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4" r:id="rId3"/>
    <p:sldId id="257" r:id="rId4"/>
    <p:sldId id="294" r:id="rId5"/>
    <p:sldId id="296" r:id="rId6"/>
    <p:sldId id="297" r:id="rId7"/>
    <p:sldId id="295" r:id="rId8"/>
    <p:sldId id="299" r:id="rId9"/>
    <p:sldId id="300" r:id="rId10"/>
    <p:sldId id="298" r:id="rId11"/>
    <p:sldId id="301" r:id="rId12"/>
    <p:sldId id="302" r:id="rId13"/>
    <p:sldId id="303" r:id="rId14"/>
    <p:sldId id="304" r:id="rId15"/>
    <p:sldId id="305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  <a:srgbClr val="FF99FF"/>
    <a:srgbClr val="99CC00"/>
    <a:srgbClr val="009900"/>
    <a:srgbClr val="00CC00"/>
    <a:srgbClr val="660033"/>
    <a:srgbClr val="0066FF"/>
    <a:srgbClr val="6699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1" d="100"/>
          <a:sy n="81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2:42.39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19.37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21.60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221 0,'-1'26,"0"-1,-2 0,-8 39,8-48,-1 1,-1-1,0 0,-2 0,-11 22,15-32,-8 11,2 1,-11 27,13-27,-1 0,-1-1,-15 22,13-24,2 0,0 1,1 1,-7 18,3 4,4-25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22.65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23.01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44.91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0,'0'5,"0"6,0 5,0 4,5 0,5-5,6-4,4-4,4-4,2-2,1-1,0 0,1-1,-1 0,-5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45.31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0:41.87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537 1,'1'15,"1"1,1-1,5 22,2 7,-6-21,0-1,2 0,0 0,1-1,1 1,17 30,-21-45,0 1,-1-1,0 1,0 0,-1 0,0 0,-1 0,1 13,-2 69,-2-50,2-35,0 0,0 0,-1 1,0-1,0 0,0 0,-1 0,0 0,0 0,0 0,0 0,-1-1,0 1,0-1,0 0,0 0,-1 0,1 0,-8 5,4-4,0-1,-1 0,0 0,1-1,-1 0,0 0,0-1,-1 0,1 0,0-1,-15 0,-220-1,89-3,150 3,-1 0,0 0,0-1,1 1,-1-1,0 0,1 0,-1-1,1 1,-1-1,1 0,0-1,0 1,0-1,-6-4,-2-3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0:42.55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0:46.93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1 318,'30'1,"-19"0,-1 0,0-1,0-1,1 1,-1-1,0-1,0 0,0 0,0-1,0-1,11-4,29-19,-37 21,0 0,-1-1,0-1,21-17,-11 8,-1 1,28-16,10 6,-47 21,0 0,0 0,-1-1,11-7,-12 7,-1 1,1 0,1 0,-1 1,0 1,1 0,0 0,0 1,0 0,16 0,-20 1,-3 0,1 0,-1 0,0 0,0 0,0-1,-1 1,1-1,0 0,-1 0,1-1,-1 1,1-1,-1 0,0 1,0-1,3-6,3-4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0:47.59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11,'0'-5,"0"-1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9:23.26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736 0,'0'3,"0"0,-1 0,1-1,-1 1,1 0,-1-1,0 1,0-1,0 1,0-1,0 1,-1-1,1 0,-1 0,1 1,-1-1,0 0,0-1,0 1,0 0,0 0,0-1,-1 1,1-1,-5 2,-5 2,-1-1,0 0,0-1,-17 2,-22 7,-169 57,200-61,1 0,0 1,0 1,-34 24,36-22,3-4,1-1,-1-1,-1 0,-20 5,-18 6,34-9,1-3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19.74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9:25.95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402 0,'-2'4,"1"0,-1-1,1 0,-1 1,0-1,0 0,0 0,-1 0,1 0,-1-1,0 1,0 0,-4 2,-10 11,3 3,1 1,0 0,-17 39,16-30,-20 31,6-13,18-30,0 0,-1-1,-17 20,14-20,1 2,1-1,1 2,1-1,-13 32,-16 28,28-61,0-5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9:27.82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1,'5'0,"5"0,6 0,0 4,-3 6,-3 6,1 0,3 2,3-2,0 1,-4 1,-4 3,-3-3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9:30.01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0,'4'0,"7"0,5 0,4 0,4 0,2 0,1 0,0 0,1 0,-1 0,-5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2:02.54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285 1,'0'12,"-1"0,0 0,-1 0,0 0,-1 0,0-1,-1 1,0-1,-1 0,0 0,-1 0,0-1,-1 0,-12 15,10-12,0 0,1 0,1 1,0 0,-7 22,8-19,-1-1,0 0,-2-1,-11 19,-11 5,16-21,0 0,2 1,-20 37,26-41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2:03.04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2:11.10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134 1,'0'35,"-1"1,-1 0,-11 51,-15 60,25-122,-2 42,4-46,0 0,-1 0,-6 24,4-26,1-1,-2 30,4-28,-7 37,5-48,0 0,-1 0,-7 14,7-15,0-1,1 1,-1 0,2-1,-4 17,3-1,2-2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2:11.63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2:14.62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285 19,'0'-1,"1"1,-1-1,0 1,0-1,0 0,0 1,0-1,0 0,0 1,0-1,0 0,0 1,0-1,0 0,0 1,0-1,-1 0,1 1,0-1,0 1,-1-1,1 1,-1-1,1 0,0 1,-1-1,1 1,-1 0,0-2,-12 17,-10 36,10-22,-18 31,16-35,2 0,-10 29,4-9,14-34,0 1,0 0,1-1,1 2,-3 13,3-8,-1 0,-1-1,-1 1,0-1,-17 30,12-22,2-4,2 1,-8 36,7-25,4-15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2:14.97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2:15.33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20.11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2:17.65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227 1,'-4'0,"-2"4,-4 2,-5 4,0 5,-1 0,-3-3,-3 1,3 3,-1-1,4 1,0-2,3 1,-1-2,2 1,3-2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2:18.13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31.05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84,'-1'-4,"1"1,0-1,1 1,-1-1,0 1,1 0,0-1,0 1,0 0,0-1,0 1,1 0,0 0,-1 0,5-5,-3 5,1 1,-1-1,0 1,1 0,-1 1,1-1,-1 0,1 1,0 0,0 0,0 0,0 0,0 1,4-1,36-1,57 3,-33 1,-64-2,0 0,0 0,0 1,0-1,-1 1,1-1,0 1,0 0,-1 1,1-1,-1 1,1-1,-1 1,5 4,-5-4,-1 1,0 0,0 0,0 0,0 0,-1 0,1 0,-1 1,0-1,1 0,-2 1,1-1,0 1,-1-1,1 1,-1 4,0-1,1 1,-1 0,-1 0,1 0,-1-1,-1 1,1 0,-1-1,-1 1,1-1,-1 0,-1 0,1 0,-1 0,0-1,-1 1,1-1,-1 0,-1 0,-5 5,-3 2,6-4,-2 0,1-1,-1 0,0 0,-1-1,-21 10,11-8,0 1,-37 25,58-35,1 0,-1 1,0-1,0 0,0 1,1-1,-1 0,0 1,0-1,1 0,-1 0,0 1,1-1,-1 0,0 0,1 0,-1 0,0 1,1-1,-1 0,1 0,-1 0,0 0,1 0,-1 0,1 0,-1 0,0 0,1 0,-1 0,1 0,-1 0,0 0,1-1,20 3,415-4,-414 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31.49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31.87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4:18.54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4:39.92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0 128,'5'0,"5"0,2-4,-2-7,2 0,-1-4,2 2,-1-2,2 1,-1-1,1 2,-2 3,-2 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4:55.47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83 30,'-3'0,"-1"1,1-1,0 1,0 0,0-1,0 2,0-1,0 0,0 0,1 1,-1 0,0-1,1 1,-1 0,1 1,0-1,-1 0,1 0,0 1,1 0,-1-1,0 1,1 0,-1 0,1 0,0-1,0 1,-1 4,-2 7,1-1,1 1,0 0,0 0,1 14,1 8,3 140,-2-172,-1 1,1-1,0 1,0-1,1 0,-1 0,1 1,0-1,0 0,1-1,-1 1,1 0,-1-1,1 1,0-1,1 0,-1 0,0 0,1 0,0-1,-1 0,6 3,7 2,-1-1,2-1,-1 0,26 3,-14-2,-11-2,-1-1,1-1,-1 0,1-2,0 1,19-4,-32 3,0-1,0 1,1-1,-1 0,0-1,0 1,-1-1,1 1,0-1,0 0,-1-1,1 1,-1-1,0 1,0-1,0 0,0 0,0-1,-1 1,1 0,-1-1,0 0,0 1,0-1,0 0,-1 0,0 0,0 0,1-5,2-28,-2 0,-4-67,-1 21,3 76,-1 1,1-1,-1 0,0 1,-1-1,0 1,0-1,0 1,-1 0,1 0,-2 0,1 0,-1 1,1-1,-2 1,-6-8,2 6,1 0,-1 0,-1 1,1 0,-1 0,0 1,0 1,-1 0,-13-4,14 5,0 0,-1 1,1 0,-1 1,1 0,-1 1,0 0,0 0,1 1,-1 1,1 0,-13 4,6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4:56.00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2:51.56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4:56.37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01.17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1,'1'0,"0"0,0 1,0-1,0 1,0-1,0 1,0 0,0-1,0 1,-1 0,1-1,0 1,0 0,-1 0,1 0,-1 0,1 0,0 0,-1 0,1 1,12 31,-7-17,7 12,15 57,-18-51,17 36,-12-26,-12-35,0 0,0 0,1 0,0 0,9 13,-3-8,-3-5,-1 0,0 0,5 13,-4-6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07.93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1 133,'0'-4,"-1"0,1 0,1 0,-1 0,1 0,-1 0,1 0,0 0,1 0,-1 1,1-1,-1 0,1 1,0-1,0 1,1 0,-1 0,1 0,0 0,-1 0,1 0,0 1,1-1,-1 1,0 0,1 0,-1 0,1 1,0-1,-1 1,1 0,6-2,70-9,-15 2,-59 9,8-2,0 1,1 0,18 0,-31 2,1 0,0 0,-1 0,1 0,0 1,-1-1,1 1,0 0,-1 0,1 0,-1 0,1 0,-1 0,0 1,1-1,-1 1,0-1,0 1,0 0,0 0,-1 0,1 0,0 0,1 4,5 14,-2-1,0 1,-2 0,0 0,-1 0,-1 1,-1-1,0 1,-4 29,3-48,-1 1,1-1,0 0,-1 1,1-1,-1 0,0 1,0-1,0 0,0 0,0 0,0 0,-1 0,1 0,-1 0,1 0,-1 0,0-1,0 1,0-1,0 1,0-1,0 0,0 0,0 0,0 0,-3 1,-5 0,0 0,1-1,-1 0,0-1,-15-1,16 0,0 1,0 0,0 1,0 0,-10 2,17-3,0 1,0-1,1 1,-1 0,0 0,0 0,1 0,-1 0,1 0,-1 0,1 0,0 1,-1-1,0 2,1-2,1 0,-1 0,1 0,0-1,-1 1,1 0,0 0,0 0,0 0,0 0,0 0,0 0,0 0,0 0,0 0,0 0,0 0,0 0,1 0,-1 1,2 0,-1 0,0 0,1 0,-1 0,1 0,0 0,-1 0,1-1,0 1,0-1,0 1,1-1,-1 0,0 0,0 1,1-2,-1 1,0 0,4 0,11 2,0-2,0 0,32-3,-37 0,0 1,-1 1,1 0,0 1,0 0,0 0,-1 1,1 1,19 7,-15-3,0 0,0-1,1-1,0 0,-1-1,21 1,47 15,-65-17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08.47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6:14.85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0,'0'4,"1"-1,1 0,-1 1,0-1,1 0,0 0,-1 0,1 0,4 4,6 12,-5-4,0-1,1 0,1 0,0-1,1 0,1-1,0 0,0-1,15 12,63 54,-40-23,-41-46,0 1,0-1,-1 2,0-1,9 18,-10-16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6:19.56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6:20.31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6:51.98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1,'-1'24,"2"0,5 28,-4-43,0-1,0 1,1-1,0 0,0 0,1 0,0 0,1-1,7 11,45 62,14 17,-55-76,22 36,-28-41,0 1,-9-14,1 0,-1 0,0 0,1-1,0 1,0 0,0-1,0 0,0 1,0-1,1 0,-1 0,1 0,-1 0,1 0,0-1,0 1,0-1,0 0,0 0,0 0,0 0,0-1,0 1,6 0,4-1,0 0,0-1,0 0,0-1,0 0,0-1,0 0,-1-2,0 1,0-1,0-1,0 0,-1 0,0-2,20-16,-18 12,-1 2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6:55.91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47,'4'0,"6"0,7 0,3 0,4 0,2 0,1 0,0 0,0 0,1 0,-1 0,-1 0,0 0,-4-4,-1-7,-5-5,-5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6:56.26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14.91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1,'0'28,"0"9,5 52,-3-78,0-1,0 1,1 0,1-1,-1 1,2-1,-1 0,1 0,9 11,49 72,-56-79,0-1,8 25,-11-26,1 0,0-1,1 1,12 18,2 2,-13-16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13.94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1,'3'0,"-1"0,0 0,1 1,-1-1,0 1,0 0,1 0,-1 0,0 0,0 0,0 0,0 0,0 1,0-1,-1 1,1-1,0 1,1 2,26 42,-12-17,2 3,-2 0,-1 0,13 39,-9-22,-16-41,1 1,0-1,0 0,9 10,-9-12,0 0,0 0,-1 1,0-1,0 1,0 0,2 9,-2 2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14.55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16.65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19.03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1,'-1'11,"1"0,1 0,0 0,0 0,1 0,1 0,-1 0,2-1,0 1,0-1,1 0,0 0,10 14,11 13,-19-26,0-1,1 0,0 0,1-1,0 0,0 0,19 12,-14-9,1 1,-1 0,-1 1,-1 0,0 1,18 29,-21-28,-2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19.48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24.37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0 172,'222'5,"-219"-5,-1 0,0 0,1 0,-1 0,0-1,0 1,1-1,-1 1,0-1,0 0,0 0,0 0,0 0,0 0,0-1,0 1,0-1,-1 1,1-1,0 1,1-4,2-2,-1-1,0 1,0-1,3-13,12-20,10-9,-19 38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25.02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30.77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28 164,'1'-41,"0"25,0 0,-1 0,-1 1,-6-31,7 45,0 1,0-1,0 0,0 1,0-1,0 1,0-1,0 1,-1-1,1 0,0 1,0-1,-1 1,1-1,0 1,-1-1,1 1,-1-1,1 1,0 0,-1-1,1 1,-1 0,1-1,-2 0,-4 13,-1 26,5 233,4-139,-2-123,1 1,0 0,0-1,1 1,3 9,1-2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31.17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35.04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0,'4'4,"0"-1,0 0,1 0,-1-1,1 1,8 2,-8-3,0 0,0 1,0-1,-1 1,1 0,-1 0,4 4,116 110,-111-102,-1 0,0 1,15 27,-26-40,51 102,-39-83,2-1,26 31,-32-42,1 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24.07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 1,'-2'84,"4"94,0-167,0-1,0 1,1-1,0 0,1 0,0-1,9 16,5 4,22 27,0 0,-32-43,-1-4,0 1,-1 0,-1 1,0 0,0-1,5 21,2 8,-6-22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35.50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38.11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1 128,'0'-5,"0"-5,4-2,7 2,0-2,4 1,3-2,4 1,1 2,2 4,2 2,-1-3,1 1,0 0,-5 2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38.45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6:58.91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61,'4'0,"7"0,5 0,5 0,2-4,3-2,-4-4,0 0,0 1,-4-2,-5 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7:23.70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0,'5'0,"6"0,5 0,-13 0,-8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7:24.05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47.98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1,'26'1,"0"2,42 10,-33-6,-24-4,0 0,0 0,-1 2,1-1,-1 1,13 9,58 44,-32-21,-14-9,-30-22,1-1,0 0,1 0,-1-1,1 0,0 0,0 0,0-1,0 0,0 0,14 2,-1-3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50.40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80,'5'0,"5"0,6 0,4 0,-1-5,1-1,-3-4,0 0,2 1,-3-2,-4-3,-4-1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51.19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7:30.35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0,'5'0,"-1"0,0 0,0 0,0 1,0 0,0-1,0 1,0 0,0 1,0-1,-1 1,1 0,-1 0,1 0,-1 0,1 1,-1-1,0 1,0 0,0 0,-1 0,1 0,-1 0,1 1,-1-1,0 1,-1-1,1 1,0 0,-1 0,1 6,11 31,-9-24,1 0,1 0,11 21,-15-34,0 0,1 0,-1 0,1-1,0 1,0-1,0 1,1-1,-1 0,1-1,0 1,0 0,0-1,0 0,0 0,0 0,8 2,-7-3,8 2,-1 0,1 1,22 10,-31-12,0 0,-1 1,1 0,-1-1,0 1,1 0,-1 1,0-1,-1 1,1-1,-1 1,1 0,-1 0,0 0,1 5,0 0,1 0,0 0,0 0,1-1,0 1,1-1,0-1,0 1,0-1,9 7,0-1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44.47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1,'0'12,"0"23,6 50,-5-75,1 1,1-1,-1 0,2 1,-1-1,2 0,-1-1,1 1,7 9,-1-1,0 0,-1 1,10 31,-4-13,-8-15,-2-1,5 24,-2-11,-5-15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7:35.70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2,'39'-1,"-13"0,49 4,-69-2,0 0,0 0,0 0,0 1,-1 0,1 0,0 0,-1 1,0 0,0 0,0 0,0 1,8 6,61 74,-70-81,-1 1,1-1,0 0,0 0,0 0,0 0,1 0,-1-1,1 0,-1 0,1 0,0-1,0 0,0 1,-1-2,9 2,11-1,0 0,30-4,-13 0,-34 3,-1-1,1 1,0 0,-1 0,1 1,-1 0,1 0,-1 1,0 0,1 0,-1 0,0 1,0-1,11 8,-2 0,-1-2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7:36.25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0:07:19.89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323 135,'-1'-2,"1"0,-1 0,1 0,-1 1,0-1,1 0,-1 0,0 0,0 0,0 1,-1-1,1 1,0-1,-3-2,-25-20,21 18,-9-7,0 0,-22-12,32 21,-1 1,0-1,0 1,0 1,-1 0,1 0,-1 0,-12 0,14 2,-1-1,0 1,0 1,1-1,-1 1,-12 4,18-5,-1 1,1 1,0-1,0 0,0 0,0 1,0-1,0 1,0 0,0 0,0 0,1-1,-1 2,1-1,-1 0,1 0,0 0,0 1,0-1,0 0,0 1,1-1,-1 1,1 2,-4 24,2 0,2 0,4 44,-1 5,-3-54,0-12,-1-1,2 1,0 0,4 18,-4-27,0 0,0 1,0-1,1 0,-1 0,1 0,0 0,0-1,0 1,0 0,0-1,1 0,-1 1,1-1,-1 0,1 0,0 0,0-1,0 1,5 1,55 24,40 15,-77-37,1 0,-1-2,1-1,0-2,0 0,38-6,-63 6,1-1,0 1,-1-1,1 0,0 0,-1 0,0 0,1 0,-1 0,1-1,-1 1,0-1,0 1,0-1,0 0,0 0,0 0,-1 0,1 0,-1-1,1 1,-1 0,0-1,0 1,0-1,0 1,0-1,-1 0,1 1,0-4,0-9,1-1,-2 0,0 1,-3-19,1 5,1 3,0 3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0:07:20.54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0:08:09.14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0:50:04.39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1860 106,'-23'0,"0"-1,0-1,0-1,0-1,-42-12,17 2,-1 2,-1 2,0 3,0 1,-88 2,-309 5,414 1,0 1,0 2,-58 17,8-3,60-13,0 2,1 0,0 1,2 1,-1 1,1 1,0 1,-18 15,23-18,-1-2,0 1,-28 9,33-14,-2 1,1 0,0 1,1 0,-1 1,2 0,-1 1,-12 10,-20 26,23-26,1 1,-19 27,32-39,1 0,1 0,0 1,1 0,-1 0,1 0,0 0,1 1,0-1,-1 17,3 225,2-106,-1-132,0-1,0 1,1-1,0 1,2-1,0 0,0 0,0-1,1 1,9 14,8 5,47 55,-21-29,-32-37,1-2,0 1,1-2,1-1,31 21,-19-13,-24-16,2-2,-2 1,1-1,1 0,-1 0,11 3,10 0,0-1,0-1,57 4,-75-9,61 11,-50-8,1 0,26 1,361-5,-192-1,-198 2,1 1,35 8,-33-5,-1-1,26 0,520-2,-275-4,-184 3,121-3,-195-2,0-1,39-12,-44 9,0 2,0 1,43-3,17 11,-57-1,0-2,0 0,46-8,9-17,-14 3,11-1,-50 13,63-12,66-7,-129 18,0-2,-1-1,-2-2,54-32,-71 39,0 0,-1-1,0-1,-1 0,0-1,-1 0,-1-1,15-21,-2 0,36-72,-50 81,-1 1,0-1,-2-1,-1 1,-2-1,4-35,-7-162,-4 108,4 85,0 13,-1 1,-3-24,1 35,1-1,-1 1,1 0,-1 0,0-1,0 1,-1 0,0 1,0-1,0 0,-5-4,-13-14,-54-54,67 69,-1 0,-2 1,2 0,-1 1,-1 0,-21-8,2 3,-1 2,0 0,-37-3,0 1,28 5,-76-4,-1765 11,1870-1,1 1,1 1,-2 0,2 0,-2 1,2 0,0 0,-12 6,-4 4,-41 27,53-30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0:50:49.33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3675,'1'-2,"0"-1,0 1,0 0,0 0,0 0,0-1,1 1,-1 1,1-1,-1 0,1 1,-1-2,1 2,2-2,1-1,24-19,0 1,2 1,43-22,-29 18,17-5,-46 25,-1-3,0 1,0-1,15-13,-14 10,-1 0,1 1,1 1,32-13,72-16,-60 22,154-62,-181 61,0-3,35-27,0 0,-3 2,-34 22,67-35,-68 40,0 1,-2-3,0-1,33-30,-44 37,2 0,28-15,-30 20,-1-1,-1-1,0 0,19-18,-12 8,0 0,1 2,31-17,82-40,-99 55,67-27,-64 30,71-43,-80 38,-2-1,0-2,33-37,-52 53,0 0,1 1,0 1,1 0,22-9,23-16,-36 20,34-16,18-9,81-64,156-93,-97 63,-73 55,-72 41,198-133,-142 91,-9 6,-49 29,95-43,-76 43,-71 33,0 0,0-1,-1-1,-1 0,0-1,0 0,17-24,-23 29,0 1,1 1,-1-1,2 2,-1-1,0 2,14-7,-9 5,0-1,19-14,-6 2,0 3,43-21,18-11,116-80,15 2,-177 103,43-12,-7 4,-18 0,150-82,-195 105,-1 3,1-2,1 3,-1 0,0-1,1 3,0 0,28-1,-17 0,-10 1,0-1,-1-2,0 0,0 0,18-11,17-6,19-13,-57 28,1 0,0 0,0 2,0-1,0 2,24-6,4 4,50-16,-59 12,-1 2,1 2,44-2,457 9,-520 0,0 1,0 1,0 0,0 0,-1 2,20 8,-19-7,1 0,0-2,0 0,0 0,17 1,73-4,-81-2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0:50:54.20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85 0,'1'6,"0"-1,0 1,0-1,0 0,1 1,0-1,0 0,0 0,1 0,-1-1,1 1,1 0,5 6,7 7,34 29,-25-25,108 109,-122-117,0-1,0 2,-1-1,8 17,26 37,-42-65,0-1,0 1,0-1,-1 1,1-1,-1 1,0 0,0 0,0 0,0 0,0 0,0 0,-1 0,0 0,1 0,-1 0,0 0,0 0,-1 0,1 0,-1 0,0 0,1 0,-1 0,-1 0,-1 4,0-2,-1 1,0-1,0 0,0 0,-1 0,0 0,0-1,0 0,0 0,-1 0,-9 4,-28 16,17-9,-46 20,54-29,0 1,1 2,0-1,1 2,0 0,0 1,-14 14,14-11,-31 19,19-14,15-10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0:50:54.72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00:49.383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0,'0'0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4:26.28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165 3,'-30'-1,"18"0,1 1,-1 0,0 0,-19 4,28-3,0 0,1-1,-1 1,1 0,-1 0,1 1,-1-1,1 0,0 1,0 0,0-1,0 1,0 0,0 0,0 0,1 0,-1 0,1 0,-1 1,1-1,0 1,0-1,0 1,0-1,-1 5,0 4,0 0,1 0,0 0,0 0,1 0,3 18,-3-26,1 0,-1 0,1 0,0 0,0 0,0 0,0 0,1 0,-1-1,1 1,-1 0,1-1,0 1,0-1,0 0,1 0,-1 1,0-2,1 1,-1 0,1 0,0-1,0 1,-1-1,1 0,0 0,5 1,19 1,1-1,0-1,48-5,3 0,-41 3,-25-1,0 1,-1 1,1 0,-1 1,1 0,0 1,11 4,-20-4,0 0,-1 0,1 1,-1-1,1 1,-1 0,0 0,0 0,-1 0,1 1,-1-1,1 1,-1 0,0-1,0 1,-1 0,1 0,-1 0,0 1,0-1,1 7,0 11,0-1,-2 44,0-49,-1-5,2-3,-2-1,1 1,-1 0,0 0,-4 13,4-18,0-1,0 0,0 0,-1 0,1 0,0 0,-1 0,0 0,1-1,-1 1,0 0,0-1,0 0,0 1,0-1,0 0,0 0,0 0,-1 0,1 0,0-1,-1 1,-2 0,-19 1,0 0,-1-2,-32-3,3 0,31 3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08:07.65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08:09.34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08:09.70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08:10.04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1:21.04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6:53.07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4428 160,'-18'-2,"0"0,0-2,1 0,0-1,0 0,0-2,-17-9,11 7,-36-21,47 23,-1 0,0 1,0 0,0 1,-1 1,0 0,-23-3,-27 2,-57-7,57 4,0 3,-114 6,63 1,59 1,-62 11,42-5,-125 31,-7-1,165-32,-44 12,55-11,0-1,0-1,-52 1,50-6,-1 1,-51 9,40-4,-82 0,79-6,-75 11,-93 22,-46 9,202-35,48-7,-1 1,1-1,0 2,0 0,0 1,0 0,1 1,-14 7,4-2,0-1,-1-1,0-1,-1-1,-26 4,36-7,-46 7,-116 4,-65-16,76-1,-198 3,358 0,0 0,0 1,-1-1,1 1,0 0,0 0,0 0,0 1,0 0,0 0,0 0,1 1,-1 0,1-1,0 1,0 1,-6 5,6-4,0 0,0 1,0 0,1 0,0 0,0 0,1 0,0 1,0-1,0 1,1-1,0 1,0 9,0 190,3-97,-3-99,1-1,1 0,-1 0,2 0,-1 0,1 0,1 0,-1-1,1 1,1 0,0-1,0 0,1 0,0 0,0-1,0 0,1 0,1 0,-1-1,1 1,0-1,0-1,14 9,-12-9,-1 1,0 1,0-1,12 14,-13-13,0 1,0-2,1 1,0-1,11 7,39 15,-34-18,-1 2,0 0,32 24,-45-30,0 1,1-2,0 1,0-1,0-1,1 0,14 3,38 14,-50-16,-1-1,0 0,1-1,0 0,0-1,16 0,88-3,-48-2,101 5,148-5,-289 0,0-2,41-12,-43 9,0 1,55-4,174-21,-117 12,23-5,45-4,-5 3,-34 2,-18 2,108 0,-65 9,-31 5,265-63,-279 43,12 4,-88 16,101-26,5-24,-172 55,100-24,-74 20,59-21,-16 0,-48 19,-1-1,0-1,-1-2,33-20,-55 30,0-1,-1 0,1 0,-1 0,0 0,0-1,-1 1,1-1,-1 0,0 0,0 0,-1 0,1 0,-1 0,0 0,-1 0,1-1,-1 1,0 0,-1-10,0 6,0-1,0 1,-1 0,0-1,-1 1,0 0,0 1,-1-1,0 0,-9-13,4 10,0 1,-1 1,0-1,-1 1,0 1,0 0,-1 1,0 0,-1 1,0 0,-14-5,-12-6,28 12,-2 0,1 1,-1 0,-13-3,-154-20,113 17,46 6,0 1,-27 0,-19 4,31 1,-43-5,67 2,0 0,0-1,0 0,0 0,0-1,0-1,-14-8,3 0,2 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01.40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0,'47'0,"131"4,-148-1,0 1,0 2,55 17,161 74,-232-91,55 27,-1 2,70 50,-81-44,-29-21,0-2,32 17,-33-21,46 35,-48-31,52 28,-36-22,0 2,-1 2,-2 1,51 51,-27-26,-32-25,-2 0,-1 1,32 48,32 34,128 124,-209-226,33 33,1-2,51 36,-61-56,-27-17,1 0,-1 0,0 1,0 1,11 9,1 3,1-1,1-1,42 26,-33-23,34 27,88 68,8 7,-48-40,-75-56,49 41,-83-63,18 17,2-1,-1-1,35 21,-27-20,-1 1,42 38,-20-16,-14-9,-2 1,-1 2,-2 1,34 50,95 127,-84-110,4-4,109 104,20 13,-165-170,201 239,71 73,-257-308,-45-40,0 1,-2 1,1 0,-1 0,15 23,8 22,-27-40,2 0,0-1,0 0,2-1,0 0,1-1,21 17,172 111,-183-127,-2 0,0 2,35 36,-41-40,-1-1,2 0,0-2,1 1,0-2,21 9,37 22,160 80,-28-17,-9 18,-186-116,1 0,0-1,0-1,19 4,-17-5,0 1,30 13,-19-4,55 23,-41-19,-28-11,0-1,1 0,22 5,-1-2,-2 1,43 18,-40-13,57 13,-5-2,-57-15,32 6,-32-9,-2 1,1 1,-1 2,29 15,-49-22,0-1,1-1,-1 1,1-2,-1 1,1-1,13-1,-14 0,0 0,0 1,0 0,0 1,0 0,0 0,-1 0,11 6,24 11,-34-16,-1 1,1-1,-1 1,0 1,0-1,-1 1,1 1,-1-1,-1 1,1 1,9 11,-9-9,31 40,-27-38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21.33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56.88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420 134,'0'-2,"0"1,-1-1,1 0,-1 0,0 0,0 0,1 1,-1-1,0 0,0 1,-1-1,1 1,0-1,-1 1,-2-3,-26-19,22 18,-13-11,14 10,-1-1,0 1,0 1,-1 0,1 0,-1 0,0 1,0 1,-1-1,1 1,-1 1,1 0,-12-1,11 3,0 0,0 0,1 1,-1 0,0 0,1 1,-18 7,23-8,0 1,0 0,1 0,-1 0,1 0,0 1,-1-1,1 1,0 0,0 0,1 0,-1 0,1 1,-1-1,1 1,0-1,1 1,-1 0,1 0,-1 0,0 5,-37 198,32-167,2 0,1 0,4 77,1-65,-1-46,0 0,0 0,1 0,-1-1,2 1,-1 0,0 0,1-1,0 1,5 7,-5-10,0 0,0-1,0 1,0-1,1 0,-1 0,1 0,0 0,0 0,0 0,0-1,0 1,0-1,0 0,0 0,0 0,1 0,-1-1,7 1,38 2,0-2,67-8,-108 6,0-1,0 0,0 0,-1 0,1-1,-1 0,1-1,-1 1,0-1,0 0,-1-1,1 1,-1-1,0 0,8-11,0 1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05.34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0,'0'8,"1"0,1-1,-1 1,1-1,1 1,-1-1,1 0,6 12,38 55,-34-54,25 27,-28-36,-1-1,-1 1,0 0,9 18,-1-1,0-1,2-1,1 0,41 42,-43-52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4:30.91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0,'0'17,"0"0,2-1,-1 1,6 17,-5-27,0 1,1-1,1 0,-1 1,1-2,0 1,1 0,-1-1,1 0,10 10,32 27,41 45,-78-77,-1 1,-1 0,0 0,-1 1,0 0,8 21,-8-16,1-3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08.04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1 291,'0'-4,"0"-1,0 1,1-1,-1 1,1 0,1-1,-1 1,0 0,1 0,0-1,0 1,0 1,0-1,4-4,0 2,0-1,0 2,1-1,0 1,0 0,12-6,-3 3,1 0,-1 2,1 0,0 1,0 0,1 2,0 0,28-1,-19 0,0-1,33-10,-36 8,1 0,48-4,-58 9,-1-1,1 0,-1 0,0-2,0 0,-1 0,16-9,37-15,-51 25,0 1,1 1,-1 0,1 1,26 1,-20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08.94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11.62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13.03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34.49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260 1,'6'0,"1"-1,-1 1,0 1,1-1,-1 1,0 0,0 0,0 1,0 0,0 0,0 0,0 1,-1 0,1 0,-1 1,0-1,0 1,0 0,8 9,35 30,28 30,-62-58,0 0,1-1,0 0,1-1,1-1,0 0,21 10,-35-22,-1 1,0 0,0 0,1 0,-1 1,0-1,0 0,0 1,0-1,-1 1,1 0,0 0,-1 0,1-1,-1 2,0-1,2 3,-3-3,0 0,0-1,-1 1,1-1,0 1,-1-1,1 1,-1-1,0 0,0 1,1-1,-1 0,0 1,0-1,0 0,0 0,0 0,-1 0,1 0,0 0,0 0,-1 0,1-1,-1 1,1 0,0-1,-3 1,-13 6,-1 0,0-2,0 0,-21 3,-2 1,10-4,0-2,-1 0,1-2,-47-5,-52 2,114 3,0 1,0 0,0 2,0-1,-29 13,41-15,1 1,-1 0,0 0,1 1,-1-1,1 1,0-1,0 1,0 0,0 0,0 1,1-1,-5 8,6-10,1 1,-1 0,1-1,-1 1,1 0,0 0,-1-1,1 1,0 0,0 0,0-1,1 1,-1 0,0 0,1-1,-1 1,1 0,-1-1,1 1,0 0,0-1,-1 1,1-1,1 1,-1-1,0 0,0 1,0-1,1 0,-1 0,0 0,1 0,-1 0,4 1,44 26,2-2,63 23,-110-48,162 68,-141-59,-19-9,-1 1,0 0,0 0,0 1,0 0,0-1,6 7,2 1,1 0,0 0,0-1,1-1,0-1,0 0,1 0,22 5,-20-7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35.12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39.20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0 358,'1'-3,"-1"-1,1 1,-1 0,1 0,0-1,0 1,0 0,1 0,-1 0,1 0,0 0,-1 1,1-1,1 0,1-2,45-36,-9 7,-20 14,1 2,1 1,38-24,-34 24,0-1,36-33,-55 44,-1 0,0 1,0 1,1-1,12-8,-18 14,0-1,0 1,0-1,0 1,0-1,0 1,0 0,0-1,0 1,0 0,0 0,0-1,0 1,0 0,0 0,0 1,1-1,-1 0,0 0,0 0,0 1,0-1,0 0,0 1,0-1,0 1,0 0,0-1,0 1,0 0,-1-1,1 1,0 0,0 0,-1 0,1 0,0-1,-1 1,1 0,-1 0,1 0,-1 0,0 0,1 2,3 13,-1 0,0 0,-1 1,-1-1,-1 1,0-1,-4 24,1 13,3-43,0 36,-9 61,6-91,-1 1,0-1,-1 0,-1 0,0-1,-1 1,-11 16,12-21,0 0,0 1,1-1,1 1,0 0,-4 23,5-10,0 0,3 37,0-39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41.78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1,'5'0,"5"4,6 2,1 4,-4 5,-3 5,1 2,-2 3,3-3,-1-1,-3 0,2-2,4-1,-1 1,-2-3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48.74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109 0,'0'31,"1"-11,0 0,-2 1,-1-1,0 0,-1 0,-12 37,-28 89,19-55,6-15,17-69,0 0,1 0,-1 0,2-1,-1 1,1 0,0 0,0 0,3 7,-3-11,0-1,1 1,0-1,-1 0,1 0,0 1,0-1,1-1,-1 1,0 0,1 0,-1-1,1 1,-1-1,1 0,-1 0,1 0,0 0,0 0,0 0,-1-1,1 0,0 1,0-1,0 0,4-1,7 0,1 0,-1-1,26-7,-24 5,0-1,27-12,-39 15,1-1,-1 1,1-1,-1 0,0 0,0-1,0 1,0-1,-1 0,1 0,-1 0,5-8,7-22,0 0,-2-1,-2 0,11-58,3-44,-22 118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51.10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28 1,'0'4,"0"7,0 5,0 4,-4 0,-3 0,2 1,0 2,1 1,2 1,1-4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4:36.33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0 170,'5'0,"5"0,6-4,5-2,-2-4,1-1,-3-3,0 2,1 2,-2-2,1-2,1 0,-1-1,0 1,2 4,2 3,-3-2,-4 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9:00.17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0,'0'4,"0"7,0 5,0 5,0 2,0 3,0 1,5-4,5-6,7-6,3-5,4-3,2-3,1 0,0-1,0 0,1 0,-6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9:04.22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0,'9'0,"1"0,-1 1,1 0,15 3,-21-2,1 0,-1 0,1 0,-1 0,0 1,0 0,0 0,0 0,0 0,5 7,-4-4,-1 0,1 0,-1 0,-1 1,1-1,-1 1,0 0,0 0,-1 0,0 0,-1 1,2 11,5 19,8 14,28 64,-32-88,-8-18,0 0,1-1,1 1,0-1,0 0,1 0,0-1,0 0,1 0,0-1,0 0,1 0,0-1,0 0,0-1,17 8,-8-7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9:09.43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328 1,'-7'0,"0"0,0 1,0 0,0 0,1 1,-1 0,1 0,-1 0,1 1,0 0,0 0,0 1,0 0,-9 8,-1 3,2 0,0 1,-17 26,-18 21,45-58,0 1,0-1,1 1,0 0,-3 7,3-7,0 0,0 0,0 0,-1-1,-4 7,4-7,0 1,0-1,0 1,1 0,0 0,1 0,-1 0,1 1,0-1,-2 13,-4 17,2-20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9:15.13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135 137,'0'6,"-1"-1,0 1,0-1,0 1,0-1,-1 1,0-1,0 0,0 1,-4 4,-34 46,15-24,20-24,1 0,0 1,1 0,0 0,1-1,-1 2,2-1,-2 17,-3 12,4-28,-11 64,13-67,-1 0,1 0,0 0,0 0,1 0,0 0,0-1,3 9,-2-11,0-1,0 0,0 0,1 0,-1 0,1 0,0 0,0 0,0-1,0 0,0 1,1-1,-1 0,1-1,-1 1,1-1,0 1,0-1,6 1,6 1,0 0,0-1,21 0,-19-2,3 2,-1-2,0 0,0-2,0 0,0-1,36-10,-52 11,-1 0,0 0,1 0,-1-1,0 1,0-1,0 0,0 1,-1-1,1 0,-1-1,0 1,3-6,23-55,-10 19,3 6,-12 24,0 0,-1-1,-1 0,0-1,-2 1,1-1,-2 0,0-1,1-22,-4 24,-1 0,-1 0,0 0,-1 0,-1 0,0 0,-8-22,9 33,-1 0,1 0,-1 0,0 0,0 0,0 0,-1 1,0 0,0 0,0 0,0 0,0 0,-1 1,0 0,0 0,0 0,0 0,0 1,0 0,-1 0,1 0,-1 1,0 0,-7-1,9 2,-13-2,0 1,-31 1,44 0,1 1,-1-1,0 1,1 0,-1 0,1 0,-1 0,1 0,-1 1,1 0,0 0,0 0,0 0,0 0,0 0,0 1,1 0,-6 5,-25 64,25-57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9:19.49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283 1,'1'40,"-1"38,-1-71,0 0,0 1,0-1,-1 0,0 0,-1-1,0 1,-4 8,-140 261,132-241,9-21,0 0,-12 19,11-23,-3 6,0-1,0 1,2 1,0 0,-9 28,17-44,0-1,0 0,-1 0,1 1,0-1,0 0,0 0,0 0,0 1,0-1,0 0,0 0,0 1,0-1,0 0,0 0,0 1,0-1,0 0,0 0,0 1,1-1,-1 0,0 0,0 0,0 1,0-1,0 0,0 0,1 0,-1 0,0 1,0-1,0 0,1 0,-1 0,0 0,0 0,0 0,1 1,-1-1,0 0,0 0,1 0,-1 0,0 0,0 0,1 0,-1 0,0 0,1 0,17-7,18-15,-6 1,1 1,38-16,-33 17,43-29,-59 36,0 1,1 0,31-10,-11 4,7 4,-41 12,0-1,1 1,-1-1,-1-1,1 1,0-1,12-8,-7 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9:38.83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9:52.69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0:37.37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504 1,'0'7,"0"1,-1-1,0 1,0-1,0 0,-1 1,-1-1,-5 13,1-7,-2 1,0-1,-12 13,-14 17,-61 57,-123 115,210-204,0 0,1 1,-13 24,-11 15,21-36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0:53.44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0,'8'0,"-1"1,1 0,-1 0,0 0,0 1,1 0,-1 1,0 0,-1 0,1 0,11 8,0 2,0 2,23 24,23 19,8 3,-60-52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0:58.38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18.77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0 278,'2'-3,"-1"0,1 1,0-1,0 1,0-1,1 1,-1 0,0 0,1 0,-1 0,1 0,3-1,4-4,4-3,0 1,1 0,27-11,10-6,-44 23,0 0,0 0,0 0,0 1,16-3,-15 4,0-1,0 0,-1 0,1-1,8-4,34-17,-37 18,0 0,0-1,-1-1,0 0,0-1,19-16,-6-1,-14 15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17.55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81 0,'-2'0,"-1"1,1-1,0 1,0 0,0-1,0 1,1 0,-1 0,0 0,0 1,0-1,1 0,-1 1,1-1,-1 1,1-1,0 1,-1 0,1-1,0 1,0 0,0 0,0 0,1 0,-1 0,0 0,0 2,-2 7,1-1,0 1,-2 19,5 181,2-135,-7 85,-9-98,9-47,0 0,-1 21,3 66,3-80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26.15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308 0,'-4'1,"0"0,1-1,-1 1,0 1,0-1,1 1,-1-1,1 1,-1 0,1 0,0 0,0 1,0-1,0 1,0 0,0 0,1 0,-1 0,1 0,-3 6,-1 1,0 1,1 0,0 0,0 0,-3 18,3-15,1-1,-2 0,0 0,-12 21,9-20,1 1,1 0,-5 16,-11 46,-27 78,24-108,5-11,13-17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26.60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30.36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31 0,'-1'1,"-1"-1,1 0,0 1,0 0,0-1,0 1,0 0,0 0,0-1,0 1,0 0,0 0,1 0,-1 0,0 0,0 0,1 0,-1 0,1 1,-1-1,1 0,-1 0,1 0,0 1,0-1,0 0,-1 2,-3 40,3-38,-1 351,4-184,-4-114,0-34,2 0,0-1,2 1,4 28,-3-45,-1 0,1-1,0 1,0-1,0 0,6 7,0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31.05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33.85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233 1,'-4'-1,"0"1,0 0,0 1,0-1,0 1,0 0,0 0,0 0,0 0,-5 3,6-2,1 0,0 0,-1 0,1 1,0-1,0 0,1 1,-1 0,0-1,1 1,-1 0,1 0,0-1,-1 6,-11 32,1 1,3 0,1 0,2 1,-1 70,6-90,-2 1,0-1,-1 1,-1-1,-1 0,-1-1,-1 0,-15 30,15-32,2 1,-8 32,6-23,4-11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35.59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0,'0'5,"0"5,4 2,7-2,5 3,0 2,2 0,3-4,-4 2,1-2,2-3,2-2,-4 1,1 5,1 0,2-2,-4-2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37.12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1,'5'0,"0"4,6 7,3 0,6-1,2 2,3 4,2-1,-1-3,-3-4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39.51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80,'0'-3,"-1"0,1 0,0 0,0 0,1 0,-1 0,0 0,1 0,0 0,0 0,0 1,0-1,0 0,0 1,1-1,-1 0,1 1,0 0,0-1,0 1,0 0,0 0,0 0,1 0,-1 1,1-1,-1 0,1 1,-1 0,1 0,0 0,0 0,0 0,0 0,-1 1,1-1,0 1,0 0,0 0,4 0,-2 1,-1-1,0 1,0 0,0 0,1 0,-1 0,0 1,-1-1,1 1,0 0,5 4,41 35,-7-6,-33-27,0 0,-1 1,0 1,0-1,-1 1,8 14,-13-20,6 9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2:06.54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403 1,'-3'0,"1"1,-1-1,1 1,-1-1,1 1,0 0,-1 0,1 0,0 1,-1-1,1 0,0 1,0-1,0 1,1 0,-1 0,0 0,-2 4,-27 46,21-35,-2 7,-11 34,13-33,-17 34,-57 87,77-130,0 0,1 1,1-1,1 1,-4 27,5-26,-1 0,0 0,-1-1,-1 1,-8 16,4-18,-1-1,-21 26,7-11,14-17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72AEF-0B35-44C4-BF40-43005D0EB3E6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0BF91-AD55-4341-8141-82C053FC40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009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648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331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590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907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038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931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013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31FF0A-6E11-41DA-9793-37EF4692B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DAAAF7-9390-4909-83CB-16203C6D1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1CA1CD-9CD4-4182-8635-DAF8D2971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718388-EC8A-43BD-B333-02F667F8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26BA40-3BE6-4A2D-A3AB-96D622E69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29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4CFBF-5F46-43F3-848F-5CA5191F7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3AA12AC-5077-4342-BAF5-EC30C6B6A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BF7ACF-5C4C-41DF-B21C-4437CF32A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655960-28DC-4690-B085-14D19FC49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894A57-E3EC-48EF-A1D0-46048FF74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97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61C9E8F-5AA0-41E1-8557-5BB9C91FE8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5BD696D-064F-4B84-A298-5D2C0F7D0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1DB849-07D9-4B18-A803-A273CEC3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30FE47-F012-4CE0-A1BC-B21120798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BF1764-58ED-41D4-AB80-D214BD975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95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8DE28-263E-4D7C-AAAE-D9BB1BFB7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71B790-E4CA-465A-97CD-C871E5AEF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E566B2-C6C9-4A5E-922C-C196FE551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BDCB0C-1E2E-4A97-BEDA-37675E419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6D50FF-917B-48A8-A526-65890A644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71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B375C5-F881-41E2-ACE8-DD3E62E7F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3B351B-C01F-473A-882F-FBD1FE8D4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09A0C3-93C7-4591-82BD-333177870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461550-A83F-4C31-90D9-3C9F176E6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F4FB9B-B07E-47BE-9646-6EDEC72D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09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3514F-A436-4A26-91AE-C59DD3025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745911-CFE5-4BDE-9C9D-69DC820AF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20440E2-1840-4123-849D-F19B56578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806297-EC31-46C8-8456-D41773C7B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A5BEDF-AB7F-4F8F-A6FE-ED8CAA97C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D9552E-EEF9-41F2-A1B9-230C1149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76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D420D3-DF24-4E60-8D7B-AAAFC9E28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7F0520-B878-43D5-9B03-C2713CD71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6ABC27-9149-4424-B182-244CDF699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D3B0AFD-E494-4F05-BC06-DD27022E6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0CCB707-7099-4F83-9F0C-210C8D61C1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45A5310-6063-428E-BECD-623CDD459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9E42C34-07AA-432D-B3FB-6276FBD00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CCB0175-131D-4A0B-82CB-3E2E0D00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36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DD231-E82C-4E51-8F2A-7C3D76BEC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EF2E8E9-304E-419F-9E10-51EA597DE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93D3026-E1AE-4FFC-A389-3B212188D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B5D375-0580-4C81-8D26-4D3CA745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18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CDB6CEA-3412-4FC7-9762-68F517224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156C55E-E61F-442E-BCED-9346B48C7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1FA3254-D46A-4C1F-A17E-C6442988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65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0D25EF-1A96-474E-943A-163D9F03B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F095BE-D6D3-4900-B9B0-62A08C2EF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1459C53-3F69-46AC-949F-3CC899BDC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FAFD0A-F2E0-44D0-9BE4-BE89035F9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9B3254-32D1-4FCF-ADD2-73DDE49D0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D9F50B-AB17-48D9-B097-0A43A9E9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0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BA1418-7746-4CB4-99F8-734E3897D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5849B67-E3E5-4954-BC29-7CFA09FA73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81BCD47-2EAE-4890-9ED5-E252308F2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80A0E1-5D72-4EF7-9E9F-79A7C74C2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430E0B-63F4-4CAC-BE68-2A3124254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32B2AA-1A18-4954-A2D0-AB2738B19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10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24C94B9-621D-438D-9130-0D428672D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13A24F-1080-48FB-B447-F6E4A1C77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EA2286-F1F6-418D-8594-D77777546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8E4BC-6331-4708-9F48-50E9ACC89D69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DC0675-47E6-471F-97B1-0232B22DC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17BF63-4BD4-4A26-B556-0CBE5A91DE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16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62.xml"/><Relationship Id="rId21" Type="http://schemas.openxmlformats.org/officeDocument/2006/relationships/customXml" Target="../ink/ink8.xml"/><Relationship Id="rId42" Type="http://schemas.openxmlformats.org/officeDocument/2006/relationships/image" Target="../media/image16.png"/><Relationship Id="rId63" Type="http://schemas.openxmlformats.org/officeDocument/2006/relationships/customXml" Target="../ink/ink37.xml"/><Relationship Id="rId84" Type="http://schemas.openxmlformats.org/officeDocument/2006/relationships/customXml" Target="../ink/ink48.xml"/><Relationship Id="rId138" Type="http://schemas.openxmlformats.org/officeDocument/2006/relationships/image" Target="../media/image44.png"/><Relationship Id="rId159" Type="http://schemas.openxmlformats.org/officeDocument/2006/relationships/customXml" Target="../ink/ink88.xml"/><Relationship Id="rId170" Type="http://schemas.openxmlformats.org/officeDocument/2006/relationships/customXml" Target="../ink/ink95.xml"/><Relationship Id="rId191" Type="http://schemas.openxmlformats.org/officeDocument/2006/relationships/image" Target="../media/image66.png"/><Relationship Id="rId205" Type="http://schemas.openxmlformats.org/officeDocument/2006/relationships/customXml" Target="../ink/ink115.xml"/><Relationship Id="rId107" Type="http://schemas.openxmlformats.org/officeDocument/2006/relationships/customXml" Target="../ink/ink60.xml"/><Relationship Id="rId11" Type="http://schemas.openxmlformats.org/officeDocument/2006/relationships/customXml" Target="../ink/ink3.xml"/><Relationship Id="rId32" Type="http://schemas.openxmlformats.org/officeDocument/2006/relationships/customXml" Target="../ink/ink16.xml"/><Relationship Id="rId53" Type="http://schemas.openxmlformats.org/officeDocument/2006/relationships/customXml" Target="../ink/ink30.xml"/><Relationship Id="rId128" Type="http://schemas.openxmlformats.org/officeDocument/2006/relationships/image" Target="../media/image41.png"/><Relationship Id="rId149" Type="http://schemas.openxmlformats.org/officeDocument/2006/relationships/customXml" Target="../ink/ink82.xml"/><Relationship Id="rId95" Type="http://schemas.openxmlformats.org/officeDocument/2006/relationships/image" Target="../media/image3.png"/><Relationship Id="rId160" Type="http://schemas.openxmlformats.org/officeDocument/2006/relationships/image" Target="../media/image54.png"/><Relationship Id="rId181" Type="http://schemas.openxmlformats.org/officeDocument/2006/relationships/image" Target="../media/image63.png"/><Relationship Id="rId22" Type="http://schemas.openxmlformats.org/officeDocument/2006/relationships/image" Target="../media/image10.png"/><Relationship Id="rId43" Type="http://schemas.openxmlformats.org/officeDocument/2006/relationships/customXml" Target="../ink/ink23.xml"/><Relationship Id="rId64" Type="http://schemas.openxmlformats.org/officeDocument/2006/relationships/image" Target="../media/image23.png"/><Relationship Id="rId118" Type="http://schemas.openxmlformats.org/officeDocument/2006/relationships/customXml" Target="../ink/ink63.xml"/><Relationship Id="rId139" Type="http://schemas.openxmlformats.org/officeDocument/2006/relationships/customXml" Target="../ink/ink77.xml"/><Relationship Id="rId85" Type="http://schemas.openxmlformats.org/officeDocument/2006/relationships/customXml" Target="../ink/ink49.xml"/><Relationship Id="rId150" Type="http://schemas.openxmlformats.org/officeDocument/2006/relationships/image" Target="../media/image50.png"/><Relationship Id="rId171" Type="http://schemas.openxmlformats.org/officeDocument/2006/relationships/image" Target="../media/image58.png"/><Relationship Id="rId192" Type="http://schemas.openxmlformats.org/officeDocument/2006/relationships/customXml" Target="../ink/ink108.xml"/><Relationship Id="rId206" Type="http://schemas.openxmlformats.org/officeDocument/2006/relationships/image" Target="../media/image73.png"/><Relationship Id="rId12" Type="http://schemas.openxmlformats.org/officeDocument/2006/relationships/image" Target="../media/image5.png"/><Relationship Id="rId33" Type="http://schemas.openxmlformats.org/officeDocument/2006/relationships/customXml" Target="../ink/ink17.xml"/><Relationship Id="rId108" Type="http://schemas.openxmlformats.org/officeDocument/2006/relationships/image" Target="../media/image36.png"/><Relationship Id="rId129" Type="http://schemas.openxmlformats.org/officeDocument/2006/relationships/customXml" Target="../ink/ink70.xml"/><Relationship Id="rId54" Type="http://schemas.openxmlformats.org/officeDocument/2006/relationships/image" Target="../media/image20.png"/><Relationship Id="rId96" Type="http://schemas.openxmlformats.org/officeDocument/2006/relationships/customXml" Target="../ink/ink54.xml"/><Relationship Id="rId140" Type="http://schemas.openxmlformats.org/officeDocument/2006/relationships/image" Target="../media/image45.png"/><Relationship Id="rId161" Type="http://schemas.openxmlformats.org/officeDocument/2006/relationships/customXml" Target="../ink/ink89.xml"/><Relationship Id="rId182" Type="http://schemas.openxmlformats.org/officeDocument/2006/relationships/customXml" Target="../ink/ink101.xml"/><Relationship Id="rId23" Type="http://schemas.openxmlformats.org/officeDocument/2006/relationships/customXml" Target="../ink/ink9.xml"/><Relationship Id="rId119" Type="http://schemas.openxmlformats.org/officeDocument/2006/relationships/customXml" Target="../ink/ink64.xml"/><Relationship Id="rId44" Type="http://schemas.openxmlformats.org/officeDocument/2006/relationships/customXml" Target="../ink/ink24.xml"/><Relationship Id="rId65" Type="http://schemas.openxmlformats.org/officeDocument/2006/relationships/customXml" Target="../ink/ink38.xml"/><Relationship Id="rId86" Type="http://schemas.openxmlformats.org/officeDocument/2006/relationships/image" Target="../media/image31.png"/><Relationship Id="rId130" Type="http://schemas.openxmlformats.org/officeDocument/2006/relationships/image" Target="../media/image42.png"/><Relationship Id="rId151" Type="http://schemas.openxmlformats.org/officeDocument/2006/relationships/customXml" Target="../ink/ink83.xml"/><Relationship Id="rId172" Type="http://schemas.openxmlformats.org/officeDocument/2006/relationships/customXml" Target="../ink/ink96.xml"/><Relationship Id="rId193" Type="http://schemas.openxmlformats.org/officeDocument/2006/relationships/image" Target="../media/image67.png"/><Relationship Id="rId207" Type="http://schemas.openxmlformats.org/officeDocument/2006/relationships/customXml" Target="../ink/ink116.xml"/><Relationship Id="rId13" Type="http://schemas.openxmlformats.org/officeDocument/2006/relationships/customXml" Target="../ink/ink4.xml"/><Relationship Id="rId109" Type="http://schemas.openxmlformats.org/officeDocument/2006/relationships/customXml" Target="../ink/ink61.xml"/><Relationship Id="rId34" Type="http://schemas.openxmlformats.org/officeDocument/2006/relationships/image" Target="../media/image13.png"/><Relationship Id="rId55" Type="http://schemas.openxmlformats.org/officeDocument/2006/relationships/customXml" Target="../ink/ink31.xml"/><Relationship Id="rId76" Type="http://schemas.openxmlformats.org/officeDocument/2006/relationships/image" Target="../media/image27.png"/><Relationship Id="rId97" Type="http://schemas.openxmlformats.org/officeDocument/2006/relationships/customXml" Target="../ink/ink55.xml"/><Relationship Id="rId120" Type="http://schemas.openxmlformats.org/officeDocument/2006/relationships/customXml" Target="../ink/ink65.xml"/><Relationship Id="rId141" Type="http://schemas.openxmlformats.org/officeDocument/2006/relationships/customXml" Target="../ink/ink78.xml"/><Relationship Id="rId71" Type="http://schemas.openxmlformats.org/officeDocument/2006/relationships/customXml" Target="../ink/ink42.xml"/><Relationship Id="rId162" Type="http://schemas.openxmlformats.org/officeDocument/2006/relationships/customXml" Target="../ink/ink90.xml"/><Relationship Id="rId183" Type="http://schemas.openxmlformats.org/officeDocument/2006/relationships/customXml" Target="../ink/ink102.xml"/><Relationship Id="rId213" Type="http://schemas.openxmlformats.org/officeDocument/2006/relationships/image" Target="../media/image75.png"/><Relationship Id="rId2" Type="http://schemas.openxmlformats.org/officeDocument/2006/relationships/notesSlide" Target="../notesSlides/notesSlide3.xml"/><Relationship Id="rId29" Type="http://schemas.openxmlformats.org/officeDocument/2006/relationships/image" Target="../media/image12.png"/><Relationship Id="rId24" Type="http://schemas.openxmlformats.org/officeDocument/2006/relationships/image" Target="../media/image11.png"/><Relationship Id="rId40" Type="http://schemas.openxmlformats.org/officeDocument/2006/relationships/image" Target="../media/image15.png"/><Relationship Id="rId45" Type="http://schemas.openxmlformats.org/officeDocument/2006/relationships/image" Target="../media/image17.png"/><Relationship Id="rId66" Type="http://schemas.openxmlformats.org/officeDocument/2006/relationships/customXml" Target="../ink/ink39.xml"/><Relationship Id="rId87" Type="http://schemas.openxmlformats.org/officeDocument/2006/relationships/customXml" Target="../ink/ink50.xml"/><Relationship Id="rId131" Type="http://schemas.openxmlformats.org/officeDocument/2006/relationships/customXml" Target="../ink/ink71.xml"/><Relationship Id="rId136" Type="http://schemas.openxmlformats.org/officeDocument/2006/relationships/customXml" Target="../ink/ink75.xml"/><Relationship Id="rId157" Type="http://schemas.openxmlformats.org/officeDocument/2006/relationships/customXml" Target="../ink/ink87.xml"/><Relationship Id="rId178" Type="http://schemas.openxmlformats.org/officeDocument/2006/relationships/customXml" Target="../ink/ink99.xml"/><Relationship Id="rId61" Type="http://schemas.openxmlformats.org/officeDocument/2006/relationships/image" Target="../media/image22.png"/><Relationship Id="rId82" Type="http://schemas.openxmlformats.org/officeDocument/2006/relationships/customXml" Target="../ink/ink47.xml"/><Relationship Id="rId152" Type="http://schemas.openxmlformats.org/officeDocument/2006/relationships/image" Target="../media/image51.png"/><Relationship Id="rId173" Type="http://schemas.openxmlformats.org/officeDocument/2006/relationships/image" Target="../media/image59.png"/><Relationship Id="rId194" Type="http://schemas.openxmlformats.org/officeDocument/2006/relationships/customXml" Target="../ink/ink109.xml"/><Relationship Id="rId199" Type="http://schemas.openxmlformats.org/officeDocument/2006/relationships/image" Target="../media/image70.png"/><Relationship Id="rId203" Type="http://schemas.openxmlformats.org/officeDocument/2006/relationships/image" Target="../media/image72.png"/><Relationship Id="rId208" Type="http://schemas.openxmlformats.org/officeDocument/2006/relationships/customXml" Target="../ink/ink117.xml"/><Relationship Id="rId19" Type="http://schemas.openxmlformats.org/officeDocument/2006/relationships/customXml" Target="../ink/ink7.xml"/><Relationship Id="rId14" Type="http://schemas.openxmlformats.org/officeDocument/2006/relationships/image" Target="../media/image6.png"/><Relationship Id="rId30" Type="http://schemas.openxmlformats.org/officeDocument/2006/relationships/customXml" Target="../ink/ink14.xml"/><Relationship Id="rId35" Type="http://schemas.openxmlformats.org/officeDocument/2006/relationships/customXml" Target="../ink/ink18.xml"/><Relationship Id="rId56" Type="http://schemas.openxmlformats.org/officeDocument/2006/relationships/customXml" Target="../ink/ink32.xml"/><Relationship Id="rId77" Type="http://schemas.openxmlformats.org/officeDocument/2006/relationships/customXml" Target="../ink/ink44.xml"/><Relationship Id="rId100" Type="http://schemas.openxmlformats.org/officeDocument/2006/relationships/image" Target="../media/image26.png"/><Relationship Id="rId105" Type="http://schemas.openxmlformats.org/officeDocument/2006/relationships/customXml" Target="../ink/ink59.xml"/><Relationship Id="rId126" Type="http://schemas.openxmlformats.org/officeDocument/2006/relationships/image" Target="../media/image39.png"/><Relationship Id="rId147" Type="http://schemas.openxmlformats.org/officeDocument/2006/relationships/customXml" Target="../ink/ink81.xml"/><Relationship Id="rId168" Type="http://schemas.openxmlformats.org/officeDocument/2006/relationships/image" Target="../media/image57.png"/><Relationship Id="rId51" Type="http://schemas.openxmlformats.org/officeDocument/2006/relationships/image" Target="../media/image19.png"/><Relationship Id="rId72" Type="http://schemas.openxmlformats.org/officeDocument/2006/relationships/customXml" Target="../ink/ink43.xml"/><Relationship Id="rId93" Type="http://schemas.openxmlformats.org/officeDocument/2006/relationships/image" Target="../media/image2.png"/><Relationship Id="rId98" Type="http://schemas.openxmlformats.org/officeDocument/2006/relationships/image" Target="../media/image1.png"/><Relationship Id="rId121" Type="http://schemas.openxmlformats.org/officeDocument/2006/relationships/image" Target="../media/image37.png"/><Relationship Id="rId142" Type="http://schemas.openxmlformats.org/officeDocument/2006/relationships/image" Target="../media/image46.png"/><Relationship Id="rId163" Type="http://schemas.openxmlformats.org/officeDocument/2006/relationships/image" Target="../media/image55.png"/><Relationship Id="rId184" Type="http://schemas.openxmlformats.org/officeDocument/2006/relationships/customXml" Target="../ink/ink103.xml"/><Relationship Id="rId189" Type="http://schemas.openxmlformats.org/officeDocument/2006/relationships/customXml" Target="../ink/ink106.xml"/><Relationship Id="rId3" Type="http://schemas.openxmlformats.org/officeDocument/2006/relationships/customXml" Target="../ink/ink1.xml"/><Relationship Id="rId214" Type="http://schemas.openxmlformats.org/officeDocument/2006/relationships/customXml" Target="../ink/ink121.xml"/><Relationship Id="rId25" Type="http://schemas.openxmlformats.org/officeDocument/2006/relationships/customXml" Target="../ink/ink10.xml"/><Relationship Id="rId46" Type="http://schemas.openxmlformats.org/officeDocument/2006/relationships/customXml" Target="../ink/ink25.xml"/><Relationship Id="rId67" Type="http://schemas.openxmlformats.org/officeDocument/2006/relationships/image" Target="../media/image24.png"/><Relationship Id="rId116" Type="http://schemas.openxmlformats.org/officeDocument/2006/relationships/image" Target="../media/image40.png"/><Relationship Id="rId137" Type="http://schemas.openxmlformats.org/officeDocument/2006/relationships/customXml" Target="../ink/ink76.xml"/><Relationship Id="rId158" Type="http://schemas.openxmlformats.org/officeDocument/2006/relationships/image" Target="../media/image53.png"/><Relationship Id="rId20" Type="http://schemas.openxmlformats.org/officeDocument/2006/relationships/image" Target="../media/image9.png"/><Relationship Id="rId41" Type="http://schemas.openxmlformats.org/officeDocument/2006/relationships/customXml" Target="../ink/ink22.xml"/><Relationship Id="rId62" Type="http://schemas.openxmlformats.org/officeDocument/2006/relationships/customXml" Target="../ink/ink36.xml"/><Relationship Id="rId83" Type="http://schemas.openxmlformats.org/officeDocument/2006/relationships/image" Target="../media/image30.png"/><Relationship Id="rId88" Type="http://schemas.openxmlformats.org/officeDocument/2006/relationships/image" Target="../media/image32.png"/><Relationship Id="rId132" Type="http://schemas.openxmlformats.org/officeDocument/2006/relationships/customXml" Target="../ink/ink72.xml"/><Relationship Id="rId153" Type="http://schemas.openxmlformats.org/officeDocument/2006/relationships/customXml" Target="../ink/ink84.xml"/><Relationship Id="rId174" Type="http://schemas.openxmlformats.org/officeDocument/2006/relationships/customXml" Target="../ink/ink97.xml"/><Relationship Id="rId179" Type="http://schemas.openxmlformats.org/officeDocument/2006/relationships/image" Target="../media/image62.png"/><Relationship Id="rId195" Type="http://schemas.openxmlformats.org/officeDocument/2006/relationships/image" Target="../media/image68.png"/><Relationship Id="rId209" Type="http://schemas.openxmlformats.org/officeDocument/2006/relationships/image" Target="../media/image74.png"/><Relationship Id="rId190" Type="http://schemas.openxmlformats.org/officeDocument/2006/relationships/customXml" Target="../ink/ink107.xml"/><Relationship Id="rId204" Type="http://schemas.openxmlformats.org/officeDocument/2006/relationships/customXml" Target="../ink/ink114.xml"/><Relationship Id="rId15" Type="http://schemas.openxmlformats.org/officeDocument/2006/relationships/customXml" Target="../ink/ink5.xml"/><Relationship Id="rId36" Type="http://schemas.openxmlformats.org/officeDocument/2006/relationships/image" Target="../media/image14.png"/><Relationship Id="rId57" Type="http://schemas.openxmlformats.org/officeDocument/2006/relationships/customXml" Target="../ink/ink33.xml"/><Relationship Id="rId106" Type="http://schemas.openxmlformats.org/officeDocument/2006/relationships/image" Target="../media/image35.png"/><Relationship Id="rId127" Type="http://schemas.openxmlformats.org/officeDocument/2006/relationships/customXml" Target="../ink/ink69.xml"/><Relationship Id="rId10" Type="http://schemas.openxmlformats.org/officeDocument/2006/relationships/customXml" Target="../ink/ink2.xml"/><Relationship Id="rId31" Type="http://schemas.openxmlformats.org/officeDocument/2006/relationships/customXml" Target="../ink/ink15.xml"/><Relationship Id="rId52" Type="http://schemas.openxmlformats.org/officeDocument/2006/relationships/customXml" Target="../ink/ink29.xml"/><Relationship Id="rId78" Type="http://schemas.openxmlformats.org/officeDocument/2006/relationships/image" Target="../media/image28.png"/><Relationship Id="rId94" Type="http://schemas.openxmlformats.org/officeDocument/2006/relationships/customXml" Target="../ink/ink53.xml"/><Relationship Id="rId99" Type="http://schemas.openxmlformats.org/officeDocument/2006/relationships/customXml" Target="../ink/ink56.xml"/><Relationship Id="rId101" Type="http://schemas.openxmlformats.org/officeDocument/2006/relationships/customXml" Target="../ink/ink57.xml"/><Relationship Id="rId122" Type="http://schemas.openxmlformats.org/officeDocument/2006/relationships/customXml" Target="../ink/ink66.xml"/><Relationship Id="rId143" Type="http://schemas.openxmlformats.org/officeDocument/2006/relationships/customXml" Target="../ink/ink79.xml"/><Relationship Id="rId148" Type="http://schemas.openxmlformats.org/officeDocument/2006/relationships/image" Target="../media/image49.png"/><Relationship Id="rId164" Type="http://schemas.openxmlformats.org/officeDocument/2006/relationships/customXml" Target="../ink/ink91.xml"/><Relationship Id="rId169" Type="http://schemas.openxmlformats.org/officeDocument/2006/relationships/customXml" Target="../ink/ink94.xml"/><Relationship Id="rId185" Type="http://schemas.openxmlformats.org/officeDocument/2006/relationships/image" Target="../media/image64.png"/><Relationship Id="rId9" Type="http://schemas.openxmlformats.org/officeDocument/2006/relationships/image" Target="../media/image4.png"/><Relationship Id="rId180" Type="http://schemas.openxmlformats.org/officeDocument/2006/relationships/customXml" Target="../ink/ink100.xml"/><Relationship Id="rId210" Type="http://schemas.openxmlformats.org/officeDocument/2006/relationships/customXml" Target="../ink/ink118.xml"/><Relationship Id="rId26" Type="http://schemas.openxmlformats.org/officeDocument/2006/relationships/customXml" Target="../ink/ink11.xml"/><Relationship Id="rId47" Type="http://schemas.openxmlformats.org/officeDocument/2006/relationships/customXml" Target="../ink/ink26.xml"/><Relationship Id="rId68" Type="http://schemas.openxmlformats.org/officeDocument/2006/relationships/customXml" Target="../ink/ink40.xml"/><Relationship Id="rId89" Type="http://schemas.openxmlformats.org/officeDocument/2006/relationships/customXml" Target="../ink/ink51.xml"/><Relationship Id="rId133" Type="http://schemas.openxmlformats.org/officeDocument/2006/relationships/customXml" Target="../ink/ink73.xml"/><Relationship Id="rId154" Type="http://schemas.openxmlformats.org/officeDocument/2006/relationships/image" Target="../media/image52.png"/><Relationship Id="rId175" Type="http://schemas.openxmlformats.org/officeDocument/2006/relationships/image" Target="../media/image60.png"/><Relationship Id="rId196" Type="http://schemas.openxmlformats.org/officeDocument/2006/relationships/customXml" Target="../ink/ink110.xml"/><Relationship Id="rId200" Type="http://schemas.openxmlformats.org/officeDocument/2006/relationships/customXml" Target="../ink/ink112.xml"/><Relationship Id="rId16" Type="http://schemas.openxmlformats.org/officeDocument/2006/relationships/image" Target="../media/image7.png"/><Relationship Id="rId37" Type="http://schemas.openxmlformats.org/officeDocument/2006/relationships/customXml" Target="../ink/ink19.xml"/><Relationship Id="rId58" Type="http://schemas.openxmlformats.org/officeDocument/2006/relationships/image" Target="../media/image21.png"/><Relationship Id="rId79" Type="http://schemas.openxmlformats.org/officeDocument/2006/relationships/customXml" Target="../ink/ink45.xml"/><Relationship Id="rId102" Type="http://schemas.openxmlformats.org/officeDocument/2006/relationships/image" Target="../media/image33.png"/><Relationship Id="rId123" Type="http://schemas.openxmlformats.org/officeDocument/2006/relationships/image" Target="../media/image38.png"/><Relationship Id="rId144" Type="http://schemas.openxmlformats.org/officeDocument/2006/relationships/image" Target="../media/image47.png"/><Relationship Id="rId90" Type="http://schemas.openxmlformats.org/officeDocument/2006/relationships/customXml" Target="../ink/ink52.xml"/><Relationship Id="rId165" Type="http://schemas.openxmlformats.org/officeDocument/2006/relationships/image" Target="../media/image56.png"/><Relationship Id="rId186" Type="http://schemas.openxmlformats.org/officeDocument/2006/relationships/customXml" Target="../ink/ink104.xml"/><Relationship Id="rId211" Type="http://schemas.openxmlformats.org/officeDocument/2006/relationships/customXml" Target="../ink/ink119.xml"/><Relationship Id="rId27" Type="http://schemas.openxmlformats.org/officeDocument/2006/relationships/customXml" Target="../ink/ink12.xml"/><Relationship Id="rId48" Type="http://schemas.openxmlformats.org/officeDocument/2006/relationships/customXml" Target="../ink/ink27.xml"/><Relationship Id="rId69" Type="http://schemas.openxmlformats.org/officeDocument/2006/relationships/customXml" Target="../ink/ink41.xml"/><Relationship Id="rId134" Type="http://schemas.openxmlformats.org/officeDocument/2006/relationships/customXml" Target="../ink/ink74.xml"/><Relationship Id="rId80" Type="http://schemas.openxmlformats.org/officeDocument/2006/relationships/customXml" Target="../ink/ink46.xml"/><Relationship Id="rId155" Type="http://schemas.openxmlformats.org/officeDocument/2006/relationships/customXml" Target="../ink/ink85.xml"/><Relationship Id="rId176" Type="http://schemas.openxmlformats.org/officeDocument/2006/relationships/customXml" Target="../ink/ink98.xml"/><Relationship Id="rId197" Type="http://schemas.openxmlformats.org/officeDocument/2006/relationships/image" Target="../media/image69.png"/><Relationship Id="rId201" Type="http://schemas.openxmlformats.org/officeDocument/2006/relationships/image" Target="../media/image71.png"/><Relationship Id="rId17" Type="http://schemas.openxmlformats.org/officeDocument/2006/relationships/customXml" Target="../ink/ink6.xml"/><Relationship Id="rId38" Type="http://schemas.openxmlformats.org/officeDocument/2006/relationships/customXml" Target="../ink/ink20.xml"/><Relationship Id="rId59" Type="http://schemas.openxmlformats.org/officeDocument/2006/relationships/customXml" Target="../ink/ink34.xml"/><Relationship Id="rId103" Type="http://schemas.openxmlformats.org/officeDocument/2006/relationships/customXml" Target="../ink/ink58.xml"/><Relationship Id="rId124" Type="http://schemas.openxmlformats.org/officeDocument/2006/relationships/customXml" Target="../ink/ink67.xml"/><Relationship Id="rId70" Type="http://schemas.openxmlformats.org/officeDocument/2006/relationships/image" Target="../media/image25.png"/><Relationship Id="rId145" Type="http://schemas.openxmlformats.org/officeDocument/2006/relationships/customXml" Target="../ink/ink80.xml"/><Relationship Id="rId166" Type="http://schemas.openxmlformats.org/officeDocument/2006/relationships/customXml" Target="../ink/ink92.xml"/><Relationship Id="rId187" Type="http://schemas.openxmlformats.org/officeDocument/2006/relationships/customXml" Target="../ink/ink105.xml"/><Relationship Id="rId1" Type="http://schemas.openxmlformats.org/officeDocument/2006/relationships/slideLayout" Target="../slideLayouts/slideLayout5.xml"/><Relationship Id="rId212" Type="http://schemas.openxmlformats.org/officeDocument/2006/relationships/customXml" Target="../ink/ink120.xml"/><Relationship Id="rId28" Type="http://schemas.openxmlformats.org/officeDocument/2006/relationships/customXml" Target="../ink/ink13.xml"/><Relationship Id="rId49" Type="http://schemas.openxmlformats.org/officeDocument/2006/relationships/image" Target="../media/image18.png"/><Relationship Id="rId60" Type="http://schemas.openxmlformats.org/officeDocument/2006/relationships/customXml" Target="../ink/ink35.xml"/><Relationship Id="rId81" Type="http://schemas.openxmlformats.org/officeDocument/2006/relationships/image" Target="../media/image29.png"/><Relationship Id="rId135" Type="http://schemas.openxmlformats.org/officeDocument/2006/relationships/image" Target="../media/image43.png"/><Relationship Id="rId156" Type="http://schemas.openxmlformats.org/officeDocument/2006/relationships/customXml" Target="../ink/ink86.xml"/><Relationship Id="rId177" Type="http://schemas.openxmlformats.org/officeDocument/2006/relationships/image" Target="../media/image61.png"/><Relationship Id="rId198" Type="http://schemas.openxmlformats.org/officeDocument/2006/relationships/customXml" Target="../ink/ink111.xml"/><Relationship Id="rId202" Type="http://schemas.openxmlformats.org/officeDocument/2006/relationships/customXml" Target="../ink/ink113.xml"/><Relationship Id="rId18" Type="http://schemas.openxmlformats.org/officeDocument/2006/relationships/image" Target="../media/image8.png"/><Relationship Id="rId39" Type="http://schemas.openxmlformats.org/officeDocument/2006/relationships/customXml" Target="../ink/ink21.xml"/><Relationship Id="rId50" Type="http://schemas.openxmlformats.org/officeDocument/2006/relationships/customXml" Target="../ink/ink28.xml"/><Relationship Id="rId104" Type="http://schemas.openxmlformats.org/officeDocument/2006/relationships/image" Target="../media/image34.png"/><Relationship Id="rId125" Type="http://schemas.openxmlformats.org/officeDocument/2006/relationships/customXml" Target="../ink/ink68.xml"/><Relationship Id="rId146" Type="http://schemas.openxmlformats.org/officeDocument/2006/relationships/image" Target="../media/image48.png"/><Relationship Id="rId167" Type="http://schemas.openxmlformats.org/officeDocument/2006/relationships/customXml" Target="../ink/ink93.xml"/><Relationship Id="rId188" Type="http://schemas.openxmlformats.org/officeDocument/2006/relationships/image" Target="../media/image6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0FC6DA-25F4-448D-954F-E53F6F9822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Účetní závěrka a účetní uzávěrka</a:t>
            </a:r>
            <a:br>
              <a:rPr lang="cs-CZ" b="1" dirty="0"/>
            </a:br>
            <a:r>
              <a:rPr lang="cs-CZ" b="1" dirty="0"/>
              <a:t>2. semestr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90CEFD-1519-4F53-9D0B-B554A712E1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Michaela Landová</a:t>
            </a:r>
          </a:p>
        </p:txBody>
      </p:sp>
    </p:spTree>
    <p:extLst>
      <p:ext uri="{BB962C8B-B14F-4D97-AF65-F5344CB8AC3E}">
        <p14:creationId xmlns:p14="http://schemas.microsoft.com/office/powerpoint/2010/main" val="2532580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3060" y="103695"/>
            <a:ext cx="11033290" cy="952107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Vlastní práce účetní uzávěrky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	</a:t>
            </a:r>
            <a:r>
              <a:rPr lang="cs-CZ" sz="4000" dirty="0">
                <a:solidFill>
                  <a:schemeClr val="bg1"/>
                </a:solidFill>
              </a:rPr>
              <a:t>b) výpočet daně z příjmu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43060" y="1357461"/>
            <a:ext cx="6588055" cy="5286429"/>
          </a:xfrm>
          <a:ln w="28575"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000" b="1" dirty="0">
                <a:solidFill>
                  <a:srgbClr val="FF0000"/>
                </a:solidFill>
              </a:rPr>
              <a:t>Daňově neuznatelné náklady:</a:t>
            </a:r>
          </a:p>
          <a:p>
            <a:pPr marL="0" indent="0">
              <a:buNone/>
            </a:pPr>
            <a:r>
              <a:rPr lang="cs-CZ" sz="2400" dirty="0"/>
              <a:t>512 – cestovné nad limit</a:t>
            </a:r>
          </a:p>
          <a:p>
            <a:pPr marL="0" indent="0">
              <a:buNone/>
            </a:pPr>
            <a:r>
              <a:rPr lang="cs-CZ" sz="2400" dirty="0"/>
              <a:t>513 – náklady na reprezentaci</a:t>
            </a:r>
          </a:p>
          <a:p>
            <a:pPr marL="0" indent="0">
              <a:buNone/>
            </a:pPr>
            <a:r>
              <a:rPr lang="cs-CZ" sz="2400" dirty="0"/>
              <a:t>523 – odměny členům orgánů obch. </a:t>
            </a:r>
            <a:r>
              <a:rPr lang="cs-CZ" sz="2400" dirty="0" err="1"/>
              <a:t>korp</a:t>
            </a:r>
            <a:r>
              <a:rPr lang="cs-CZ" sz="2400" dirty="0"/>
              <a:t>.</a:t>
            </a:r>
          </a:p>
          <a:p>
            <a:pPr marL="0" indent="0">
              <a:buNone/>
            </a:pPr>
            <a:r>
              <a:rPr lang="cs-CZ" sz="2400" dirty="0"/>
              <a:t>525 - ostatní soc. poj.</a:t>
            </a:r>
          </a:p>
          <a:p>
            <a:pPr marL="0" indent="0">
              <a:buNone/>
            </a:pPr>
            <a:r>
              <a:rPr lang="cs-CZ" sz="2400" dirty="0"/>
              <a:t>528 – ostatní soc. náklady</a:t>
            </a:r>
          </a:p>
          <a:p>
            <a:pPr marL="0" indent="0">
              <a:buNone/>
            </a:pPr>
            <a:r>
              <a:rPr lang="cs-CZ" sz="2400" dirty="0"/>
              <a:t>531 a 532 – silniční daň a daň nemovitých věcí </a:t>
            </a:r>
            <a:r>
              <a:rPr lang="cs-CZ" sz="1900" i="1" dirty="0">
                <a:solidFill>
                  <a:schemeClr val="accent1">
                    <a:lumMod val="75000"/>
                  </a:schemeClr>
                </a:solidFill>
              </a:rPr>
              <a:t>uznatelný </a:t>
            </a:r>
            <a:r>
              <a:rPr lang="cs-CZ" sz="2100" i="1" dirty="0">
                <a:solidFill>
                  <a:schemeClr val="accent1">
                    <a:lumMod val="75000"/>
                  </a:schemeClr>
                </a:solidFill>
              </a:rPr>
              <a:t>náklad</a:t>
            </a:r>
            <a:r>
              <a:rPr lang="cs-CZ" sz="2400" dirty="0"/>
              <a:t> </a:t>
            </a:r>
            <a:r>
              <a:rPr lang="cs-CZ" sz="1900" i="1" dirty="0">
                <a:solidFill>
                  <a:schemeClr val="accent1">
                    <a:lumMod val="75000"/>
                  </a:schemeClr>
                </a:solidFill>
              </a:rPr>
              <a:t>až po její úhradě (předepsaná daň je neuznatelný náklad)</a:t>
            </a:r>
          </a:p>
          <a:p>
            <a:pPr marL="0" indent="0">
              <a:buNone/>
            </a:pPr>
            <a:r>
              <a:rPr lang="cs-CZ" sz="2400" dirty="0"/>
              <a:t>543 – dary </a:t>
            </a:r>
            <a:r>
              <a:rPr lang="cs-CZ" sz="1800" i="1" dirty="0">
                <a:solidFill>
                  <a:schemeClr val="accent1">
                    <a:lumMod val="75000"/>
                  </a:schemeClr>
                </a:solidFill>
              </a:rPr>
              <a:t>(nyní v ÚHV jsou neuznatelné, po transformaci HV jsou odečitatelnou položkou jen ty dary, které vyhovují testu na daňovou uznatelnost)                       </a:t>
            </a:r>
          </a:p>
          <a:p>
            <a:pPr marL="0" indent="0">
              <a:buNone/>
            </a:pPr>
            <a:r>
              <a:rPr lang="cs-CZ" sz="2400" dirty="0"/>
              <a:t>545 – ostatní pokuty a penále</a:t>
            </a:r>
          </a:p>
          <a:p>
            <a:pPr marL="0" indent="0">
              <a:buNone/>
            </a:pPr>
            <a:r>
              <a:rPr lang="cs-CZ" sz="2400" dirty="0"/>
              <a:t>546 – odpis pohledávky </a:t>
            </a:r>
            <a:r>
              <a:rPr lang="cs-CZ" sz="1800" i="1" dirty="0">
                <a:solidFill>
                  <a:schemeClr val="accent1">
                    <a:lumMod val="75000"/>
                  </a:schemeClr>
                </a:solidFill>
              </a:rPr>
              <a:t>(neuznané soudem)</a:t>
            </a:r>
          </a:p>
          <a:p>
            <a:pPr marL="0" indent="0">
              <a:buNone/>
            </a:pPr>
            <a:r>
              <a:rPr lang="cs-CZ" sz="2400" dirty="0"/>
              <a:t>549/ 569 – manka a škody z provozní/ finanční činnosti </a:t>
            </a:r>
            <a:r>
              <a:rPr lang="cs-CZ" sz="1800" i="1" dirty="0">
                <a:solidFill>
                  <a:schemeClr val="accent1">
                    <a:lumMod val="75000"/>
                  </a:schemeClr>
                </a:solidFill>
              </a:rPr>
              <a:t>(uznatelné pouze do výše náhrad)</a:t>
            </a:r>
          </a:p>
          <a:p>
            <a:pPr marL="0" indent="0">
              <a:buNone/>
            </a:pPr>
            <a:r>
              <a:rPr lang="cs-CZ" sz="2400" dirty="0"/>
              <a:t>551 – odpisy DM </a:t>
            </a:r>
            <a:r>
              <a:rPr lang="cs-CZ" sz="1800" i="1" dirty="0">
                <a:solidFill>
                  <a:schemeClr val="accent1">
                    <a:lumMod val="75000"/>
                  </a:schemeClr>
                </a:solidFill>
              </a:rPr>
              <a:t>(zápočet rozdílu účetních a daňových odpisů) </a:t>
            </a:r>
          </a:p>
          <a:p>
            <a:pPr marL="0" indent="0">
              <a:buNone/>
            </a:pPr>
            <a:r>
              <a:rPr lang="cs-CZ" sz="2400" dirty="0"/>
              <a:t>545 – tvorba a zúčtování ostatních rezerv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B9CDD92-6572-4F9E-AC99-DEE9EA5A1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11014" y="1357461"/>
            <a:ext cx="4365336" cy="5286428"/>
          </a:xfrm>
          <a:ln w="28575">
            <a:solidFill>
              <a:srgbClr val="009900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000" b="1" dirty="0">
                <a:solidFill>
                  <a:srgbClr val="009900"/>
                </a:solidFill>
              </a:rPr>
              <a:t>Výnosy daňově neúčinné:</a:t>
            </a:r>
          </a:p>
          <a:p>
            <a:pPr marL="0" indent="0">
              <a:buNone/>
            </a:pPr>
            <a:endParaRPr lang="cs-CZ" b="1" dirty="0">
              <a:solidFill>
                <a:srgbClr val="009900"/>
              </a:solidFill>
            </a:endParaRPr>
          </a:p>
          <a:p>
            <a:r>
              <a:rPr lang="cs-CZ" dirty="0"/>
              <a:t>Výnosy osvobozené od </a:t>
            </a:r>
            <a:r>
              <a:rPr lang="cs-CZ" dirty="0" err="1"/>
              <a:t>DzP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tržby z prodeje energie z  ekologický  zdrojů </a:t>
            </a:r>
          </a:p>
          <a:p>
            <a:pPr lvl="1"/>
            <a:r>
              <a:rPr lang="cs-CZ" dirty="0"/>
              <a:t>Tržby z prodeje produktů s regulovanými cenami</a:t>
            </a:r>
          </a:p>
          <a:p>
            <a:pPr lvl="1"/>
            <a:endParaRPr lang="cs-CZ" dirty="0"/>
          </a:p>
          <a:p>
            <a:r>
              <a:rPr lang="cs-CZ" dirty="0"/>
              <a:t>Výnosy již zdaněné srážkou u zdroje</a:t>
            </a:r>
          </a:p>
          <a:p>
            <a:pPr lvl="1"/>
            <a:r>
              <a:rPr lang="cs-CZ" dirty="0"/>
              <a:t>Úroky zdaněné srážkou u zdroje (na BU srážka daně)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385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20F8FD-7689-4451-B664-CF0D956D6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252" y="104776"/>
            <a:ext cx="11213746" cy="103586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</a:rPr>
              <a:t>Vlastní práce účetní uzávěrky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	</a:t>
            </a:r>
            <a:r>
              <a:rPr lang="cs-CZ" sz="4000" dirty="0">
                <a:solidFill>
                  <a:schemeClr val="bg1"/>
                </a:solidFill>
              </a:rPr>
              <a:t>b) </a:t>
            </a:r>
            <a:r>
              <a:rPr lang="cs-CZ" sz="3600" dirty="0">
                <a:solidFill>
                  <a:schemeClr val="bg1"/>
                </a:solidFill>
              </a:rPr>
              <a:t>výpočet daně z příjmu</a:t>
            </a:r>
            <a:r>
              <a:rPr lang="cs-CZ" sz="4000" b="1" dirty="0">
                <a:solidFill>
                  <a:schemeClr val="bg1"/>
                </a:solidFill>
              </a:rPr>
              <a:t>	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C7C7A58-FB47-486F-9993-4E1756657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1252" y="1193205"/>
            <a:ext cx="3172853" cy="552161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ÚČETNICTVÍ - ÚČTY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7764F3D-BD37-4864-9A77-5FD30D10D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7425" y="1865182"/>
            <a:ext cx="3212261" cy="48853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ÚČET Z/Z (6..-5..) </a:t>
            </a:r>
          </a:p>
          <a:p>
            <a:pPr marL="0" indent="0">
              <a:buNone/>
            </a:pPr>
            <a:r>
              <a:rPr lang="cs-CZ" sz="2400" dirty="0"/>
              <a:t>HV z </a:t>
            </a:r>
            <a:r>
              <a:rPr lang="cs-CZ" sz="2400" dirty="0" err="1"/>
              <a:t>p.č</a:t>
            </a:r>
            <a:r>
              <a:rPr lang="cs-CZ" sz="2400" dirty="0"/>
              <a:t>.</a:t>
            </a:r>
          </a:p>
          <a:p>
            <a:pPr marL="0" indent="0">
              <a:buNone/>
            </a:pPr>
            <a:r>
              <a:rPr lang="cs-CZ" sz="2400" dirty="0"/>
              <a:t>HV z </a:t>
            </a:r>
            <a:r>
              <a:rPr lang="cs-CZ" sz="2400" dirty="0" err="1"/>
              <a:t>f.č</a:t>
            </a:r>
            <a:r>
              <a:rPr lang="cs-CZ" sz="2400" dirty="0"/>
              <a:t>.</a:t>
            </a:r>
          </a:p>
          <a:p>
            <a:pPr marL="0" indent="0">
              <a:buNone/>
            </a:pPr>
            <a:r>
              <a:rPr lang="cs-CZ" sz="2400" b="1" dirty="0">
                <a:highlight>
                  <a:srgbClr val="00FF00"/>
                </a:highlight>
              </a:rPr>
              <a:t>ÚČETNÍ HV neboli HRUBÝ ZISK</a:t>
            </a:r>
          </a:p>
          <a:p>
            <a:pPr>
              <a:buFontTx/>
              <a:buChar char="-"/>
            </a:pPr>
            <a:r>
              <a:rPr lang="cs-CZ" sz="2400" b="1" dirty="0" err="1">
                <a:highlight>
                  <a:srgbClr val="C0C0C0"/>
                </a:highlight>
              </a:rPr>
              <a:t>DzP</a:t>
            </a:r>
            <a:r>
              <a:rPr lang="cs-CZ" sz="2400" b="1" dirty="0">
                <a:highlight>
                  <a:srgbClr val="C0C0C0"/>
                </a:highlight>
              </a:rPr>
              <a:t> </a:t>
            </a:r>
            <a:r>
              <a:rPr lang="cs-CZ" sz="2400" b="1" dirty="0"/>
              <a:t>(náklad)</a:t>
            </a:r>
          </a:p>
          <a:p>
            <a:pPr>
              <a:buFontTx/>
              <a:buChar char="-"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= </a:t>
            </a:r>
            <a:r>
              <a:rPr lang="cs-CZ" sz="2400" b="1" dirty="0">
                <a:highlight>
                  <a:srgbClr val="FFFF00"/>
                </a:highlight>
              </a:rPr>
              <a:t>ČISTÝ DISPONABILNÍ </a:t>
            </a:r>
          </a:p>
          <a:p>
            <a:pPr marL="0" indent="0">
              <a:buNone/>
            </a:pPr>
            <a:r>
              <a:rPr lang="cs-CZ" sz="2400" b="1" dirty="0">
                <a:highlight>
                  <a:srgbClr val="FFFF00"/>
                </a:highlight>
              </a:rPr>
              <a:t>   ZISK PO ZDANĚNÍ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4839796-3F42-4764-9380-00BF6178D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18233" y="1251078"/>
            <a:ext cx="7053965" cy="488179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DANĚ – DAŇOVÉ PŘIZNÁNÍ k </a:t>
            </a:r>
            <a:r>
              <a:rPr lang="cs-CZ" dirty="0" err="1"/>
              <a:t>DzP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3E4620B-78D1-4283-80D5-1B69F5C217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24713" y="1803038"/>
            <a:ext cx="7041006" cy="48853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/>
              <a:t>ÚČETNÍ HOSPODÁŘSKÝ VÝSLEDEK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+ DAŇOVĚ NEUZNATELNÉ NÁKLADY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- VÝNOSY NEPODLÉHAJÍCÍ DANI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+/- ROZDÍL MEZI ÚČETNÍMI A DAŇOVÝMI ODPISY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/>
              <a:t>= UZD1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 - DAŇOVĚ UZNATELNÉ DARY       </a:t>
            </a:r>
            <a:r>
              <a:rPr lang="cs-CZ" sz="1800" dirty="0"/>
              <a:t>uplatnění daňově</a:t>
            </a:r>
            <a:endParaRPr lang="cs-CZ" sz="2400" dirty="0"/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 - ZTRÁTY Z MINULÝCH LET           </a:t>
            </a:r>
            <a:r>
              <a:rPr lang="cs-CZ" sz="1800" dirty="0"/>
              <a:t>odpočitatelných</a:t>
            </a:r>
            <a:r>
              <a:rPr lang="cs-CZ" sz="2400" dirty="0"/>
              <a:t> </a:t>
            </a:r>
            <a:r>
              <a:rPr lang="cs-CZ" sz="1800" dirty="0"/>
              <a:t>položek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 = UZD2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UZD2 = celé 1 000 Kč dolů = </a:t>
            </a:r>
            <a:r>
              <a:rPr lang="cs-CZ" sz="2400" b="1" dirty="0"/>
              <a:t>100% </a:t>
            </a:r>
            <a:r>
              <a:rPr lang="cs-CZ" sz="2400" dirty="0"/>
              <a:t>pro DZP = </a:t>
            </a:r>
            <a:r>
              <a:rPr lang="cs-CZ" sz="2400" b="1" dirty="0">
                <a:highlight>
                  <a:srgbClr val="FF0000"/>
                </a:highlight>
              </a:rPr>
              <a:t>ZÁKLAD</a:t>
            </a:r>
            <a:r>
              <a:rPr lang="cs-CZ" sz="2400" dirty="0">
                <a:highlight>
                  <a:srgbClr val="FF0000"/>
                </a:highlight>
              </a:rPr>
              <a:t> </a:t>
            </a:r>
            <a:r>
              <a:rPr lang="cs-CZ" sz="2400" b="1" dirty="0">
                <a:highlight>
                  <a:srgbClr val="FF0000"/>
                </a:highlight>
              </a:rPr>
              <a:t>DANĚ DAŇOVÝ ZISK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 </a:t>
            </a:r>
            <a:r>
              <a:rPr lang="cs-CZ" sz="2400" b="1" dirty="0" err="1"/>
              <a:t>DzP</a:t>
            </a:r>
            <a:r>
              <a:rPr lang="cs-CZ" sz="2400" b="1" dirty="0"/>
              <a:t>  bez slev </a:t>
            </a:r>
            <a:r>
              <a:rPr lang="cs-CZ" sz="2400" dirty="0"/>
              <a:t>= základ daně*0,19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 </a:t>
            </a:r>
            <a:r>
              <a:rPr lang="cs-CZ" sz="2400" b="1" u="sng" dirty="0">
                <a:highlight>
                  <a:srgbClr val="C0C0C0"/>
                </a:highlight>
              </a:rPr>
              <a:t>Výsledná </a:t>
            </a:r>
            <a:r>
              <a:rPr lang="cs-CZ" sz="2400" b="1" u="sng" dirty="0" err="1">
                <a:highlight>
                  <a:srgbClr val="C0C0C0"/>
                </a:highlight>
              </a:rPr>
              <a:t>DzP</a:t>
            </a:r>
            <a:r>
              <a:rPr lang="cs-CZ" sz="2400" b="1" u="sng" dirty="0">
                <a:highlight>
                  <a:srgbClr val="C0C0C0"/>
                </a:highlight>
              </a:rPr>
              <a:t> </a:t>
            </a:r>
            <a:r>
              <a:rPr lang="cs-CZ" sz="2400" b="1" u="sng" dirty="0"/>
              <a:t>= </a:t>
            </a:r>
            <a:r>
              <a:rPr lang="cs-CZ" sz="2400" u="sng" dirty="0" err="1"/>
              <a:t>DzP</a:t>
            </a:r>
            <a:r>
              <a:rPr lang="cs-CZ" sz="2400" u="sng" dirty="0"/>
              <a:t> bez slev </a:t>
            </a:r>
            <a:r>
              <a:rPr lang="cs-CZ" sz="2400" b="1" u="sng" dirty="0"/>
              <a:t>– slevy na dani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4" name="Rukopis 33">
                <a:extLst>
                  <a:ext uri="{FF2B5EF4-FFF2-40B4-BE49-F238E27FC236}">
                    <a16:creationId xmlns:a16="http://schemas.microsoft.com/office/drawing/2014/main" id="{4A0D83D2-FA07-4198-A7E7-739D32E0D2AC}"/>
                  </a:ext>
                </a:extLst>
              </p14:cNvPr>
              <p14:cNvContentPartPr/>
              <p14:nvPr/>
            </p14:nvContentPartPr>
            <p14:xfrm>
              <a:off x="3629153" y="2818158"/>
              <a:ext cx="360" cy="360"/>
            </p14:xfrm>
          </p:contentPart>
        </mc:Choice>
        <mc:Fallback xmlns="">
          <p:pic>
            <p:nvPicPr>
              <p:cNvPr id="34" name="Rukopis 33">
                <a:extLst>
                  <a:ext uri="{FF2B5EF4-FFF2-40B4-BE49-F238E27FC236}">
                    <a16:creationId xmlns:a16="http://schemas.microsoft.com/office/drawing/2014/main" id="{4A0D83D2-FA07-4198-A7E7-739D32E0D2A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20153" y="280915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8" name="Rukopis 37">
                <a:extLst>
                  <a:ext uri="{FF2B5EF4-FFF2-40B4-BE49-F238E27FC236}">
                    <a16:creationId xmlns:a16="http://schemas.microsoft.com/office/drawing/2014/main" id="{A9CB375D-81CF-4582-8942-037128464E8D}"/>
                  </a:ext>
                </a:extLst>
              </p14:cNvPr>
              <p14:cNvContentPartPr/>
              <p14:nvPr/>
            </p14:nvContentPartPr>
            <p14:xfrm>
              <a:off x="3685673" y="2987718"/>
              <a:ext cx="360" cy="360"/>
            </p14:xfrm>
          </p:contentPart>
        </mc:Choice>
        <mc:Fallback xmlns="">
          <p:pic>
            <p:nvPicPr>
              <p:cNvPr id="38" name="Rukopis 37">
                <a:extLst>
                  <a:ext uri="{FF2B5EF4-FFF2-40B4-BE49-F238E27FC236}">
                    <a16:creationId xmlns:a16="http://schemas.microsoft.com/office/drawing/2014/main" id="{A9CB375D-81CF-4582-8942-037128464E8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76673" y="297907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44" name="Rukopis 43">
                <a:extLst>
                  <a:ext uri="{FF2B5EF4-FFF2-40B4-BE49-F238E27FC236}">
                    <a16:creationId xmlns:a16="http://schemas.microsoft.com/office/drawing/2014/main" id="{2CD24D47-04F9-4BF2-9BE6-F91DDD12DB5B}"/>
                  </a:ext>
                </a:extLst>
              </p14:cNvPr>
              <p14:cNvContentPartPr/>
              <p14:nvPr/>
            </p14:nvContentPartPr>
            <p14:xfrm>
              <a:off x="2761193" y="3100758"/>
              <a:ext cx="74520" cy="199080"/>
            </p14:xfrm>
          </p:contentPart>
        </mc:Choice>
        <mc:Fallback xmlns="">
          <p:pic>
            <p:nvPicPr>
              <p:cNvPr id="44" name="Rukopis 43">
                <a:extLst>
                  <a:ext uri="{FF2B5EF4-FFF2-40B4-BE49-F238E27FC236}">
                    <a16:creationId xmlns:a16="http://schemas.microsoft.com/office/drawing/2014/main" id="{2CD24D47-04F9-4BF2-9BE6-F91DDD12DB5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752553" y="3092118"/>
                <a:ext cx="9216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50" name="Rukopis 49">
                <a:extLst>
                  <a:ext uri="{FF2B5EF4-FFF2-40B4-BE49-F238E27FC236}">
                    <a16:creationId xmlns:a16="http://schemas.microsoft.com/office/drawing/2014/main" id="{3DC3CD66-C265-4356-9447-11B37E4764C2}"/>
                  </a:ext>
                </a:extLst>
              </p14:cNvPr>
              <p14:cNvContentPartPr/>
              <p14:nvPr/>
            </p14:nvContentPartPr>
            <p14:xfrm>
              <a:off x="2874233" y="2987718"/>
              <a:ext cx="73800" cy="237960"/>
            </p14:xfrm>
          </p:contentPart>
        </mc:Choice>
        <mc:Fallback xmlns="">
          <p:pic>
            <p:nvPicPr>
              <p:cNvPr id="50" name="Rukopis 49">
                <a:extLst>
                  <a:ext uri="{FF2B5EF4-FFF2-40B4-BE49-F238E27FC236}">
                    <a16:creationId xmlns:a16="http://schemas.microsoft.com/office/drawing/2014/main" id="{3DC3CD66-C265-4356-9447-11B37E4764C2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865233" y="2979078"/>
                <a:ext cx="91440" cy="25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58" name="Rukopis 57">
                <a:extLst>
                  <a:ext uri="{FF2B5EF4-FFF2-40B4-BE49-F238E27FC236}">
                    <a16:creationId xmlns:a16="http://schemas.microsoft.com/office/drawing/2014/main" id="{742EB280-CDC0-4DF6-B0C3-97BE903C5585}"/>
                  </a:ext>
                </a:extLst>
              </p14:cNvPr>
              <p14:cNvContentPartPr/>
              <p14:nvPr/>
            </p14:nvContentPartPr>
            <p14:xfrm>
              <a:off x="3081953" y="2912478"/>
              <a:ext cx="55440" cy="189360"/>
            </p14:xfrm>
          </p:contentPart>
        </mc:Choice>
        <mc:Fallback xmlns="">
          <p:pic>
            <p:nvPicPr>
              <p:cNvPr id="58" name="Rukopis 57">
                <a:extLst>
                  <a:ext uri="{FF2B5EF4-FFF2-40B4-BE49-F238E27FC236}">
                    <a16:creationId xmlns:a16="http://schemas.microsoft.com/office/drawing/2014/main" id="{742EB280-CDC0-4DF6-B0C3-97BE903C558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073313" y="2903838"/>
                <a:ext cx="73080" cy="20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71" name="Rukopis 70">
                <a:extLst>
                  <a:ext uri="{FF2B5EF4-FFF2-40B4-BE49-F238E27FC236}">
                    <a16:creationId xmlns:a16="http://schemas.microsoft.com/office/drawing/2014/main" id="{2AFB6722-3FE1-490E-9E0A-509B687D6924}"/>
                  </a:ext>
                </a:extLst>
              </p14:cNvPr>
              <p14:cNvContentPartPr/>
              <p14:nvPr/>
            </p14:nvContentPartPr>
            <p14:xfrm>
              <a:off x="3475433" y="2723118"/>
              <a:ext cx="183240" cy="191880"/>
            </p14:xfrm>
          </p:contentPart>
        </mc:Choice>
        <mc:Fallback xmlns="">
          <p:pic>
            <p:nvPicPr>
              <p:cNvPr id="71" name="Rukopis 70">
                <a:extLst>
                  <a:ext uri="{FF2B5EF4-FFF2-40B4-BE49-F238E27FC236}">
                    <a16:creationId xmlns:a16="http://schemas.microsoft.com/office/drawing/2014/main" id="{2AFB6722-3FE1-490E-9E0A-509B687D6924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466433" y="2714478"/>
                <a:ext cx="200880" cy="20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73" name="Rukopis 72">
                <a:extLst>
                  <a:ext uri="{FF2B5EF4-FFF2-40B4-BE49-F238E27FC236}">
                    <a16:creationId xmlns:a16="http://schemas.microsoft.com/office/drawing/2014/main" id="{22FD5E39-5A11-4050-89D2-FA7D2BCEDC23}"/>
                  </a:ext>
                </a:extLst>
              </p14:cNvPr>
              <p14:cNvContentPartPr/>
              <p14:nvPr/>
            </p14:nvContentPartPr>
            <p14:xfrm>
              <a:off x="3647513" y="2686398"/>
              <a:ext cx="99360" cy="164880"/>
            </p14:xfrm>
          </p:contentPart>
        </mc:Choice>
        <mc:Fallback xmlns="">
          <p:pic>
            <p:nvPicPr>
              <p:cNvPr id="73" name="Rukopis 72">
                <a:extLst>
                  <a:ext uri="{FF2B5EF4-FFF2-40B4-BE49-F238E27FC236}">
                    <a16:creationId xmlns:a16="http://schemas.microsoft.com/office/drawing/2014/main" id="{22FD5E39-5A11-4050-89D2-FA7D2BCEDC23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638873" y="2677398"/>
                <a:ext cx="117000" cy="18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74" name="Rukopis 73">
                <a:extLst>
                  <a:ext uri="{FF2B5EF4-FFF2-40B4-BE49-F238E27FC236}">
                    <a16:creationId xmlns:a16="http://schemas.microsoft.com/office/drawing/2014/main" id="{BFEA4803-E56E-445C-962D-3A37B78D174D}"/>
                  </a:ext>
                </a:extLst>
              </p14:cNvPr>
              <p14:cNvContentPartPr/>
              <p14:nvPr/>
            </p14:nvContentPartPr>
            <p14:xfrm>
              <a:off x="3647873" y="2606478"/>
              <a:ext cx="108360" cy="61560"/>
            </p14:xfrm>
          </p:contentPart>
        </mc:Choice>
        <mc:Fallback xmlns="">
          <p:pic>
            <p:nvPicPr>
              <p:cNvPr id="74" name="Rukopis 73">
                <a:extLst>
                  <a:ext uri="{FF2B5EF4-FFF2-40B4-BE49-F238E27FC236}">
                    <a16:creationId xmlns:a16="http://schemas.microsoft.com/office/drawing/2014/main" id="{BFEA4803-E56E-445C-962D-3A37B78D174D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638873" y="2597478"/>
                <a:ext cx="126000" cy="7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45" name="Rukopis 44">
                <a:extLst>
                  <a:ext uri="{FF2B5EF4-FFF2-40B4-BE49-F238E27FC236}">
                    <a16:creationId xmlns:a16="http://schemas.microsoft.com/office/drawing/2014/main" id="{B68E7066-6790-4DE5-B8A3-950C040697C9}"/>
                  </a:ext>
                </a:extLst>
              </p14:cNvPr>
              <p14:cNvContentPartPr/>
              <p14:nvPr/>
            </p14:nvContentPartPr>
            <p14:xfrm>
              <a:off x="2648513" y="3048198"/>
              <a:ext cx="182520" cy="100080"/>
            </p14:xfrm>
          </p:contentPart>
        </mc:Choice>
        <mc:Fallback xmlns="">
          <p:pic>
            <p:nvPicPr>
              <p:cNvPr id="45" name="Rukopis 44">
                <a:extLst>
                  <a:ext uri="{FF2B5EF4-FFF2-40B4-BE49-F238E27FC236}">
                    <a16:creationId xmlns:a16="http://schemas.microsoft.com/office/drawing/2014/main" id="{B68E7066-6790-4DE5-B8A3-950C040697C9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639513" y="3039198"/>
                <a:ext cx="200160" cy="11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46" name="Rukopis 45">
                <a:extLst>
                  <a:ext uri="{FF2B5EF4-FFF2-40B4-BE49-F238E27FC236}">
                    <a16:creationId xmlns:a16="http://schemas.microsoft.com/office/drawing/2014/main" id="{1EB71A9C-F4D7-4EAE-9F80-E4C9D2C832A3}"/>
                  </a:ext>
                </a:extLst>
              </p14:cNvPr>
              <p14:cNvContentPartPr/>
              <p14:nvPr/>
            </p14:nvContentPartPr>
            <p14:xfrm>
              <a:off x="2837153" y="3034878"/>
              <a:ext cx="360" cy="360"/>
            </p14:xfrm>
          </p:contentPart>
        </mc:Choice>
        <mc:Fallback xmlns="">
          <p:pic>
            <p:nvPicPr>
              <p:cNvPr id="46" name="Rukopis 45">
                <a:extLst>
                  <a:ext uri="{FF2B5EF4-FFF2-40B4-BE49-F238E27FC236}">
                    <a16:creationId xmlns:a16="http://schemas.microsoft.com/office/drawing/2014/main" id="{1EB71A9C-F4D7-4EAE-9F80-E4C9D2C832A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28513" y="302623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7" name="Rukopis 46">
                <a:extLst>
                  <a:ext uri="{FF2B5EF4-FFF2-40B4-BE49-F238E27FC236}">
                    <a16:creationId xmlns:a16="http://schemas.microsoft.com/office/drawing/2014/main" id="{2D2EA04E-284A-4C34-AFE1-940E72BE3788}"/>
                  </a:ext>
                </a:extLst>
              </p14:cNvPr>
              <p14:cNvContentPartPr/>
              <p14:nvPr/>
            </p14:nvContentPartPr>
            <p14:xfrm>
              <a:off x="2837153" y="3034878"/>
              <a:ext cx="360" cy="360"/>
            </p14:xfrm>
          </p:contentPart>
        </mc:Choice>
        <mc:Fallback xmlns="">
          <p:pic>
            <p:nvPicPr>
              <p:cNvPr id="47" name="Rukopis 46">
                <a:extLst>
                  <a:ext uri="{FF2B5EF4-FFF2-40B4-BE49-F238E27FC236}">
                    <a16:creationId xmlns:a16="http://schemas.microsoft.com/office/drawing/2014/main" id="{2D2EA04E-284A-4C34-AFE1-940E72BE378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28513" y="302623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48" name="Rukopis 47">
                <a:extLst>
                  <a:ext uri="{FF2B5EF4-FFF2-40B4-BE49-F238E27FC236}">
                    <a16:creationId xmlns:a16="http://schemas.microsoft.com/office/drawing/2014/main" id="{B146D5AF-7A7B-48F4-A1EC-8523F3334B39}"/>
                  </a:ext>
                </a:extLst>
              </p14:cNvPr>
              <p14:cNvContentPartPr/>
              <p14:nvPr/>
            </p14:nvContentPartPr>
            <p14:xfrm>
              <a:off x="2837153" y="3034878"/>
              <a:ext cx="360" cy="360"/>
            </p14:xfrm>
          </p:contentPart>
        </mc:Choice>
        <mc:Fallback xmlns="">
          <p:pic>
            <p:nvPicPr>
              <p:cNvPr id="48" name="Rukopis 47">
                <a:extLst>
                  <a:ext uri="{FF2B5EF4-FFF2-40B4-BE49-F238E27FC236}">
                    <a16:creationId xmlns:a16="http://schemas.microsoft.com/office/drawing/2014/main" id="{B146D5AF-7A7B-48F4-A1EC-8523F3334B3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28513" y="302623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52" name="Rukopis 51">
                <a:extLst>
                  <a:ext uri="{FF2B5EF4-FFF2-40B4-BE49-F238E27FC236}">
                    <a16:creationId xmlns:a16="http://schemas.microsoft.com/office/drawing/2014/main" id="{8C81586F-5AB4-49F3-90A7-8B6D17EC0314}"/>
                  </a:ext>
                </a:extLst>
              </p14:cNvPr>
              <p14:cNvContentPartPr/>
              <p14:nvPr/>
            </p14:nvContentPartPr>
            <p14:xfrm>
              <a:off x="2865233" y="2986278"/>
              <a:ext cx="216360" cy="134640"/>
            </p14:xfrm>
          </p:contentPart>
        </mc:Choice>
        <mc:Fallback xmlns="">
          <p:pic>
            <p:nvPicPr>
              <p:cNvPr id="52" name="Rukopis 51">
                <a:extLst>
                  <a:ext uri="{FF2B5EF4-FFF2-40B4-BE49-F238E27FC236}">
                    <a16:creationId xmlns:a16="http://schemas.microsoft.com/office/drawing/2014/main" id="{8C81586F-5AB4-49F3-90A7-8B6D17EC0314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856233" y="2977638"/>
                <a:ext cx="234000" cy="15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3" name="Rukopis 52">
                <a:extLst>
                  <a:ext uri="{FF2B5EF4-FFF2-40B4-BE49-F238E27FC236}">
                    <a16:creationId xmlns:a16="http://schemas.microsoft.com/office/drawing/2014/main" id="{5A6F694D-BC1D-47B4-8D2C-E403FA43C4B7}"/>
                  </a:ext>
                </a:extLst>
              </p14:cNvPr>
              <p14:cNvContentPartPr/>
              <p14:nvPr/>
            </p14:nvContentPartPr>
            <p14:xfrm>
              <a:off x="3091673" y="3120198"/>
              <a:ext cx="360" cy="360"/>
            </p14:xfrm>
          </p:contentPart>
        </mc:Choice>
        <mc:Fallback xmlns="">
          <p:pic>
            <p:nvPicPr>
              <p:cNvPr id="53" name="Rukopis 52">
                <a:extLst>
                  <a:ext uri="{FF2B5EF4-FFF2-40B4-BE49-F238E27FC236}">
                    <a16:creationId xmlns:a16="http://schemas.microsoft.com/office/drawing/2014/main" id="{5A6F694D-BC1D-47B4-8D2C-E403FA43C4B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82673" y="311119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54" name="Rukopis 53">
                <a:extLst>
                  <a:ext uri="{FF2B5EF4-FFF2-40B4-BE49-F238E27FC236}">
                    <a16:creationId xmlns:a16="http://schemas.microsoft.com/office/drawing/2014/main" id="{FB283BA8-1AD2-4942-9EB4-6020F53EA0AD}"/>
                  </a:ext>
                </a:extLst>
              </p14:cNvPr>
              <p14:cNvContentPartPr/>
              <p14:nvPr/>
            </p14:nvContentPartPr>
            <p14:xfrm>
              <a:off x="3091673" y="3120198"/>
              <a:ext cx="360" cy="360"/>
            </p14:xfrm>
          </p:contentPart>
        </mc:Choice>
        <mc:Fallback xmlns="">
          <p:pic>
            <p:nvPicPr>
              <p:cNvPr id="54" name="Rukopis 53">
                <a:extLst>
                  <a:ext uri="{FF2B5EF4-FFF2-40B4-BE49-F238E27FC236}">
                    <a16:creationId xmlns:a16="http://schemas.microsoft.com/office/drawing/2014/main" id="{FB283BA8-1AD2-4942-9EB4-6020F53EA0A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82673" y="311119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69" name="Rukopis 68">
                <a:extLst>
                  <a:ext uri="{FF2B5EF4-FFF2-40B4-BE49-F238E27FC236}">
                    <a16:creationId xmlns:a16="http://schemas.microsoft.com/office/drawing/2014/main" id="{D4C26467-40A6-4E17-9434-B877A77DF279}"/>
                  </a:ext>
                </a:extLst>
              </p14:cNvPr>
              <p14:cNvContentPartPr/>
              <p14:nvPr/>
            </p14:nvContentPartPr>
            <p14:xfrm>
              <a:off x="3459233" y="2884398"/>
              <a:ext cx="360" cy="360"/>
            </p14:xfrm>
          </p:contentPart>
        </mc:Choice>
        <mc:Fallback xmlns="">
          <p:pic>
            <p:nvPicPr>
              <p:cNvPr id="69" name="Rukopis 68">
                <a:extLst>
                  <a:ext uri="{FF2B5EF4-FFF2-40B4-BE49-F238E27FC236}">
                    <a16:creationId xmlns:a16="http://schemas.microsoft.com/office/drawing/2014/main" id="{D4C26467-40A6-4E17-9434-B877A77DF27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450593" y="287575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75" name="Rukopis 74">
                <a:extLst>
                  <a:ext uri="{FF2B5EF4-FFF2-40B4-BE49-F238E27FC236}">
                    <a16:creationId xmlns:a16="http://schemas.microsoft.com/office/drawing/2014/main" id="{70FEB602-F1EE-44A6-9D5F-B31E24E999CB}"/>
                  </a:ext>
                </a:extLst>
              </p14:cNvPr>
              <p14:cNvContentPartPr/>
              <p14:nvPr/>
            </p14:nvContentPartPr>
            <p14:xfrm>
              <a:off x="3695033" y="2706198"/>
              <a:ext cx="53280" cy="46440"/>
            </p14:xfrm>
          </p:contentPart>
        </mc:Choice>
        <mc:Fallback xmlns="">
          <p:pic>
            <p:nvPicPr>
              <p:cNvPr id="75" name="Rukopis 74">
                <a:extLst>
                  <a:ext uri="{FF2B5EF4-FFF2-40B4-BE49-F238E27FC236}">
                    <a16:creationId xmlns:a16="http://schemas.microsoft.com/office/drawing/2014/main" id="{70FEB602-F1EE-44A6-9D5F-B31E24E999CB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3686033" y="2697198"/>
                <a:ext cx="70920" cy="64080"/>
              </a:xfrm>
              <a:prstGeom prst="rect">
                <a:avLst/>
              </a:prstGeom>
            </p:spPr>
          </p:pic>
        </mc:Fallback>
      </mc:AlternateContent>
      <p:grpSp>
        <p:nvGrpSpPr>
          <p:cNvPr id="81" name="Skupina 80">
            <a:extLst>
              <a:ext uri="{FF2B5EF4-FFF2-40B4-BE49-F238E27FC236}">
                <a16:creationId xmlns:a16="http://schemas.microsoft.com/office/drawing/2014/main" id="{E828F7D9-8342-4212-8EE7-058E9C706676}"/>
              </a:ext>
            </a:extLst>
          </p:cNvPr>
          <p:cNvGrpSpPr/>
          <p:nvPr/>
        </p:nvGrpSpPr>
        <p:grpSpPr>
          <a:xfrm>
            <a:off x="3835073" y="2590998"/>
            <a:ext cx="154080" cy="191160"/>
            <a:chOff x="3835073" y="2590998"/>
            <a:chExt cx="154080" cy="19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78" name="Rukopis 77">
                  <a:extLst>
                    <a:ext uri="{FF2B5EF4-FFF2-40B4-BE49-F238E27FC236}">
                      <a16:creationId xmlns:a16="http://schemas.microsoft.com/office/drawing/2014/main" id="{BD6E1B60-5405-4A5C-B57C-F292179A5D54}"/>
                    </a:ext>
                  </a:extLst>
                </p14:cNvPr>
                <p14:cNvContentPartPr/>
                <p14:nvPr/>
              </p14:nvContentPartPr>
              <p14:xfrm>
                <a:off x="3835073" y="2590998"/>
                <a:ext cx="154080" cy="191160"/>
              </p14:xfrm>
            </p:contentPart>
          </mc:Choice>
          <mc:Fallback xmlns="">
            <p:pic>
              <p:nvPicPr>
                <p:cNvPr id="78" name="Rukopis 77">
                  <a:extLst>
                    <a:ext uri="{FF2B5EF4-FFF2-40B4-BE49-F238E27FC236}">
                      <a16:creationId xmlns:a16="http://schemas.microsoft.com/office/drawing/2014/main" id="{BD6E1B60-5405-4A5C-B57C-F292179A5D54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826433" y="2582358"/>
                  <a:ext cx="17172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79" name="Rukopis 78">
                  <a:extLst>
                    <a:ext uri="{FF2B5EF4-FFF2-40B4-BE49-F238E27FC236}">
                      <a16:creationId xmlns:a16="http://schemas.microsoft.com/office/drawing/2014/main" id="{D6892663-14CF-4005-9971-558CD4F4EEE9}"/>
                    </a:ext>
                  </a:extLst>
                </p14:cNvPr>
                <p14:cNvContentPartPr/>
                <p14:nvPr/>
              </p14:nvContentPartPr>
              <p14:xfrm>
                <a:off x="3864593" y="2610798"/>
                <a:ext cx="360" cy="360"/>
              </p14:xfrm>
            </p:contentPart>
          </mc:Choice>
          <mc:Fallback xmlns="">
            <p:pic>
              <p:nvPicPr>
                <p:cNvPr id="79" name="Rukopis 78">
                  <a:extLst>
                    <a:ext uri="{FF2B5EF4-FFF2-40B4-BE49-F238E27FC236}">
                      <a16:creationId xmlns:a16="http://schemas.microsoft.com/office/drawing/2014/main" id="{D6892663-14CF-4005-9971-558CD4F4EEE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855953" y="260215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80" name="Rukopis 79">
                  <a:extLst>
                    <a:ext uri="{FF2B5EF4-FFF2-40B4-BE49-F238E27FC236}">
                      <a16:creationId xmlns:a16="http://schemas.microsoft.com/office/drawing/2014/main" id="{F1868E49-78DE-42CE-901C-633172AD5ECD}"/>
                    </a:ext>
                  </a:extLst>
                </p14:cNvPr>
                <p14:cNvContentPartPr/>
                <p14:nvPr/>
              </p14:nvContentPartPr>
              <p14:xfrm>
                <a:off x="3864593" y="2610798"/>
                <a:ext cx="360" cy="360"/>
              </p14:xfrm>
            </p:contentPart>
          </mc:Choice>
          <mc:Fallback xmlns="">
            <p:pic>
              <p:nvPicPr>
                <p:cNvPr id="80" name="Rukopis 79">
                  <a:extLst>
                    <a:ext uri="{FF2B5EF4-FFF2-40B4-BE49-F238E27FC236}">
                      <a16:creationId xmlns:a16="http://schemas.microsoft.com/office/drawing/2014/main" id="{F1868E49-78DE-42CE-901C-633172AD5EC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855953" y="260215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82" name="Rukopis 81">
                <a:extLst>
                  <a:ext uri="{FF2B5EF4-FFF2-40B4-BE49-F238E27FC236}">
                    <a16:creationId xmlns:a16="http://schemas.microsoft.com/office/drawing/2014/main" id="{472A29D5-2BA5-48BD-80D0-5A44ED0B5157}"/>
                  </a:ext>
                </a:extLst>
              </p14:cNvPr>
              <p14:cNvContentPartPr/>
              <p14:nvPr/>
            </p14:nvContentPartPr>
            <p14:xfrm>
              <a:off x="4025153" y="2525838"/>
              <a:ext cx="74520" cy="170280"/>
            </p14:xfrm>
          </p:contentPart>
        </mc:Choice>
        <mc:Fallback xmlns="">
          <p:pic>
            <p:nvPicPr>
              <p:cNvPr id="82" name="Rukopis 81">
                <a:extLst>
                  <a:ext uri="{FF2B5EF4-FFF2-40B4-BE49-F238E27FC236}">
                    <a16:creationId xmlns:a16="http://schemas.microsoft.com/office/drawing/2014/main" id="{472A29D5-2BA5-48BD-80D0-5A44ED0B5157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4016153" y="2517198"/>
                <a:ext cx="92160" cy="187920"/>
              </a:xfrm>
              <a:prstGeom prst="rect">
                <a:avLst/>
              </a:prstGeom>
            </p:spPr>
          </p:pic>
        </mc:Fallback>
      </mc:AlternateContent>
      <p:grpSp>
        <p:nvGrpSpPr>
          <p:cNvPr id="85" name="Skupina 84">
            <a:extLst>
              <a:ext uri="{FF2B5EF4-FFF2-40B4-BE49-F238E27FC236}">
                <a16:creationId xmlns:a16="http://schemas.microsoft.com/office/drawing/2014/main" id="{A8EAF140-79EA-46F6-97D5-C34E6B8878B2}"/>
              </a:ext>
            </a:extLst>
          </p:cNvPr>
          <p:cNvGrpSpPr/>
          <p:nvPr/>
        </p:nvGrpSpPr>
        <p:grpSpPr>
          <a:xfrm>
            <a:off x="3996353" y="2487678"/>
            <a:ext cx="264600" cy="171000"/>
            <a:chOff x="3996353" y="2487678"/>
            <a:chExt cx="264600" cy="171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83" name="Rukopis 82">
                  <a:extLst>
                    <a:ext uri="{FF2B5EF4-FFF2-40B4-BE49-F238E27FC236}">
                      <a16:creationId xmlns:a16="http://schemas.microsoft.com/office/drawing/2014/main" id="{82E80454-0CF2-4856-A3EF-00050D495C09}"/>
                    </a:ext>
                  </a:extLst>
                </p14:cNvPr>
                <p14:cNvContentPartPr/>
                <p14:nvPr/>
              </p14:nvContentPartPr>
              <p14:xfrm>
                <a:off x="3996353" y="2487678"/>
                <a:ext cx="254880" cy="170280"/>
              </p14:xfrm>
            </p:contentPart>
          </mc:Choice>
          <mc:Fallback xmlns="">
            <p:pic>
              <p:nvPicPr>
                <p:cNvPr id="83" name="Rukopis 82">
                  <a:extLst>
                    <a:ext uri="{FF2B5EF4-FFF2-40B4-BE49-F238E27FC236}">
                      <a16:creationId xmlns:a16="http://schemas.microsoft.com/office/drawing/2014/main" id="{82E80454-0CF2-4856-A3EF-00050D495C09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3987353" y="2479038"/>
                  <a:ext cx="27252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84" name="Rukopis 83">
                  <a:extLst>
                    <a:ext uri="{FF2B5EF4-FFF2-40B4-BE49-F238E27FC236}">
                      <a16:creationId xmlns:a16="http://schemas.microsoft.com/office/drawing/2014/main" id="{82EEBD17-1F04-4379-A902-088511A50BBC}"/>
                    </a:ext>
                  </a:extLst>
                </p14:cNvPr>
                <p14:cNvContentPartPr/>
                <p14:nvPr/>
              </p14:nvContentPartPr>
              <p14:xfrm>
                <a:off x="4260593" y="2658318"/>
                <a:ext cx="360" cy="360"/>
              </p14:xfrm>
            </p:contentPart>
          </mc:Choice>
          <mc:Fallback xmlns="">
            <p:pic>
              <p:nvPicPr>
                <p:cNvPr id="84" name="Rukopis 83">
                  <a:extLst>
                    <a:ext uri="{FF2B5EF4-FFF2-40B4-BE49-F238E27FC236}">
                      <a16:creationId xmlns:a16="http://schemas.microsoft.com/office/drawing/2014/main" id="{82EEBD17-1F04-4379-A902-088511A50BB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251593" y="264931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16" name="Rukopis 115">
                <a:extLst>
                  <a:ext uri="{FF2B5EF4-FFF2-40B4-BE49-F238E27FC236}">
                    <a16:creationId xmlns:a16="http://schemas.microsoft.com/office/drawing/2014/main" id="{EC3D28DB-6D46-4DA4-8227-366801890FDE}"/>
                  </a:ext>
                </a:extLst>
              </p14:cNvPr>
              <p14:cNvContentPartPr/>
              <p14:nvPr/>
            </p14:nvContentPartPr>
            <p14:xfrm>
              <a:off x="3364913" y="2790078"/>
              <a:ext cx="121680" cy="147600"/>
            </p14:xfrm>
          </p:contentPart>
        </mc:Choice>
        <mc:Fallback xmlns="">
          <p:pic>
            <p:nvPicPr>
              <p:cNvPr id="116" name="Rukopis 115">
                <a:extLst>
                  <a:ext uri="{FF2B5EF4-FFF2-40B4-BE49-F238E27FC236}">
                    <a16:creationId xmlns:a16="http://schemas.microsoft.com/office/drawing/2014/main" id="{EC3D28DB-6D46-4DA4-8227-366801890FDE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356273" y="2781078"/>
                <a:ext cx="139320" cy="1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18" name="Rukopis 117">
                <a:extLst>
                  <a:ext uri="{FF2B5EF4-FFF2-40B4-BE49-F238E27FC236}">
                    <a16:creationId xmlns:a16="http://schemas.microsoft.com/office/drawing/2014/main" id="{5A85F787-3FD5-4DB0-B9F1-C8F62D6ED1BA}"/>
                  </a:ext>
                </a:extLst>
              </p14:cNvPr>
              <p14:cNvContentPartPr/>
              <p14:nvPr/>
            </p14:nvContentPartPr>
            <p14:xfrm>
              <a:off x="3487313" y="2950278"/>
              <a:ext cx="360" cy="360"/>
            </p14:xfrm>
          </p:contentPart>
        </mc:Choice>
        <mc:Fallback xmlns="">
          <p:pic>
            <p:nvPicPr>
              <p:cNvPr id="118" name="Rukopis 117">
                <a:extLst>
                  <a:ext uri="{FF2B5EF4-FFF2-40B4-BE49-F238E27FC236}">
                    <a16:creationId xmlns:a16="http://schemas.microsoft.com/office/drawing/2014/main" id="{5A85F787-3FD5-4DB0-B9F1-C8F62D6ED1B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478673" y="294163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119" name="Rukopis 118">
                <a:extLst>
                  <a:ext uri="{FF2B5EF4-FFF2-40B4-BE49-F238E27FC236}">
                    <a16:creationId xmlns:a16="http://schemas.microsoft.com/office/drawing/2014/main" id="{33F35EDC-614B-46C2-8148-9C8029304DE0}"/>
                  </a:ext>
                </a:extLst>
              </p14:cNvPr>
              <p14:cNvContentPartPr/>
              <p14:nvPr/>
            </p14:nvContentPartPr>
            <p14:xfrm>
              <a:off x="4100393" y="4307838"/>
              <a:ext cx="360" cy="360"/>
            </p14:xfrm>
          </p:contentPart>
        </mc:Choice>
        <mc:Fallback xmlns="">
          <p:pic>
            <p:nvPicPr>
              <p:cNvPr id="119" name="Rukopis 118">
                <a:extLst>
                  <a:ext uri="{FF2B5EF4-FFF2-40B4-BE49-F238E27FC236}">
                    <a16:creationId xmlns:a16="http://schemas.microsoft.com/office/drawing/2014/main" id="{33F35EDC-614B-46C2-8148-9C8029304DE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91393" y="429883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24" name="Rukopis 123">
                <a:extLst>
                  <a:ext uri="{FF2B5EF4-FFF2-40B4-BE49-F238E27FC236}">
                    <a16:creationId xmlns:a16="http://schemas.microsoft.com/office/drawing/2014/main" id="{952121C4-C55B-46BB-9154-EA14311D3487}"/>
                  </a:ext>
                </a:extLst>
              </p14:cNvPr>
              <p14:cNvContentPartPr/>
              <p14:nvPr/>
            </p14:nvContentPartPr>
            <p14:xfrm>
              <a:off x="4844873" y="2195718"/>
              <a:ext cx="201600" cy="190440"/>
            </p14:xfrm>
          </p:contentPart>
        </mc:Choice>
        <mc:Fallback xmlns="">
          <p:pic>
            <p:nvPicPr>
              <p:cNvPr id="124" name="Rukopis 123">
                <a:extLst>
                  <a:ext uri="{FF2B5EF4-FFF2-40B4-BE49-F238E27FC236}">
                    <a16:creationId xmlns:a16="http://schemas.microsoft.com/office/drawing/2014/main" id="{952121C4-C55B-46BB-9154-EA14311D3487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835873" y="2187078"/>
                <a:ext cx="219240" cy="208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28" name="Skupina 127">
            <a:extLst>
              <a:ext uri="{FF2B5EF4-FFF2-40B4-BE49-F238E27FC236}">
                <a16:creationId xmlns:a16="http://schemas.microsoft.com/office/drawing/2014/main" id="{875FD70E-80DD-4EDD-87F8-EC043A28788A}"/>
              </a:ext>
            </a:extLst>
          </p:cNvPr>
          <p:cNvGrpSpPr/>
          <p:nvPr/>
        </p:nvGrpSpPr>
        <p:grpSpPr>
          <a:xfrm>
            <a:off x="4844873" y="2158638"/>
            <a:ext cx="132840" cy="28440"/>
            <a:chOff x="4844873" y="2158638"/>
            <a:chExt cx="132840" cy="28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126" name="Rukopis 125">
                  <a:extLst>
                    <a:ext uri="{FF2B5EF4-FFF2-40B4-BE49-F238E27FC236}">
                      <a16:creationId xmlns:a16="http://schemas.microsoft.com/office/drawing/2014/main" id="{8FA065D2-4E5E-4FD3-9022-7A0032D01631}"/>
                    </a:ext>
                  </a:extLst>
                </p14:cNvPr>
                <p14:cNvContentPartPr/>
                <p14:nvPr/>
              </p14:nvContentPartPr>
              <p14:xfrm>
                <a:off x="4844873" y="2169798"/>
                <a:ext cx="129960" cy="17280"/>
              </p14:xfrm>
            </p:contentPart>
          </mc:Choice>
          <mc:Fallback xmlns="">
            <p:pic>
              <p:nvPicPr>
                <p:cNvPr id="126" name="Rukopis 125">
                  <a:extLst>
                    <a:ext uri="{FF2B5EF4-FFF2-40B4-BE49-F238E27FC236}">
                      <a16:creationId xmlns:a16="http://schemas.microsoft.com/office/drawing/2014/main" id="{8FA065D2-4E5E-4FD3-9022-7A0032D01631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836233" y="2160798"/>
                  <a:ext cx="14760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127" name="Rukopis 126">
                  <a:extLst>
                    <a:ext uri="{FF2B5EF4-FFF2-40B4-BE49-F238E27FC236}">
                      <a16:creationId xmlns:a16="http://schemas.microsoft.com/office/drawing/2014/main" id="{C23BD3EB-C256-4D2E-82F5-852C6B5CC811}"/>
                    </a:ext>
                  </a:extLst>
                </p14:cNvPr>
                <p14:cNvContentPartPr/>
                <p14:nvPr/>
              </p14:nvContentPartPr>
              <p14:xfrm>
                <a:off x="4977353" y="2158638"/>
                <a:ext cx="360" cy="360"/>
              </p14:xfrm>
            </p:contentPart>
          </mc:Choice>
          <mc:Fallback xmlns="">
            <p:pic>
              <p:nvPicPr>
                <p:cNvPr id="127" name="Rukopis 126">
                  <a:extLst>
                    <a:ext uri="{FF2B5EF4-FFF2-40B4-BE49-F238E27FC236}">
                      <a16:creationId xmlns:a16="http://schemas.microsoft.com/office/drawing/2014/main" id="{C23BD3EB-C256-4D2E-82F5-852C6B5CC811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968353" y="21496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0" name="Skupina 129">
            <a:extLst>
              <a:ext uri="{FF2B5EF4-FFF2-40B4-BE49-F238E27FC236}">
                <a16:creationId xmlns:a16="http://schemas.microsoft.com/office/drawing/2014/main" id="{93606DDA-55B3-4B1D-9E47-8F57E50D4588}"/>
              </a:ext>
            </a:extLst>
          </p:cNvPr>
          <p:cNvGrpSpPr/>
          <p:nvPr/>
        </p:nvGrpSpPr>
        <p:grpSpPr>
          <a:xfrm>
            <a:off x="4222793" y="2287158"/>
            <a:ext cx="759960" cy="315000"/>
            <a:chOff x="4222793" y="2287158"/>
            <a:chExt cx="759960" cy="315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86" name="Rukopis 85">
                  <a:extLst>
                    <a:ext uri="{FF2B5EF4-FFF2-40B4-BE49-F238E27FC236}">
                      <a16:creationId xmlns:a16="http://schemas.microsoft.com/office/drawing/2014/main" id="{2B456F2D-D132-43C8-92A2-F41BF0E8A44F}"/>
                    </a:ext>
                  </a:extLst>
                </p14:cNvPr>
                <p14:cNvContentPartPr/>
                <p14:nvPr/>
              </p14:nvContentPartPr>
              <p14:xfrm>
                <a:off x="4222793" y="2431878"/>
                <a:ext cx="94680" cy="159480"/>
              </p14:xfrm>
            </p:contentPart>
          </mc:Choice>
          <mc:Fallback xmlns="">
            <p:pic>
              <p:nvPicPr>
                <p:cNvPr id="86" name="Rukopis 85">
                  <a:extLst>
                    <a:ext uri="{FF2B5EF4-FFF2-40B4-BE49-F238E27FC236}">
                      <a16:creationId xmlns:a16="http://schemas.microsoft.com/office/drawing/2014/main" id="{2B456F2D-D132-43C8-92A2-F41BF0E8A44F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4213793" y="2423238"/>
                  <a:ext cx="112320" cy="17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87" name="Rukopis 86">
                  <a:extLst>
                    <a:ext uri="{FF2B5EF4-FFF2-40B4-BE49-F238E27FC236}">
                      <a16:creationId xmlns:a16="http://schemas.microsoft.com/office/drawing/2014/main" id="{9A87E13B-4462-452D-BC27-F780E287925C}"/>
                    </a:ext>
                  </a:extLst>
                </p14:cNvPr>
                <p14:cNvContentPartPr/>
                <p14:nvPr/>
              </p14:nvContentPartPr>
              <p14:xfrm>
                <a:off x="4317113" y="2601798"/>
                <a:ext cx="360" cy="360"/>
              </p14:xfrm>
            </p:contentPart>
          </mc:Choice>
          <mc:Fallback xmlns="">
            <p:pic>
              <p:nvPicPr>
                <p:cNvPr id="87" name="Rukopis 86">
                  <a:extLst>
                    <a:ext uri="{FF2B5EF4-FFF2-40B4-BE49-F238E27FC236}">
                      <a16:creationId xmlns:a16="http://schemas.microsoft.com/office/drawing/2014/main" id="{9A87E13B-4462-452D-BC27-F780E287925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308473" y="259279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89" name="Rukopis 88">
                  <a:extLst>
                    <a:ext uri="{FF2B5EF4-FFF2-40B4-BE49-F238E27FC236}">
                      <a16:creationId xmlns:a16="http://schemas.microsoft.com/office/drawing/2014/main" id="{6B8CE8BB-CF89-4D2B-A115-F6D2918B7E65}"/>
                    </a:ext>
                  </a:extLst>
                </p14:cNvPr>
                <p14:cNvContentPartPr/>
                <p14:nvPr/>
              </p14:nvContentPartPr>
              <p14:xfrm>
                <a:off x="4354913" y="2394078"/>
                <a:ext cx="360" cy="360"/>
              </p14:xfrm>
            </p:contentPart>
          </mc:Choice>
          <mc:Fallback xmlns="">
            <p:pic>
              <p:nvPicPr>
                <p:cNvPr id="89" name="Rukopis 88">
                  <a:extLst>
                    <a:ext uri="{FF2B5EF4-FFF2-40B4-BE49-F238E27FC236}">
                      <a16:creationId xmlns:a16="http://schemas.microsoft.com/office/drawing/2014/main" id="{6B8CE8BB-CF89-4D2B-A115-F6D2918B7E6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346273" y="23854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90" name="Rukopis 89">
                  <a:extLst>
                    <a:ext uri="{FF2B5EF4-FFF2-40B4-BE49-F238E27FC236}">
                      <a16:creationId xmlns:a16="http://schemas.microsoft.com/office/drawing/2014/main" id="{83B876F4-6CD7-4F8B-8106-EFA7E6AE0A23}"/>
                    </a:ext>
                  </a:extLst>
                </p14:cNvPr>
                <p14:cNvContentPartPr/>
                <p14:nvPr/>
              </p14:nvContentPartPr>
              <p14:xfrm>
                <a:off x="4354913" y="2394078"/>
                <a:ext cx="102600" cy="160920"/>
              </p14:xfrm>
            </p:contentPart>
          </mc:Choice>
          <mc:Fallback xmlns="">
            <p:pic>
              <p:nvPicPr>
                <p:cNvPr id="90" name="Rukopis 89">
                  <a:extLst>
                    <a:ext uri="{FF2B5EF4-FFF2-40B4-BE49-F238E27FC236}">
                      <a16:creationId xmlns:a16="http://schemas.microsoft.com/office/drawing/2014/main" id="{83B876F4-6CD7-4F8B-8106-EFA7E6AE0A23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4345913" y="2385438"/>
                  <a:ext cx="120240" cy="17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91" name="Rukopis 90">
                  <a:extLst>
                    <a:ext uri="{FF2B5EF4-FFF2-40B4-BE49-F238E27FC236}">
                      <a16:creationId xmlns:a16="http://schemas.microsoft.com/office/drawing/2014/main" id="{25B1635A-C8E3-4255-BFD0-833FB8042975}"/>
                    </a:ext>
                  </a:extLst>
                </p14:cNvPr>
                <p14:cNvContentPartPr/>
                <p14:nvPr/>
              </p14:nvContentPartPr>
              <p14:xfrm>
                <a:off x="4458233" y="2563638"/>
                <a:ext cx="360" cy="360"/>
              </p14:xfrm>
            </p:contentPart>
          </mc:Choice>
          <mc:Fallback xmlns="">
            <p:pic>
              <p:nvPicPr>
                <p:cNvPr id="91" name="Rukopis 90">
                  <a:extLst>
                    <a:ext uri="{FF2B5EF4-FFF2-40B4-BE49-F238E27FC236}">
                      <a16:creationId xmlns:a16="http://schemas.microsoft.com/office/drawing/2014/main" id="{25B1635A-C8E3-4255-BFD0-833FB804297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449593" y="255499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93" name="Rukopis 92">
                  <a:extLst>
                    <a:ext uri="{FF2B5EF4-FFF2-40B4-BE49-F238E27FC236}">
                      <a16:creationId xmlns:a16="http://schemas.microsoft.com/office/drawing/2014/main" id="{E9D01255-5CFA-4FF6-8434-7E71913A6B9F}"/>
                    </a:ext>
                  </a:extLst>
                </p14:cNvPr>
                <p14:cNvContentPartPr/>
                <p14:nvPr/>
              </p14:nvContentPartPr>
              <p14:xfrm>
                <a:off x="4232153" y="2389038"/>
                <a:ext cx="126720" cy="64080"/>
              </p14:xfrm>
            </p:contentPart>
          </mc:Choice>
          <mc:Fallback xmlns="">
            <p:pic>
              <p:nvPicPr>
                <p:cNvPr id="93" name="Rukopis 92">
                  <a:extLst>
                    <a:ext uri="{FF2B5EF4-FFF2-40B4-BE49-F238E27FC236}">
                      <a16:creationId xmlns:a16="http://schemas.microsoft.com/office/drawing/2014/main" id="{E9D01255-5CFA-4FF6-8434-7E71913A6B9F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223153" y="2380398"/>
                  <a:ext cx="144360" cy="8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94" name="Rukopis 93">
                  <a:extLst>
                    <a:ext uri="{FF2B5EF4-FFF2-40B4-BE49-F238E27FC236}">
                      <a16:creationId xmlns:a16="http://schemas.microsoft.com/office/drawing/2014/main" id="{9B1EE692-32DC-48A6-90B1-227059B83310}"/>
                    </a:ext>
                  </a:extLst>
                </p14:cNvPr>
                <p14:cNvContentPartPr/>
                <p14:nvPr/>
              </p14:nvContentPartPr>
              <p14:xfrm>
                <a:off x="4364273" y="2384718"/>
                <a:ext cx="360" cy="360"/>
              </p14:xfrm>
            </p:contentPart>
          </mc:Choice>
          <mc:Fallback xmlns="">
            <p:pic>
              <p:nvPicPr>
                <p:cNvPr id="94" name="Rukopis 93">
                  <a:extLst>
                    <a:ext uri="{FF2B5EF4-FFF2-40B4-BE49-F238E27FC236}">
                      <a16:creationId xmlns:a16="http://schemas.microsoft.com/office/drawing/2014/main" id="{9B1EE692-32DC-48A6-90B1-227059B8331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355633" y="237607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96" name="Rukopis 95">
                  <a:extLst>
                    <a:ext uri="{FF2B5EF4-FFF2-40B4-BE49-F238E27FC236}">
                      <a16:creationId xmlns:a16="http://schemas.microsoft.com/office/drawing/2014/main" id="{D47019A0-BC7F-48D0-8B64-FB07C9BA88F5}"/>
                    </a:ext>
                  </a:extLst>
                </p14:cNvPr>
                <p14:cNvContentPartPr/>
                <p14:nvPr/>
              </p14:nvContentPartPr>
              <p14:xfrm>
                <a:off x="4486313" y="2316678"/>
                <a:ext cx="11160" cy="193680"/>
              </p14:xfrm>
            </p:contentPart>
          </mc:Choice>
          <mc:Fallback xmlns="">
            <p:pic>
              <p:nvPicPr>
                <p:cNvPr id="96" name="Rukopis 95">
                  <a:extLst>
                    <a:ext uri="{FF2B5EF4-FFF2-40B4-BE49-F238E27FC236}">
                      <a16:creationId xmlns:a16="http://schemas.microsoft.com/office/drawing/2014/main" id="{D47019A0-BC7F-48D0-8B64-FB07C9BA88F5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4477313" y="2307678"/>
                  <a:ext cx="28800" cy="21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97" name="Rukopis 96">
                  <a:extLst>
                    <a:ext uri="{FF2B5EF4-FFF2-40B4-BE49-F238E27FC236}">
                      <a16:creationId xmlns:a16="http://schemas.microsoft.com/office/drawing/2014/main" id="{1EE8C8A8-B82C-4B13-84E1-467505C06D5D}"/>
                    </a:ext>
                  </a:extLst>
                </p14:cNvPr>
                <p14:cNvContentPartPr/>
                <p14:nvPr/>
              </p14:nvContentPartPr>
              <p14:xfrm>
                <a:off x="4496033" y="2516478"/>
                <a:ext cx="360" cy="360"/>
              </p14:xfrm>
            </p:contentPart>
          </mc:Choice>
          <mc:Fallback xmlns="">
            <p:pic>
              <p:nvPicPr>
                <p:cNvPr id="97" name="Rukopis 96">
                  <a:extLst>
                    <a:ext uri="{FF2B5EF4-FFF2-40B4-BE49-F238E27FC236}">
                      <a16:creationId xmlns:a16="http://schemas.microsoft.com/office/drawing/2014/main" id="{1EE8C8A8-B82C-4B13-84E1-467505C06D5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487393" y="25078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99" name="Rukopis 98">
                  <a:extLst>
                    <a:ext uri="{FF2B5EF4-FFF2-40B4-BE49-F238E27FC236}">
                      <a16:creationId xmlns:a16="http://schemas.microsoft.com/office/drawing/2014/main" id="{6B7BE482-357B-41A6-838D-4237A582C738}"/>
                    </a:ext>
                  </a:extLst>
                </p14:cNvPr>
                <p14:cNvContentPartPr/>
                <p14:nvPr/>
              </p14:nvContentPartPr>
              <p14:xfrm>
                <a:off x="4496033" y="2299758"/>
                <a:ext cx="147600" cy="172800"/>
              </p14:xfrm>
            </p:contentPart>
          </mc:Choice>
          <mc:Fallback xmlns="">
            <p:pic>
              <p:nvPicPr>
                <p:cNvPr id="99" name="Rukopis 98">
                  <a:extLst>
                    <a:ext uri="{FF2B5EF4-FFF2-40B4-BE49-F238E27FC236}">
                      <a16:creationId xmlns:a16="http://schemas.microsoft.com/office/drawing/2014/main" id="{6B7BE482-357B-41A6-838D-4237A582C738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4487393" y="2290758"/>
                  <a:ext cx="16524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100" name="Rukopis 99">
                  <a:extLst>
                    <a:ext uri="{FF2B5EF4-FFF2-40B4-BE49-F238E27FC236}">
                      <a16:creationId xmlns:a16="http://schemas.microsoft.com/office/drawing/2014/main" id="{BB10063A-B406-4DF8-83D5-75BEA86E5CEE}"/>
                    </a:ext>
                  </a:extLst>
                </p14:cNvPr>
                <p14:cNvContentPartPr/>
                <p14:nvPr/>
              </p14:nvContentPartPr>
              <p14:xfrm>
                <a:off x="4647233" y="2478678"/>
                <a:ext cx="360" cy="360"/>
              </p14:xfrm>
            </p:contentPart>
          </mc:Choice>
          <mc:Fallback xmlns="">
            <p:pic>
              <p:nvPicPr>
                <p:cNvPr id="100" name="Rukopis 99">
                  <a:extLst>
                    <a:ext uri="{FF2B5EF4-FFF2-40B4-BE49-F238E27FC236}">
                      <a16:creationId xmlns:a16="http://schemas.microsoft.com/office/drawing/2014/main" id="{BB10063A-B406-4DF8-83D5-75BEA86E5CE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638233" y="24700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102" name="Rukopis 101">
                  <a:extLst>
                    <a:ext uri="{FF2B5EF4-FFF2-40B4-BE49-F238E27FC236}">
                      <a16:creationId xmlns:a16="http://schemas.microsoft.com/office/drawing/2014/main" id="{F9721AAB-B8A8-4CDB-8502-9A3D1A5B0823}"/>
                    </a:ext>
                  </a:extLst>
                </p14:cNvPr>
                <p14:cNvContentPartPr/>
                <p14:nvPr/>
              </p14:nvContentPartPr>
              <p14:xfrm>
                <a:off x="4496033" y="2414238"/>
                <a:ext cx="93600" cy="46440"/>
              </p14:xfrm>
            </p:contentPart>
          </mc:Choice>
          <mc:Fallback xmlns="">
            <p:pic>
              <p:nvPicPr>
                <p:cNvPr id="102" name="Rukopis 101">
                  <a:extLst>
                    <a:ext uri="{FF2B5EF4-FFF2-40B4-BE49-F238E27FC236}">
                      <a16:creationId xmlns:a16="http://schemas.microsoft.com/office/drawing/2014/main" id="{F9721AAB-B8A8-4CDB-8502-9A3D1A5B0823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4487393" y="2405238"/>
                  <a:ext cx="11124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103" name="Rukopis 102">
                  <a:extLst>
                    <a:ext uri="{FF2B5EF4-FFF2-40B4-BE49-F238E27FC236}">
                      <a16:creationId xmlns:a16="http://schemas.microsoft.com/office/drawing/2014/main" id="{5B56E4E3-DC48-4E98-A0F0-1AE260034616}"/>
                    </a:ext>
                  </a:extLst>
                </p14:cNvPr>
                <p14:cNvContentPartPr/>
                <p14:nvPr/>
              </p14:nvContentPartPr>
              <p14:xfrm>
                <a:off x="4600073" y="2412798"/>
                <a:ext cx="360" cy="360"/>
              </p14:xfrm>
            </p:contentPart>
          </mc:Choice>
          <mc:Fallback xmlns="">
            <p:pic>
              <p:nvPicPr>
                <p:cNvPr id="103" name="Rukopis 102">
                  <a:extLst>
                    <a:ext uri="{FF2B5EF4-FFF2-40B4-BE49-F238E27FC236}">
                      <a16:creationId xmlns:a16="http://schemas.microsoft.com/office/drawing/2014/main" id="{5B56E4E3-DC48-4E98-A0F0-1AE260034616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591073" y="240379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129" name="Rukopis 128">
                  <a:extLst>
                    <a:ext uri="{FF2B5EF4-FFF2-40B4-BE49-F238E27FC236}">
                      <a16:creationId xmlns:a16="http://schemas.microsoft.com/office/drawing/2014/main" id="{D3030E7D-5C5F-42EB-82FA-0951E0D2AB7A}"/>
                    </a:ext>
                  </a:extLst>
                </p14:cNvPr>
                <p14:cNvContentPartPr/>
                <p14:nvPr/>
              </p14:nvContentPartPr>
              <p14:xfrm>
                <a:off x="4910753" y="2287158"/>
                <a:ext cx="72000" cy="22320"/>
              </p14:xfrm>
            </p:contentPart>
          </mc:Choice>
          <mc:Fallback xmlns="">
            <p:pic>
              <p:nvPicPr>
                <p:cNvPr id="129" name="Rukopis 128">
                  <a:extLst>
                    <a:ext uri="{FF2B5EF4-FFF2-40B4-BE49-F238E27FC236}">
                      <a16:creationId xmlns:a16="http://schemas.microsoft.com/office/drawing/2014/main" id="{D3030E7D-5C5F-42EB-82FA-0951E0D2AB7A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4902113" y="2278518"/>
                  <a:ext cx="89640" cy="39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4" name="Skupina 133">
            <a:extLst>
              <a:ext uri="{FF2B5EF4-FFF2-40B4-BE49-F238E27FC236}">
                <a16:creationId xmlns:a16="http://schemas.microsoft.com/office/drawing/2014/main" id="{7F8F5CE3-8D43-461A-8903-0CCD82645A33}"/>
              </a:ext>
            </a:extLst>
          </p:cNvPr>
          <p:cNvGrpSpPr/>
          <p:nvPr/>
        </p:nvGrpSpPr>
        <p:grpSpPr>
          <a:xfrm>
            <a:off x="2309033" y="2733558"/>
            <a:ext cx="12600" cy="360"/>
            <a:chOff x="2309033" y="2733558"/>
            <a:chExt cx="1260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132" name="Rukopis 131">
                  <a:extLst>
                    <a:ext uri="{FF2B5EF4-FFF2-40B4-BE49-F238E27FC236}">
                      <a16:creationId xmlns:a16="http://schemas.microsoft.com/office/drawing/2014/main" id="{7812A6AC-AB7F-480E-AA9E-A8ACAC34618C}"/>
                    </a:ext>
                  </a:extLst>
                </p14:cNvPr>
                <p14:cNvContentPartPr/>
                <p14:nvPr/>
              </p14:nvContentPartPr>
              <p14:xfrm>
                <a:off x="2309033" y="2733558"/>
                <a:ext cx="12600" cy="360"/>
              </p14:xfrm>
            </p:contentPart>
          </mc:Choice>
          <mc:Fallback xmlns="">
            <p:pic>
              <p:nvPicPr>
                <p:cNvPr id="132" name="Rukopis 131">
                  <a:extLst>
                    <a:ext uri="{FF2B5EF4-FFF2-40B4-BE49-F238E27FC236}">
                      <a16:creationId xmlns:a16="http://schemas.microsoft.com/office/drawing/2014/main" id="{7812A6AC-AB7F-480E-AA9E-A8ACAC34618C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2300033" y="2724558"/>
                  <a:ext cx="3024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133" name="Rukopis 132">
                  <a:extLst>
                    <a:ext uri="{FF2B5EF4-FFF2-40B4-BE49-F238E27FC236}">
                      <a16:creationId xmlns:a16="http://schemas.microsoft.com/office/drawing/2014/main" id="{510AEB61-C572-4AB7-8387-18B6A5A7D2CE}"/>
                    </a:ext>
                  </a:extLst>
                </p14:cNvPr>
                <p14:cNvContentPartPr/>
                <p14:nvPr/>
              </p14:nvContentPartPr>
              <p14:xfrm>
                <a:off x="2309033" y="2733558"/>
                <a:ext cx="360" cy="360"/>
              </p14:xfrm>
            </p:contentPart>
          </mc:Choice>
          <mc:Fallback xmlns="">
            <p:pic>
              <p:nvPicPr>
                <p:cNvPr id="133" name="Rukopis 132">
                  <a:extLst>
                    <a:ext uri="{FF2B5EF4-FFF2-40B4-BE49-F238E27FC236}">
                      <a16:creationId xmlns:a16="http://schemas.microsoft.com/office/drawing/2014/main" id="{510AEB61-C572-4AB7-8387-18B6A5A7D2C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300033" y="272455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6" name="Skupina 135">
            <a:extLst>
              <a:ext uri="{FF2B5EF4-FFF2-40B4-BE49-F238E27FC236}">
                <a16:creationId xmlns:a16="http://schemas.microsoft.com/office/drawing/2014/main" id="{C2539284-88F1-459B-9E17-09329ED0C1C2}"/>
              </a:ext>
            </a:extLst>
          </p:cNvPr>
          <p:cNvGrpSpPr/>
          <p:nvPr/>
        </p:nvGrpSpPr>
        <p:grpSpPr>
          <a:xfrm>
            <a:off x="3082313" y="2855958"/>
            <a:ext cx="291960" cy="171000"/>
            <a:chOff x="3082313" y="2855958"/>
            <a:chExt cx="291960" cy="171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60" name="Rukopis 59">
                  <a:extLst>
                    <a:ext uri="{FF2B5EF4-FFF2-40B4-BE49-F238E27FC236}">
                      <a16:creationId xmlns:a16="http://schemas.microsoft.com/office/drawing/2014/main" id="{41594D82-E81C-47AB-B4CB-E99760894A9D}"/>
                    </a:ext>
                  </a:extLst>
                </p14:cNvPr>
                <p14:cNvContentPartPr/>
                <p14:nvPr/>
              </p14:nvContentPartPr>
              <p14:xfrm>
                <a:off x="3082313" y="2940918"/>
                <a:ext cx="187560" cy="86040"/>
              </p14:xfrm>
            </p:contentPart>
          </mc:Choice>
          <mc:Fallback xmlns="">
            <p:pic>
              <p:nvPicPr>
                <p:cNvPr id="60" name="Rukopis 59">
                  <a:extLst>
                    <a:ext uri="{FF2B5EF4-FFF2-40B4-BE49-F238E27FC236}">
                      <a16:creationId xmlns:a16="http://schemas.microsoft.com/office/drawing/2014/main" id="{41594D82-E81C-47AB-B4CB-E99760894A9D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073313" y="2932278"/>
                  <a:ext cx="20520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61" name="Rukopis 60">
                  <a:extLst>
                    <a:ext uri="{FF2B5EF4-FFF2-40B4-BE49-F238E27FC236}">
                      <a16:creationId xmlns:a16="http://schemas.microsoft.com/office/drawing/2014/main" id="{78585CCF-865E-4014-84C9-6F353C022F17}"/>
                    </a:ext>
                  </a:extLst>
                </p14:cNvPr>
                <p14:cNvContentPartPr/>
                <p14:nvPr/>
              </p14:nvContentPartPr>
              <p14:xfrm>
                <a:off x="3120113" y="2997078"/>
                <a:ext cx="64800" cy="28800"/>
              </p14:xfrm>
            </p:contentPart>
          </mc:Choice>
          <mc:Fallback xmlns="">
            <p:pic>
              <p:nvPicPr>
                <p:cNvPr id="61" name="Rukopis 60">
                  <a:extLst>
                    <a:ext uri="{FF2B5EF4-FFF2-40B4-BE49-F238E27FC236}">
                      <a16:creationId xmlns:a16="http://schemas.microsoft.com/office/drawing/2014/main" id="{78585CCF-865E-4014-84C9-6F353C022F17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111113" y="2988078"/>
                  <a:ext cx="824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62" name="Rukopis 61">
                  <a:extLst>
                    <a:ext uri="{FF2B5EF4-FFF2-40B4-BE49-F238E27FC236}">
                      <a16:creationId xmlns:a16="http://schemas.microsoft.com/office/drawing/2014/main" id="{230E304B-5784-400C-BFF4-85EB1DF4298E}"/>
                    </a:ext>
                  </a:extLst>
                </p14:cNvPr>
                <p14:cNvContentPartPr/>
                <p14:nvPr/>
              </p14:nvContentPartPr>
              <p14:xfrm>
                <a:off x="3185993" y="2978358"/>
                <a:ext cx="360" cy="360"/>
              </p14:xfrm>
            </p:contentPart>
          </mc:Choice>
          <mc:Fallback xmlns="">
            <p:pic>
              <p:nvPicPr>
                <p:cNvPr id="62" name="Rukopis 61">
                  <a:extLst>
                    <a:ext uri="{FF2B5EF4-FFF2-40B4-BE49-F238E27FC236}">
                      <a16:creationId xmlns:a16="http://schemas.microsoft.com/office/drawing/2014/main" id="{230E304B-5784-400C-BFF4-85EB1DF4298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176993" y="296971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35" name="Rukopis 134">
                  <a:extLst>
                    <a:ext uri="{FF2B5EF4-FFF2-40B4-BE49-F238E27FC236}">
                      <a16:creationId xmlns:a16="http://schemas.microsoft.com/office/drawing/2014/main" id="{35BF9283-EBB4-4775-B830-B5A1B952A6B1}"/>
                    </a:ext>
                  </a:extLst>
                </p14:cNvPr>
                <p14:cNvContentPartPr/>
                <p14:nvPr/>
              </p14:nvContentPartPr>
              <p14:xfrm>
                <a:off x="3223793" y="2855958"/>
                <a:ext cx="150480" cy="163800"/>
              </p14:xfrm>
            </p:contentPart>
          </mc:Choice>
          <mc:Fallback xmlns="">
            <p:pic>
              <p:nvPicPr>
                <p:cNvPr id="135" name="Rukopis 134">
                  <a:extLst>
                    <a:ext uri="{FF2B5EF4-FFF2-40B4-BE49-F238E27FC236}">
                      <a16:creationId xmlns:a16="http://schemas.microsoft.com/office/drawing/2014/main" id="{35BF9283-EBB4-4775-B830-B5A1B952A6B1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3214793" y="2846958"/>
                  <a:ext cx="168120" cy="181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9" name="Skupina 138">
            <a:extLst>
              <a:ext uri="{FF2B5EF4-FFF2-40B4-BE49-F238E27FC236}">
                <a16:creationId xmlns:a16="http://schemas.microsoft.com/office/drawing/2014/main" id="{57161434-9763-45A2-B6B5-1A9F62E41CA5}"/>
              </a:ext>
            </a:extLst>
          </p:cNvPr>
          <p:cNvGrpSpPr/>
          <p:nvPr/>
        </p:nvGrpSpPr>
        <p:grpSpPr>
          <a:xfrm>
            <a:off x="3233153" y="2855238"/>
            <a:ext cx="245160" cy="76320"/>
            <a:chOff x="3233153" y="2855238"/>
            <a:chExt cx="245160" cy="7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37" name="Rukopis 136">
                  <a:extLst>
                    <a:ext uri="{FF2B5EF4-FFF2-40B4-BE49-F238E27FC236}">
                      <a16:creationId xmlns:a16="http://schemas.microsoft.com/office/drawing/2014/main" id="{A3D72F73-0130-46D2-B59D-56F104357C38}"/>
                    </a:ext>
                  </a:extLst>
                </p14:cNvPr>
                <p14:cNvContentPartPr/>
                <p14:nvPr/>
              </p14:nvContentPartPr>
              <p14:xfrm>
                <a:off x="3233153" y="2855238"/>
                <a:ext cx="237960" cy="73440"/>
              </p14:xfrm>
            </p:contentPart>
          </mc:Choice>
          <mc:Fallback xmlns="">
            <p:pic>
              <p:nvPicPr>
                <p:cNvPr id="137" name="Rukopis 136">
                  <a:extLst>
                    <a:ext uri="{FF2B5EF4-FFF2-40B4-BE49-F238E27FC236}">
                      <a16:creationId xmlns:a16="http://schemas.microsoft.com/office/drawing/2014/main" id="{A3D72F73-0130-46D2-B59D-56F104357C38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3224153" y="2846238"/>
                  <a:ext cx="25560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38" name="Rukopis 137">
                  <a:extLst>
                    <a:ext uri="{FF2B5EF4-FFF2-40B4-BE49-F238E27FC236}">
                      <a16:creationId xmlns:a16="http://schemas.microsoft.com/office/drawing/2014/main" id="{4A0F3400-5E72-459F-818C-35F0CBF1571A}"/>
                    </a:ext>
                  </a:extLst>
                </p14:cNvPr>
                <p14:cNvContentPartPr/>
                <p14:nvPr/>
              </p14:nvContentPartPr>
              <p14:xfrm>
                <a:off x="3477953" y="2931198"/>
                <a:ext cx="360" cy="360"/>
              </p14:xfrm>
            </p:contentPart>
          </mc:Choice>
          <mc:Fallback xmlns="">
            <p:pic>
              <p:nvPicPr>
                <p:cNvPr id="138" name="Rukopis 137">
                  <a:extLst>
                    <a:ext uri="{FF2B5EF4-FFF2-40B4-BE49-F238E27FC236}">
                      <a16:creationId xmlns:a16="http://schemas.microsoft.com/office/drawing/2014/main" id="{4A0F3400-5E72-459F-818C-35F0CBF1571A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469313" y="292219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01EC1C93-5D04-40D1-B7BF-7A7E10AFBA2B}"/>
              </a:ext>
            </a:extLst>
          </p:cNvPr>
          <p:cNvCxnSpPr/>
          <p:nvPr/>
        </p:nvCxnSpPr>
        <p:spPr>
          <a:xfrm>
            <a:off x="4844873" y="3429000"/>
            <a:ext cx="478524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C0F25D4F-8528-4F49-8D5B-E221DC841B81}"/>
              </a:ext>
            </a:extLst>
          </p:cNvPr>
          <p:cNvCxnSpPr>
            <a:cxnSpLocks/>
          </p:cNvCxnSpPr>
          <p:nvPr/>
        </p:nvCxnSpPr>
        <p:spPr>
          <a:xfrm>
            <a:off x="4909853" y="4700219"/>
            <a:ext cx="4785242" cy="212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Skupina 28">
            <a:extLst>
              <a:ext uri="{FF2B5EF4-FFF2-40B4-BE49-F238E27FC236}">
                <a16:creationId xmlns:a16="http://schemas.microsoft.com/office/drawing/2014/main" id="{E6D47965-F93A-414C-B253-1451F315EF72}"/>
              </a:ext>
            </a:extLst>
          </p:cNvPr>
          <p:cNvGrpSpPr/>
          <p:nvPr/>
        </p:nvGrpSpPr>
        <p:grpSpPr>
          <a:xfrm>
            <a:off x="4653713" y="2232438"/>
            <a:ext cx="184680" cy="192240"/>
            <a:chOff x="4653713" y="2232438"/>
            <a:chExt cx="184680" cy="192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20" name="Rukopis 19">
                  <a:extLst>
                    <a:ext uri="{FF2B5EF4-FFF2-40B4-BE49-F238E27FC236}">
                      <a16:creationId xmlns:a16="http://schemas.microsoft.com/office/drawing/2014/main" id="{DFD94E54-220B-4EAF-8295-C665EE325269}"/>
                    </a:ext>
                  </a:extLst>
                </p14:cNvPr>
                <p14:cNvContentPartPr/>
                <p14:nvPr/>
              </p14:nvContentPartPr>
              <p14:xfrm>
                <a:off x="4653713" y="2232438"/>
                <a:ext cx="184680" cy="192240"/>
              </p14:xfrm>
            </p:contentPart>
          </mc:Choice>
          <mc:Fallback xmlns="">
            <p:pic>
              <p:nvPicPr>
                <p:cNvPr id="20" name="Rukopis 19">
                  <a:extLst>
                    <a:ext uri="{FF2B5EF4-FFF2-40B4-BE49-F238E27FC236}">
                      <a16:creationId xmlns:a16="http://schemas.microsoft.com/office/drawing/2014/main" id="{DFD94E54-220B-4EAF-8295-C665EE325269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4645073" y="2223438"/>
                  <a:ext cx="20232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21" name="Rukopis 20">
                  <a:extLst>
                    <a:ext uri="{FF2B5EF4-FFF2-40B4-BE49-F238E27FC236}">
                      <a16:creationId xmlns:a16="http://schemas.microsoft.com/office/drawing/2014/main" id="{19D7F04A-25ED-4041-A180-CD6E512CCB5C}"/>
                    </a:ext>
                  </a:extLst>
                </p14:cNvPr>
                <p14:cNvContentPartPr/>
                <p14:nvPr/>
              </p14:nvContentPartPr>
              <p14:xfrm>
                <a:off x="4835513" y="2328198"/>
                <a:ext cx="360" cy="360"/>
              </p14:xfrm>
            </p:contentPart>
          </mc:Choice>
          <mc:Fallback xmlns="">
            <p:pic>
              <p:nvPicPr>
                <p:cNvPr id="21" name="Rukopis 20">
                  <a:extLst>
                    <a:ext uri="{FF2B5EF4-FFF2-40B4-BE49-F238E27FC236}">
                      <a16:creationId xmlns:a16="http://schemas.microsoft.com/office/drawing/2014/main" id="{19D7F04A-25ED-4041-A180-CD6E512CCB5C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4826873" y="231919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30" name="Rukopis 29">
                <a:extLst>
                  <a:ext uri="{FF2B5EF4-FFF2-40B4-BE49-F238E27FC236}">
                    <a16:creationId xmlns:a16="http://schemas.microsoft.com/office/drawing/2014/main" id="{76D18AAD-1036-4796-BED4-3460537EEFDA}"/>
                  </a:ext>
                </a:extLst>
              </p14:cNvPr>
              <p14:cNvContentPartPr/>
              <p14:nvPr/>
            </p14:nvContentPartPr>
            <p14:xfrm>
              <a:off x="6258953" y="5288118"/>
              <a:ext cx="360" cy="360"/>
            </p14:xfrm>
          </p:contentPart>
        </mc:Choice>
        <mc:Fallback xmlns="">
          <p:pic>
            <p:nvPicPr>
              <p:cNvPr id="30" name="Rukopis 29">
                <a:extLst>
                  <a:ext uri="{FF2B5EF4-FFF2-40B4-BE49-F238E27FC236}">
                    <a16:creationId xmlns:a16="http://schemas.microsoft.com/office/drawing/2014/main" id="{76D18AAD-1036-4796-BED4-3460537EEFDA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6249953" y="527911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Pravá složená závorka 6">
            <a:extLst>
              <a:ext uri="{FF2B5EF4-FFF2-40B4-BE49-F238E27FC236}">
                <a16:creationId xmlns:a16="http://schemas.microsoft.com/office/drawing/2014/main" id="{7F56B024-4786-4547-A454-35D5F5F7A432}"/>
              </a:ext>
            </a:extLst>
          </p:cNvPr>
          <p:cNvSpPr/>
          <p:nvPr/>
        </p:nvSpPr>
        <p:spPr>
          <a:xfrm>
            <a:off x="9181708" y="3861913"/>
            <a:ext cx="179109" cy="816626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7F5D0E83-1254-4305-B21B-C617F784E2F3}"/>
                  </a:ext>
                </a:extLst>
              </p14:cNvPr>
              <p14:cNvContentPartPr/>
              <p14:nvPr/>
            </p14:nvContentPartPr>
            <p14:xfrm>
              <a:off x="654129" y="3219424"/>
              <a:ext cx="1583549" cy="538560"/>
            </p14:xfrm>
          </p:contentPart>
        </mc:Choice>
        <mc:Fallback xmlns=""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7F5D0E83-1254-4305-B21B-C617F784E2F3}"/>
                  </a:ext>
                </a:extLst>
              </p:cNvPr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645130" y="3210424"/>
                <a:ext cx="1601188" cy="55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9">
            <p14:nvContentPartPr>
              <p14:cNvPr id="16" name="Rukopis 15">
                <a:extLst>
                  <a:ext uri="{FF2B5EF4-FFF2-40B4-BE49-F238E27FC236}">
                    <a16:creationId xmlns:a16="http://schemas.microsoft.com/office/drawing/2014/main" id="{C6F1287B-530C-45C2-8AD9-94E964D5A8EB}"/>
                  </a:ext>
                </a:extLst>
              </p14:cNvPr>
              <p14:cNvContentPartPr/>
              <p14:nvPr/>
            </p14:nvContentPartPr>
            <p14:xfrm>
              <a:off x="2132273" y="1913126"/>
              <a:ext cx="2685960" cy="1322931"/>
            </p14:xfrm>
          </p:contentPart>
        </mc:Choice>
        <mc:Fallback xmlns="">
          <p:pic>
            <p:nvPicPr>
              <p:cNvPr id="16" name="Rukopis 15">
                <a:extLst>
                  <a:ext uri="{FF2B5EF4-FFF2-40B4-BE49-F238E27FC236}">
                    <a16:creationId xmlns:a16="http://schemas.microsoft.com/office/drawing/2014/main" id="{C6F1287B-530C-45C2-8AD9-94E964D5A8EB}"/>
                  </a:ext>
                </a:extLst>
              </p:cNvPr>
              <p:cNvPicPr/>
              <p:nvPr/>
            </p:nvPicPr>
            <p:blipFill>
              <a:blip r:embed="rId100"/>
              <a:stretch>
                <a:fillRect/>
              </a:stretch>
            </p:blipFill>
            <p:spPr>
              <a:xfrm>
                <a:off x="2123273" y="1904126"/>
                <a:ext cx="2703600" cy="134057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Skupina 18">
            <a:extLst>
              <a:ext uri="{FF2B5EF4-FFF2-40B4-BE49-F238E27FC236}">
                <a16:creationId xmlns:a16="http://schemas.microsoft.com/office/drawing/2014/main" id="{A0A360A8-C6D6-42D9-B5C9-A800C9F75349}"/>
              </a:ext>
            </a:extLst>
          </p:cNvPr>
          <p:cNvGrpSpPr/>
          <p:nvPr/>
        </p:nvGrpSpPr>
        <p:grpSpPr>
          <a:xfrm>
            <a:off x="4668061" y="1754085"/>
            <a:ext cx="174960" cy="301680"/>
            <a:chOff x="4694393" y="1781358"/>
            <a:chExt cx="174960" cy="301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17" name="Rukopis 16">
                  <a:extLst>
                    <a:ext uri="{FF2B5EF4-FFF2-40B4-BE49-F238E27FC236}">
                      <a16:creationId xmlns:a16="http://schemas.microsoft.com/office/drawing/2014/main" id="{ADDA4307-8A0B-4112-8F05-6048E70505C9}"/>
                    </a:ext>
                  </a:extLst>
                </p14:cNvPr>
                <p14:cNvContentPartPr/>
                <p14:nvPr/>
              </p14:nvContentPartPr>
              <p14:xfrm>
                <a:off x="4701233" y="1781358"/>
                <a:ext cx="168120" cy="298440"/>
              </p14:xfrm>
            </p:contentPart>
          </mc:Choice>
          <mc:Fallback xmlns="">
            <p:pic>
              <p:nvPicPr>
                <p:cNvPr id="17" name="Rukopis 16">
                  <a:extLst>
                    <a:ext uri="{FF2B5EF4-FFF2-40B4-BE49-F238E27FC236}">
                      <a16:creationId xmlns:a16="http://schemas.microsoft.com/office/drawing/2014/main" id="{ADDA4307-8A0B-4112-8F05-6048E70505C9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4692233" y="1772358"/>
                  <a:ext cx="18576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18" name="Rukopis 17">
                  <a:extLst>
                    <a:ext uri="{FF2B5EF4-FFF2-40B4-BE49-F238E27FC236}">
                      <a16:creationId xmlns:a16="http://schemas.microsoft.com/office/drawing/2014/main" id="{00F60638-9F43-4FB9-866B-D7A10A620A0B}"/>
                    </a:ext>
                  </a:extLst>
                </p14:cNvPr>
                <p14:cNvContentPartPr/>
                <p14:nvPr/>
              </p14:nvContentPartPr>
              <p14:xfrm>
                <a:off x="4694393" y="2082678"/>
                <a:ext cx="360" cy="360"/>
              </p14:xfrm>
            </p:contentPart>
          </mc:Choice>
          <mc:Fallback xmlns="">
            <p:pic>
              <p:nvPicPr>
                <p:cNvPr id="18" name="Rukopis 17">
                  <a:extLst>
                    <a:ext uri="{FF2B5EF4-FFF2-40B4-BE49-F238E27FC236}">
                      <a16:creationId xmlns:a16="http://schemas.microsoft.com/office/drawing/2014/main" id="{00F60638-9F43-4FB9-866B-D7A10A620A0B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4685393" y="20740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5">
            <p14:nvContentPartPr>
              <p14:cNvPr id="23" name="Rukopis 22">
                <a:extLst>
                  <a:ext uri="{FF2B5EF4-FFF2-40B4-BE49-F238E27FC236}">
                    <a16:creationId xmlns:a16="http://schemas.microsoft.com/office/drawing/2014/main" id="{2454E7DC-607E-49AD-A232-59C4B2F7212C}"/>
                  </a:ext>
                </a:extLst>
              </p14:cNvPr>
              <p14:cNvContentPartPr/>
              <p14:nvPr/>
            </p14:nvContentPartPr>
            <p14:xfrm>
              <a:off x="6182351" y="5227412"/>
              <a:ext cx="360" cy="360"/>
            </p14:xfrm>
          </p:contentPart>
        </mc:Choice>
        <mc:Fallback xmlns="">
          <p:pic>
            <p:nvPicPr>
              <p:cNvPr id="23" name="Rukopis 22">
                <a:extLst>
                  <a:ext uri="{FF2B5EF4-FFF2-40B4-BE49-F238E27FC236}">
                    <a16:creationId xmlns:a16="http://schemas.microsoft.com/office/drawing/2014/main" id="{2454E7DC-607E-49AD-A232-59C4B2F7212C}"/>
                  </a:ext>
                </a:extLst>
              </p:cNvPr>
              <p:cNvPicPr/>
              <p:nvPr/>
            </p:nvPicPr>
            <p:blipFill>
              <a:blip r:embed="rId106"/>
              <a:stretch>
                <a:fillRect/>
              </a:stretch>
            </p:blipFill>
            <p:spPr>
              <a:xfrm>
                <a:off x="6164351" y="5209412"/>
                <a:ext cx="36000" cy="36000"/>
              </a:xfrm>
              <a:prstGeom prst="rect">
                <a:avLst/>
              </a:prstGeom>
            </p:spPr>
          </p:pic>
        </mc:Fallback>
      </mc:AlternateContent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0400C9FF-9DAD-4054-A305-2FB58EDF2F24}"/>
              </a:ext>
            </a:extLst>
          </p:cNvPr>
          <p:cNvCxnSpPr/>
          <p:nvPr/>
        </p:nvCxnSpPr>
        <p:spPr>
          <a:xfrm>
            <a:off x="7993930" y="5111054"/>
            <a:ext cx="0" cy="35585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107">
            <p14:nvContentPartPr>
              <p14:cNvPr id="26" name="Rukopis 25">
                <a:extLst>
                  <a:ext uri="{FF2B5EF4-FFF2-40B4-BE49-F238E27FC236}">
                    <a16:creationId xmlns:a16="http://schemas.microsoft.com/office/drawing/2014/main" id="{D2FB42F4-7EF2-49F6-B6C4-048C8ABAC867}"/>
                  </a:ext>
                </a:extLst>
              </p14:cNvPr>
              <p14:cNvContentPartPr/>
              <p14:nvPr/>
            </p14:nvContentPartPr>
            <p14:xfrm>
              <a:off x="2832830" y="4614047"/>
              <a:ext cx="380" cy="288"/>
            </p14:xfrm>
          </p:contentPart>
        </mc:Choice>
        <mc:Fallback xmlns="">
          <p:pic>
            <p:nvPicPr>
              <p:cNvPr id="26" name="Rukopis 25">
                <a:extLst>
                  <a:ext uri="{FF2B5EF4-FFF2-40B4-BE49-F238E27FC236}">
                    <a16:creationId xmlns:a16="http://schemas.microsoft.com/office/drawing/2014/main" id="{D2FB42F4-7EF2-49F6-B6C4-048C8ABAC867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2823330" y="4606847"/>
                <a:ext cx="19000" cy="14400"/>
              </a:xfrm>
              <a:prstGeom prst="rect">
                <a:avLst/>
              </a:prstGeom>
            </p:spPr>
          </p:pic>
        </mc:Fallback>
      </mc:AlternateContent>
      <p:grpSp>
        <p:nvGrpSpPr>
          <p:cNvPr id="65" name="Skupina 64">
            <a:extLst>
              <a:ext uri="{FF2B5EF4-FFF2-40B4-BE49-F238E27FC236}">
                <a16:creationId xmlns:a16="http://schemas.microsoft.com/office/drawing/2014/main" id="{1C0D5916-808F-4484-9AE2-2121A423BB8C}"/>
              </a:ext>
            </a:extLst>
          </p:cNvPr>
          <p:cNvGrpSpPr/>
          <p:nvPr/>
        </p:nvGrpSpPr>
        <p:grpSpPr>
          <a:xfrm>
            <a:off x="2714522" y="5090118"/>
            <a:ext cx="360" cy="360"/>
            <a:chOff x="2714522" y="5090118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28" name="Rukopis 27">
                  <a:extLst>
                    <a:ext uri="{FF2B5EF4-FFF2-40B4-BE49-F238E27FC236}">
                      <a16:creationId xmlns:a16="http://schemas.microsoft.com/office/drawing/2014/main" id="{B7434ABE-D691-493A-9F19-FB04E609D451}"/>
                    </a:ext>
                  </a:extLst>
                </p14:cNvPr>
                <p14:cNvContentPartPr/>
                <p14:nvPr/>
              </p14:nvContentPartPr>
              <p14:xfrm>
                <a:off x="2714522" y="5090118"/>
                <a:ext cx="360" cy="360"/>
              </p14:xfrm>
            </p:contentPart>
          </mc:Choice>
          <mc:Fallback xmlns="">
            <p:pic>
              <p:nvPicPr>
                <p:cNvPr id="28" name="Rukopis 27">
                  <a:extLst>
                    <a:ext uri="{FF2B5EF4-FFF2-40B4-BE49-F238E27FC236}">
                      <a16:creationId xmlns:a16="http://schemas.microsoft.com/office/drawing/2014/main" id="{B7434ABE-D691-493A-9F19-FB04E609D451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2705522" y="508147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31" name="Rukopis 30">
                  <a:extLst>
                    <a:ext uri="{FF2B5EF4-FFF2-40B4-BE49-F238E27FC236}">
                      <a16:creationId xmlns:a16="http://schemas.microsoft.com/office/drawing/2014/main" id="{E4678DFC-1B8F-4F12-B7C6-C2C32C62C49D}"/>
                    </a:ext>
                  </a:extLst>
                </p14:cNvPr>
                <p14:cNvContentPartPr/>
                <p14:nvPr/>
              </p14:nvContentPartPr>
              <p14:xfrm>
                <a:off x="2714522" y="5090118"/>
                <a:ext cx="360" cy="360"/>
              </p14:xfrm>
            </p:contentPart>
          </mc:Choice>
          <mc:Fallback xmlns="">
            <p:pic>
              <p:nvPicPr>
                <p:cNvPr id="31" name="Rukopis 30">
                  <a:extLst>
                    <a:ext uri="{FF2B5EF4-FFF2-40B4-BE49-F238E27FC236}">
                      <a16:creationId xmlns:a16="http://schemas.microsoft.com/office/drawing/2014/main" id="{E4678DFC-1B8F-4F12-B7C6-C2C32C62C49D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2705522" y="508147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32" name="Rukopis 31">
                  <a:extLst>
                    <a:ext uri="{FF2B5EF4-FFF2-40B4-BE49-F238E27FC236}">
                      <a16:creationId xmlns:a16="http://schemas.microsoft.com/office/drawing/2014/main" id="{FD770704-7746-49EE-92C6-4F33AFD0C4DC}"/>
                    </a:ext>
                  </a:extLst>
                </p14:cNvPr>
                <p14:cNvContentPartPr/>
                <p14:nvPr/>
              </p14:nvContentPartPr>
              <p14:xfrm>
                <a:off x="2714522" y="5090118"/>
                <a:ext cx="360" cy="360"/>
              </p14:xfrm>
            </p:contentPart>
          </mc:Choice>
          <mc:Fallback xmlns="">
            <p:pic>
              <p:nvPicPr>
                <p:cNvPr id="32" name="Rukopis 31">
                  <a:extLst>
                    <a:ext uri="{FF2B5EF4-FFF2-40B4-BE49-F238E27FC236}">
                      <a16:creationId xmlns:a16="http://schemas.microsoft.com/office/drawing/2014/main" id="{FD770704-7746-49EE-92C6-4F33AFD0C4DC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2705522" y="508147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9">
            <p14:nvContentPartPr>
              <p14:cNvPr id="179" name="Rukopis 178">
                <a:extLst>
                  <a:ext uri="{FF2B5EF4-FFF2-40B4-BE49-F238E27FC236}">
                    <a16:creationId xmlns:a16="http://schemas.microsoft.com/office/drawing/2014/main" id="{B7554152-0848-462D-B008-21F6FC518FF9}"/>
                  </a:ext>
                </a:extLst>
              </p14:cNvPr>
              <p14:cNvContentPartPr/>
              <p14:nvPr/>
            </p14:nvContentPartPr>
            <p14:xfrm>
              <a:off x="5156993" y="5626011"/>
              <a:ext cx="360" cy="360"/>
            </p14:xfrm>
          </p:contentPart>
        </mc:Choice>
        <mc:Fallback xmlns="">
          <p:pic>
            <p:nvPicPr>
              <p:cNvPr id="179" name="Rukopis 178">
                <a:extLst>
                  <a:ext uri="{FF2B5EF4-FFF2-40B4-BE49-F238E27FC236}">
                    <a16:creationId xmlns:a16="http://schemas.microsoft.com/office/drawing/2014/main" id="{B7554152-0848-462D-B008-21F6FC518FF9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5147993" y="5617011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0">
            <p14:nvContentPartPr>
              <p14:cNvPr id="13" name="Rukopis 12">
                <a:extLst>
                  <a:ext uri="{FF2B5EF4-FFF2-40B4-BE49-F238E27FC236}">
                    <a16:creationId xmlns:a16="http://schemas.microsoft.com/office/drawing/2014/main" id="{53C77B22-18AB-4B2E-AF85-E4DF7DF43621}"/>
                  </a:ext>
                </a:extLst>
              </p14:cNvPr>
              <p14:cNvContentPartPr/>
              <p14:nvPr/>
            </p14:nvContentPartPr>
            <p14:xfrm>
              <a:off x="5325242" y="6229878"/>
              <a:ext cx="1879560" cy="474120"/>
            </p14:xfrm>
          </p:contentPart>
        </mc:Choice>
        <mc:Fallback xmlns="">
          <p:pic>
            <p:nvPicPr>
              <p:cNvPr id="13" name="Rukopis 12">
                <a:extLst>
                  <a:ext uri="{FF2B5EF4-FFF2-40B4-BE49-F238E27FC236}">
                    <a16:creationId xmlns:a16="http://schemas.microsoft.com/office/drawing/2014/main" id="{53C77B22-18AB-4B2E-AF85-E4DF7DF43621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5316602" y="6220878"/>
                <a:ext cx="1897200" cy="49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2">
            <p14:nvContentPartPr>
              <p14:cNvPr id="68" name="Rukopis 67">
                <a:extLst>
                  <a:ext uri="{FF2B5EF4-FFF2-40B4-BE49-F238E27FC236}">
                    <a16:creationId xmlns:a16="http://schemas.microsoft.com/office/drawing/2014/main" id="{CBBAEA75-4246-468D-9B04-1439641F8A04}"/>
                  </a:ext>
                </a:extLst>
              </p14:cNvPr>
              <p14:cNvContentPartPr/>
              <p14:nvPr/>
            </p14:nvContentPartPr>
            <p14:xfrm>
              <a:off x="2535242" y="4335918"/>
              <a:ext cx="2830680" cy="2052000"/>
            </p14:xfrm>
          </p:contentPart>
        </mc:Choice>
        <mc:Fallback xmlns="">
          <p:pic>
            <p:nvPicPr>
              <p:cNvPr id="68" name="Rukopis 67">
                <a:extLst>
                  <a:ext uri="{FF2B5EF4-FFF2-40B4-BE49-F238E27FC236}">
                    <a16:creationId xmlns:a16="http://schemas.microsoft.com/office/drawing/2014/main" id="{CBBAEA75-4246-468D-9B04-1439641F8A04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2526602" y="4326918"/>
                <a:ext cx="2848320" cy="206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4">
            <p14:nvContentPartPr>
              <p14:cNvPr id="114" name="Rukopis 113">
                <a:extLst>
                  <a:ext uri="{FF2B5EF4-FFF2-40B4-BE49-F238E27FC236}">
                    <a16:creationId xmlns:a16="http://schemas.microsoft.com/office/drawing/2014/main" id="{0D17EA23-AF89-4F85-B9EA-C8F7DB5885A8}"/>
                  </a:ext>
                </a:extLst>
              </p14:cNvPr>
              <p14:cNvContentPartPr/>
              <p14:nvPr/>
            </p14:nvContentPartPr>
            <p14:xfrm>
              <a:off x="3223562" y="4458318"/>
              <a:ext cx="360" cy="360"/>
            </p14:xfrm>
          </p:contentPart>
        </mc:Choice>
        <mc:Fallback xmlns="">
          <p:pic>
            <p:nvPicPr>
              <p:cNvPr id="114" name="Rukopis 113">
                <a:extLst>
                  <a:ext uri="{FF2B5EF4-FFF2-40B4-BE49-F238E27FC236}">
                    <a16:creationId xmlns:a16="http://schemas.microsoft.com/office/drawing/2014/main" id="{0D17EA23-AF89-4F85-B9EA-C8F7DB5885A8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3214562" y="444967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5">
            <p14:nvContentPartPr>
              <p14:cNvPr id="149" name="Rukopis 148">
                <a:extLst>
                  <a:ext uri="{FF2B5EF4-FFF2-40B4-BE49-F238E27FC236}">
                    <a16:creationId xmlns:a16="http://schemas.microsoft.com/office/drawing/2014/main" id="{170A3653-ED9D-4DF8-8DF6-F534BEFAB11F}"/>
                  </a:ext>
                </a:extLst>
              </p14:cNvPr>
              <p14:cNvContentPartPr/>
              <p14:nvPr/>
            </p14:nvContentPartPr>
            <p14:xfrm>
              <a:off x="3647642" y="4768638"/>
              <a:ext cx="151560" cy="248400"/>
            </p14:xfrm>
          </p:contentPart>
        </mc:Choice>
        <mc:Fallback xmlns="">
          <p:pic>
            <p:nvPicPr>
              <p:cNvPr id="149" name="Rukopis 148">
                <a:extLst>
                  <a:ext uri="{FF2B5EF4-FFF2-40B4-BE49-F238E27FC236}">
                    <a16:creationId xmlns:a16="http://schemas.microsoft.com/office/drawing/2014/main" id="{170A3653-ED9D-4DF8-8DF6-F534BEFAB11F}"/>
                  </a:ext>
                </a:extLst>
              </p:cNvPr>
              <p:cNvPicPr/>
              <p:nvPr/>
            </p:nvPicPr>
            <p:blipFill>
              <a:blip r:embed="rId126"/>
              <a:stretch>
                <a:fillRect/>
              </a:stretch>
            </p:blipFill>
            <p:spPr>
              <a:xfrm>
                <a:off x="3638642" y="4759998"/>
                <a:ext cx="169200" cy="266040"/>
              </a:xfrm>
              <a:prstGeom prst="rect">
                <a:avLst/>
              </a:prstGeom>
            </p:spPr>
          </p:pic>
        </mc:Fallback>
      </mc:AlternateContent>
      <p:grpSp>
        <p:nvGrpSpPr>
          <p:cNvPr id="152" name="Skupina 151">
            <a:extLst>
              <a:ext uri="{FF2B5EF4-FFF2-40B4-BE49-F238E27FC236}">
                <a16:creationId xmlns:a16="http://schemas.microsoft.com/office/drawing/2014/main" id="{8DD5FA1F-D628-4602-B93C-94792416EF14}"/>
              </a:ext>
            </a:extLst>
          </p:cNvPr>
          <p:cNvGrpSpPr/>
          <p:nvPr/>
        </p:nvGrpSpPr>
        <p:grpSpPr>
          <a:xfrm>
            <a:off x="2507162" y="4221798"/>
            <a:ext cx="1366200" cy="645120"/>
            <a:chOff x="2507162" y="4221798"/>
            <a:chExt cx="1366200" cy="645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70" name="Rukopis 69">
                  <a:extLst>
                    <a:ext uri="{FF2B5EF4-FFF2-40B4-BE49-F238E27FC236}">
                      <a16:creationId xmlns:a16="http://schemas.microsoft.com/office/drawing/2014/main" id="{38A25310-2DF4-4797-93B4-EE1EE5626BE8}"/>
                    </a:ext>
                  </a:extLst>
                </p14:cNvPr>
                <p14:cNvContentPartPr/>
                <p14:nvPr/>
              </p14:nvContentPartPr>
              <p14:xfrm>
                <a:off x="2507162" y="4326558"/>
                <a:ext cx="115200" cy="174240"/>
              </p14:xfrm>
            </p:contentPart>
          </mc:Choice>
          <mc:Fallback xmlns="">
            <p:pic>
              <p:nvPicPr>
                <p:cNvPr id="70" name="Rukopis 69">
                  <a:extLst>
                    <a:ext uri="{FF2B5EF4-FFF2-40B4-BE49-F238E27FC236}">
                      <a16:creationId xmlns:a16="http://schemas.microsoft.com/office/drawing/2014/main" id="{38A25310-2DF4-4797-93B4-EE1EE5626BE8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2498522" y="4317558"/>
                  <a:ext cx="13284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9">
              <p14:nvContentPartPr>
                <p14:cNvPr id="72" name="Rukopis 71">
                  <a:extLst>
                    <a:ext uri="{FF2B5EF4-FFF2-40B4-BE49-F238E27FC236}">
                      <a16:creationId xmlns:a16="http://schemas.microsoft.com/office/drawing/2014/main" id="{5A30FA1B-34D1-4C61-BE90-1EDC960742C2}"/>
                    </a:ext>
                  </a:extLst>
                </p14:cNvPr>
                <p14:cNvContentPartPr/>
                <p14:nvPr/>
              </p14:nvContentPartPr>
              <p14:xfrm>
                <a:off x="2507162" y="4221798"/>
                <a:ext cx="300600" cy="105120"/>
              </p14:xfrm>
            </p:contentPart>
          </mc:Choice>
          <mc:Fallback xmlns="">
            <p:pic>
              <p:nvPicPr>
                <p:cNvPr id="72" name="Rukopis 71">
                  <a:extLst>
                    <a:ext uri="{FF2B5EF4-FFF2-40B4-BE49-F238E27FC236}">
                      <a16:creationId xmlns:a16="http://schemas.microsoft.com/office/drawing/2014/main" id="{5A30FA1B-34D1-4C61-BE90-1EDC960742C2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2498522" y="4213158"/>
                  <a:ext cx="318240" cy="12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1">
              <p14:nvContentPartPr>
                <p14:cNvPr id="92" name="Rukopis 91">
                  <a:extLst>
                    <a:ext uri="{FF2B5EF4-FFF2-40B4-BE49-F238E27FC236}">
                      <a16:creationId xmlns:a16="http://schemas.microsoft.com/office/drawing/2014/main" id="{C1A18D84-D7B9-4F16-B4A0-8FDFB74CCFE1}"/>
                    </a:ext>
                  </a:extLst>
                </p14:cNvPr>
                <p14:cNvContentPartPr/>
                <p14:nvPr/>
              </p14:nvContentPartPr>
              <p14:xfrm>
                <a:off x="2818202" y="4222878"/>
                <a:ext cx="360" cy="360"/>
              </p14:xfrm>
            </p:contentPart>
          </mc:Choice>
          <mc:Fallback xmlns="">
            <p:pic>
              <p:nvPicPr>
                <p:cNvPr id="92" name="Rukopis 91">
                  <a:extLst>
                    <a:ext uri="{FF2B5EF4-FFF2-40B4-BE49-F238E27FC236}">
                      <a16:creationId xmlns:a16="http://schemas.microsoft.com/office/drawing/2014/main" id="{C1A18D84-D7B9-4F16-B4A0-8FDFB74CCFE1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2809202" y="421387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104" name="Rukopis 103">
                  <a:extLst>
                    <a:ext uri="{FF2B5EF4-FFF2-40B4-BE49-F238E27FC236}">
                      <a16:creationId xmlns:a16="http://schemas.microsoft.com/office/drawing/2014/main" id="{000535D4-529E-4571-98BB-FB1C74652121}"/>
                    </a:ext>
                  </a:extLst>
                </p14:cNvPr>
                <p14:cNvContentPartPr/>
                <p14:nvPr/>
              </p14:nvContentPartPr>
              <p14:xfrm>
                <a:off x="2818202" y="4222878"/>
                <a:ext cx="360" cy="360"/>
              </p14:xfrm>
            </p:contentPart>
          </mc:Choice>
          <mc:Fallback xmlns="">
            <p:pic>
              <p:nvPicPr>
                <p:cNvPr id="104" name="Rukopis 103">
                  <a:extLst>
                    <a:ext uri="{FF2B5EF4-FFF2-40B4-BE49-F238E27FC236}">
                      <a16:creationId xmlns:a16="http://schemas.microsoft.com/office/drawing/2014/main" id="{000535D4-529E-4571-98BB-FB1C74652121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2809202" y="421387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3">
              <p14:nvContentPartPr>
                <p14:cNvPr id="108" name="Rukopis 107">
                  <a:extLst>
                    <a:ext uri="{FF2B5EF4-FFF2-40B4-BE49-F238E27FC236}">
                      <a16:creationId xmlns:a16="http://schemas.microsoft.com/office/drawing/2014/main" id="{656E95D3-9A6B-4DF3-84AC-C3012483468F}"/>
                    </a:ext>
                  </a:extLst>
                </p14:cNvPr>
                <p14:cNvContentPartPr/>
                <p14:nvPr/>
              </p14:nvContentPartPr>
              <p14:xfrm>
                <a:off x="2818202" y="4222878"/>
                <a:ext cx="360" cy="360"/>
              </p14:xfrm>
            </p:contentPart>
          </mc:Choice>
          <mc:Fallback xmlns="">
            <p:pic>
              <p:nvPicPr>
                <p:cNvPr id="108" name="Rukopis 107">
                  <a:extLst>
                    <a:ext uri="{FF2B5EF4-FFF2-40B4-BE49-F238E27FC236}">
                      <a16:creationId xmlns:a16="http://schemas.microsoft.com/office/drawing/2014/main" id="{656E95D3-9A6B-4DF3-84AC-C3012483468F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2809202" y="421387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122" name="Rukopis 121">
                  <a:extLst>
                    <a:ext uri="{FF2B5EF4-FFF2-40B4-BE49-F238E27FC236}">
                      <a16:creationId xmlns:a16="http://schemas.microsoft.com/office/drawing/2014/main" id="{F2A957AF-9B38-4434-B055-D8C676C0020A}"/>
                    </a:ext>
                  </a:extLst>
                </p14:cNvPr>
                <p14:cNvContentPartPr/>
                <p14:nvPr/>
              </p14:nvContentPartPr>
              <p14:xfrm>
                <a:off x="3083162" y="4326198"/>
                <a:ext cx="248400" cy="291600"/>
              </p14:xfrm>
            </p:contentPart>
          </mc:Choice>
          <mc:Fallback xmlns="">
            <p:pic>
              <p:nvPicPr>
                <p:cNvPr id="122" name="Rukopis 121">
                  <a:extLst>
                    <a:ext uri="{FF2B5EF4-FFF2-40B4-BE49-F238E27FC236}">
                      <a16:creationId xmlns:a16="http://schemas.microsoft.com/office/drawing/2014/main" id="{F2A957AF-9B38-4434-B055-D8C676C0020A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3074162" y="4317198"/>
                  <a:ext cx="266040" cy="30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125" name="Rukopis 124">
                  <a:extLst>
                    <a:ext uri="{FF2B5EF4-FFF2-40B4-BE49-F238E27FC236}">
                      <a16:creationId xmlns:a16="http://schemas.microsoft.com/office/drawing/2014/main" id="{49631FA4-9957-4344-AB05-EC026ECF67ED}"/>
                    </a:ext>
                  </a:extLst>
                </p14:cNvPr>
                <p14:cNvContentPartPr/>
                <p14:nvPr/>
              </p14:nvContentPartPr>
              <p14:xfrm>
                <a:off x="3327242" y="4618518"/>
                <a:ext cx="360" cy="360"/>
              </p14:xfrm>
            </p:contentPart>
          </mc:Choice>
          <mc:Fallback xmlns="">
            <p:pic>
              <p:nvPicPr>
                <p:cNvPr id="125" name="Rukopis 124">
                  <a:extLst>
                    <a:ext uri="{FF2B5EF4-FFF2-40B4-BE49-F238E27FC236}">
                      <a16:creationId xmlns:a16="http://schemas.microsoft.com/office/drawing/2014/main" id="{49631FA4-9957-4344-AB05-EC026ECF67ED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3318242" y="460987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141" name="Rukopis 140">
                  <a:extLst>
                    <a:ext uri="{FF2B5EF4-FFF2-40B4-BE49-F238E27FC236}">
                      <a16:creationId xmlns:a16="http://schemas.microsoft.com/office/drawing/2014/main" id="{414DABB4-1F53-490F-80BE-CE5813BCB0F2}"/>
                    </a:ext>
                  </a:extLst>
                </p14:cNvPr>
                <p14:cNvContentPartPr/>
                <p14:nvPr/>
              </p14:nvContentPartPr>
              <p14:xfrm>
                <a:off x="3327242" y="4527798"/>
                <a:ext cx="163440" cy="278640"/>
              </p14:xfrm>
            </p:contentPart>
          </mc:Choice>
          <mc:Fallback xmlns="">
            <p:pic>
              <p:nvPicPr>
                <p:cNvPr id="141" name="Rukopis 140">
                  <a:extLst>
                    <a:ext uri="{FF2B5EF4-FFF2-40B4-BE49-F238E27FC236}">
                      <a16:creationId xmlns:a16="http://schemas.microsoft.com/office/drawing/2014/main" id="{414DABB4-1F53-490F-80BE-CE5813BCB0F2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3318242" y="4518798"/>
                  <a:ext cx="181080" cy="29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143" name="Rukopis 142">
                  <a:extLst>
                    <a:ext uri="{FF2B5EF4-FFF2-40B4-BE49-F238E27FC236}">
                      <a16:creationId xmlns:a16="http://schemas.microsoft.com/office/drawing/2014/main" id="{8A0FA18C-75C9-4BAD-9981-EAA322994EA3}"/>
                    </a:ext>
                  </a:extLst>
                </p14:cNvPr>
                <p14:cNvContentPartPr/>
                <p14:nvPr/>
              </p14:nvContentPartPr>
              <p14:xfrm>
                <a:off x="3374402" y="4618518"/>
                <a:ext cx="61560" cy="86040"/>
              </p14:xfrm>
            </p:contentPart>
          </mc:Choice>
          <mc:Fallback xmlns="">
            <p:pic>
              <p:nvPicPr>
                <p:cNvPr id="143" name="Rukopis 142">
                  <a:extLst>
                    <a:ext uri="{FF2B5EF4-FFF2-40B4-BE49-F238E27FC236}">
                      <a16:creationId xmlns:a16="http://schemas.microsoft.com/office/drawing/2014/main" id="{8A0FA18C-75C9-4BAD-9981-EAA322994EA3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3365402" y="4609878"/>
                  <a:ext cx="7920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145" name="Rukopis 144">
                  <a:extLst>
                    <a:ext uri="{FF2B5EF4-FFF2-40B4-BE49-F238E27FC236}">
                      <a16:creationId xmlns:a16="http://schemas.microsoft.com/office/drawing/2014/main" id="{871E59C2-C415-46C4-8B2C-2D5ABEA193D6}"/>
                    </a:ext>
                  </a:extLst>
                </p14:cNvPr>
                <p14:cNvContentPartPr/>
                <p14:nvPr/>
              </p14:nvContentPartPr>
              <p14:xfrm>
                <a:off x="3533522" y="4637958"/>
                <a:ext cx="142200" cy="228960"/>
              </p14:xfrm>
            </p:contentPart>
          </mc:Choice>
          <mc:Fallback xmlns="">
            <p:pic>
              <p:nvPicPr>
                <p:cNvPr id="145" name="Rukopis 144">
                  <a:extLst>
                    <a:ext uri="{FF2B5EF4-FFF2-40B4-BE49-F238E27FC236}">
                      <a16:creationId xmlns:a16="http://schemas.microsoft.com/office/drawing/2014/main" id="{871E59C2-C415-46C4-8B2C-2D5ABEA193D6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3524522" y="4628958"/>
                  <a:ext cx="15984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147" name="Rukopis 146">
                  <a:extLst>
                    <a:ext uri="{FF2B5EF4-FFF2-40B4-BE49-F238E27FC236}">
                      <a16:creationId xmlns:a16="http://schemas.microsoft.com/office/drawing/2014/main" id="{0A1FA496-D203-4FC0-BE13-2DE8310EF25F}"/>
                    </a:ext>
                  </a:extLst>
                </p14:cNvPr>
                <p14:cNvContentPartPr/>
                <p14:nvPr/>
              </p14:nvContentPartPr>
              <p14:xfrm>
                <a:off x="3675722" y="4505478"/>
                <a:ext cx="10440" cy="74520"/>
              </p14:xfrm>
            </p:contentPart>
          </mc:Choice>
          <mc:Fallback xmlns="">
            <p:pic>
              <p:nvPicPr>
                <p:cNvPr id="147" name="Rukopis 146">
                  <a:extLst>
                    <a:ext uri="{FF2B5EF4-FFF2-40B4-BE49-F238E27FC236}">
                      <a16:creationId xmlns:a16="http://schemas.microsoft.com/office/drawing/2014/main" id="{0A1FA496-D203-4FC0-BE13-2DE8310EF25F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3666722" y="4496838"/>
                  <a:ext cx="2808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151" name="Rukopis 150">
                  <a:extLst>
                    <a:ext uri="{FF2B5EF4-FFF2-40B4-BE49-F238E27FC236}">
                      <a16:creationId xmlns:a16="http://schemas.microsoft.com/office/drawing/2014/main" id="{AC9AF73E-58F5-46D6-8634-F657C26639FD}"/>
                    </a:ext>
                  </a:extLst>
                </p14:cNvPr>
                <p14:cNvContentPartPr/>
                <p14:nvPr/>
              </p14:nvContentPartPr>
              <p14:xfrm>
                <a:off x="3789122" y="4666038"/>
                <a:ext cx="84240" cy="68040"/>
              </p14:xfrm>
            </p:contentPart>
          </mc:Choice>
          <mc:Fallback xmlns="">
            <p:pic>
              <p:nvPicPr>
                <p:cNvPr id="151" name="Rukopis 150">
                  <a:extLst>
                    <a:ext uri="{FF2B5EF4-FFF2-40B4-BE49-F238E27FC236}">
                      <a16:creationId xmlns:a16="http://schemas.microsoft.com/office/drawing/2014/main" id="{AC9AF73E-58F5-46D6-8634-F657C26639FD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3780122" y="4657038"/>
                  <a:ext cx="101880" cy="85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7">
            <p14:nvContentPartPr>
              <p14:cNvPr id="153" name="Rukopis 152">
                <a:extLst>
                  <a:ext uri="{FF2B5EF4-FFF2-40B4-BE49-F238E27FC236}">
                    <a16:creationId xmlns:a16="http://schemas.microsoft.com/office/drawing/2014/main" id="{A733A746-9082-456B-B553-C9B36C5F9819}"/>
                  </a:ext>
                </a:extLst>
              </p14:cNvPr>
              <p14:cNvContentPartPr/>
              <p14:nvPr/>
            </p14:nvContentPartPr>
            <p14:xfrm>
              <a:off x="3874082" y="4835598"/>
              <a:ext cx="141840" cy="187920"/>
            </p14:xfrm>
          </p:contentPart>
        </mc:Choice>
        <mc:Fallback xmlns="">
          <p:pic>
            <p:nvPicPr>
              <p:cNvPr id="153" name="Rukopis 152">
                <a:extLst>
                  <a:ext uri="{FF2B5EF4-FFF2-40B4-BE49-F238E27FC236}">
                    <a16:creationId xmlns:a16="http://schemas.microsoft.com/office/drawing/2014/main" id="{A733A746-9082-456B-B553-C9B36C5F9819}"/>
                  </a:ext>
                </a:extLst>
              </p:cNvPr>
              <p:cNvPicPr/>
              <p:nvPr/>
            </p:nvPicPr>
            <p:blipFill>
              <a:blip r:embed="rId148"/>
              <a:stretch>
                <a:fillRect/>
              </a:stretch>
            </p:blipFill>
            <p:spPr>
              <a:xfrm>
                <a:off x="3865442" y="4826598"/>
                <a:ext cx="159480" cy="20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9">
            <p14:nvContentPartPr>
              <p14:cNvPr id="154" name="Rukopis 153">
                <a:extLst>
                  <a:ext uri="{FF2B5EF4-FFF2-40B4-BE49-F238E27FC236}">
                    <a16:creationId xmlns:a16="http://schemas.microsoft.com/office/drawing/2014/main" id="{7EC1141D-99DB-4109-9C9E-A70573DBB584}"/>
                  </a:ext>
                </a:extLst>
              </p14:cNvPr>
              <p14:cNvContentPartPr/>
              <p14:nvPr/>
            </p14:nvContentPartPr>
            <p14:xfrm>
              <a:off x="3840962" y="4967358"/>
              <a:ext cx="118080" cy="145800"/>
            </p14:xfrm>
          </p:contentPart>
        </mc:Choice>
        <mc:Fallback xmlns="">
          <p:pic>
            <p:nvPicPr>
              <p:cNvPr id="154" name="Rukopis 153">
                <a:extLst>
                  <a:ext uri="{FF2B5EF4-FFF2-40B4-BE49-F238E27FC236}">
                    <a16:creationId xmlns:a16="http://schemas.microsoft.com/office/drawing/2014/main" id="{7EC1141D-99DB-4109-9C9E-A70573DBB584}"/>
                  </a:ext>
                </a:extLst>
              </p:cNvPr>
              <p:cNvPicPr/>
              <p:nvPr/>
            </p:nvPicPr>
            <p:blipFill>
              <a:blip r:embed="rId150"/>
              <a:stretch>
                <a:fillRect/>
              </a:stretch>
            </p:blipFill>
            <p:spPr>
              <a:xfrm>
                <a:off x="3832322" y="4958718"/>
                <a:ext cx="135720" cy="16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1">
            <p14:nvContentPartPr>
              <p14:cNvPr id="155" name="Rukopis 154">
                <a:extLst>
                  <a:ext uri="{FF2B5EF4-FFF2-40B4-BE49-F238E27FC236}">
                    <a16:creationId xmlns:a16="http://schemas.microsoft.com/office/drawing/2014/main" id="{32C90DA5-389C-4484-A05A-61DBBEA820FF}"/>
                  </a:ext>
                </a:extLst>
              </p14:cNvPr>
              <p14:cNvContentPartPr/>
              <p14:nvPr/>
            </p14:nvContentPartPr>
            <p14:xfrm>
              <a:off x="3976682" y="5003358"/>
              <a:ext cx="190800" cy="229680"/>
            </p14:xfrm>
          </p:contentPart>
        </mc:Choice>
        <mc:Fallback xmlns="">
          <p:pic>
            <p:nvPicPr>
              <p:cNvPr id="155" name="Rukopis 154">
                <a:extLst>
                  <a:ext uri="{FF2B5EF4-FFF2-40B4-BE49-F238E27FC236}">
                    <a16:creationId xmlns:a16="http://schemas.microsoft.com/office/drawing/2014/main" id="{32C90DA5-389C-4484-A05A-61DBBEA820FF}"/>
                  </a:ext>
                </a:extLst>
              </p:cNvPr>
              <p:cNvPicPr/>
              <p:nvPr/>
            </p:nvPicPr>
            <p:blipFill>
              <a:blip r:embed="rId152"/>
              <a:stretch>
                <a:fillRect/>
              </a:stretch>
            </p:blipFill>
            <p:spPr>
              <a:xfrm>
                <a:off x="3968042" y="4994718"/>
                <a:ext cx="208440" cy="24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3">
            <p14:nvContentPartPr>
              <p14:cNvPr id="156" name="Rukopis 155">
                <a:extLst>
                  <a:ext uri="{FF2B5EF4-FFF2-40B4-BE49-F238E27FC236}">
                    <a16:creationId xmlns:a16="http://schemas.microsoft.com/office/drawing/2014/main" id="{4F5436FD-285D-47B1-AD9A-4F06243970F3}"/>
                  </a:ext>
                </a:extLst>
              </p14:cNvPr>
              <p14:cNvContentPartPr/>
              <p14:nvPr/>
            </p14:nvContentPartPr>
            <p14:xfrm>
              <a:off x="4139762" y="5127558"/>
              <a:ext cx="212040" cy="254520"/>
            </p14:xfrm>
          </p:contentPart>
        </mc:Choice>
        <mc:Fallback xmlns="">
          <p:pic>
            <p:nvPicPr>
              <p:cNvPr id="156" name="Rukopis 155">
                <a:extLst>
                  <a:ext uri="{FF2B5EF4-FFF2-40B4-BE49-F238E27FC236}">
                    <a16:creationId xmlns:a16="http://schemas.microsoft.com/office/drawing/2014/main" id="{4F5436FD-285D-47B1-AD9A-4F06243970F3}"/>
                  </a:ext>
                </a:extLst>
              </p:cNvPr>
              <p:cNvPicPr/>
              <p:nvPr/>
            </p:nvPicPr>
            <p:blipFill>
              <a:blip r:embed="rId154"/>
              <a:stretch>
                <a:fillRect/>
              </a:stretch>
            </p:blipFill>
            <p:spPr>
              <a:xfrm>
                <a:off x="4130762" y="5118918"/>
                <a:ext cx="229680" cy="27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5">
            <p14:nvContentPartPr>
              <p14:cNvPr id="174" name="Rukopis 173">
                <a:extLst>
                  <a:ext uri="{FF2B5EF4-FFF2-40B4-BE49-F238E27FC236}">
                    <a16:creationId xmlns:a16="http://schemas.microsoft.com/office/drawing/2014/main" id="{5FD3A0D8-AC7A-4CBB-96FE-9157485FCAAA}"/>
                  </a:ext>
                </a:extLst>
              </p14:cNvPr>
              <p14:cNvContentPartPr/>
              <p14:nvPr/>
            </p14:nvContentPartPr>
            <p14:xfrm>
              <a:off x="-735718" y="2299758"/>
              <a:ext cx="360" cy="360"/>
            </p14:xfrm>
          </p:contentPart>
        </mc:Choice>
        <mc:Fallback xmlns="">
          <p:pic>
            <p:nvPicPr>
              <p:cNvPr id="174" name="Rukopis 173">
                <a:extLst>
                  <a:ext uri="{FF2B5EF4-FFF2-40B4-BE49-F238E27FC236}">
                    <a16:creationId xmlns:a16="http://schemas.microsoft.com/office/drawing/2014/main" id="{5FD3A0D8-AC7A-4CBB-96FE-9157485FCAAA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-744718" y="229075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6">
            <p14:nvContentPartPr>
              <p14:cNvPr id="181" name="Rukopis 180">
                <a:extLst>
                  <a:ext uri="{FF2B5EF4-FFF2-40B4-BE49-F238E27FC236}">
                    <a16:creationId xmlns:a16="http://schemas.microsoft.com/office/drawing/2014/main" id="{3F707AEE-83C6-4CD9-A153-AAA1CF3CEF59}"/>
                  </a:ext>
                </a:extLst>
              </p14:cNvPr>
              <p14:cNvContentPartPr/>
              <p14:nvPr/>
            </p14:nvContentPartPr>
            <p14:xfrm>
              <a:off x="4675442" y="5769078"/>
              <a:ext cx="360" cy="360"/>
            </p14:xfrm>
          </p:contentPart>
        </mc:Choice>
        <mc:Fallback xmlns="">
          <p:pic>
            <p:nvPicPr>
              <p:cNvPr id="181" name="Rukopis 180">
                <a:extLst>
                  <a:ext uri="{FF2B5EF4-FFF2-40B4-BE49-F238E27FC236}">
                    <a16:creationId xmlns:a16="http://schemas.microsoft.com/office/drawing/2014/main" id="{3F707AEE-83C6-4CD9-A153-AAA1CF3CEF59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4666442" y="576007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7">
            <p14:nvContentPartPr>
              <p14:cNvPr id="193" name="Rukopis 192">
                <a:extLst>
                  <a:ext uri="{FF2B5EF4-FFF2-40B4-BE49-F238E27FC236}">
                    <a16:creationId xmlns:a16="http://schemas.microsoft.com/office/drawing/2014/main" id="{B7855B00-0B60-4B45-B6AE-82B07E4FAD19}"/>
                  </a:ext>
                </a:extLst>
              </p14:cNvPr>
              <p14:cNvContentPartPr/>
              <p14:nvPr/>
            </p14:nvContentPartPr>
            <p14:xfrm>
              <a:off x="3579602" y="5382438"/>
              <a:ext cx="181800" cy="230760"/>
            </p14:xfrm>
          </p:contentPart>
        </mc:Choice>
        <mc:Fallback xmlns="">
          <p:pic>
            <p:nvPicPr>
              <p:cNvPr id="193" name="Rukopis 192">
                <a:extLst>
                  <a:ext uri="{FF2B5EF4-FFF2-40B4-BE49-F238E27FC236}">
                    <a16:creationId xmlns:a16="http://schemas.microsoft.com/office/drawing/2014/main" id="{B7855B00-0B60-4B45-B6AE-82B07E4FAD19}"/>
                  </a:ext>
                </a:extLst>
              </p:cNvPr>
              <p:cNvPicPr/>
              <p:nvPr/>
            </p:nvPicPr>
            <p:blipFill>
              <a:blip r:embed="rId158"/>
              <a:stretch>
                <a:fillRect/>
              </a:stretch>
            </p:blipFill>
            <p:spPr>
              <a:xfrm>
                <a:off x="3570962" y="5373798"/>
                <a:ext cx="199440" cy="24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9">
            <p14:nvContentPartPr>
              <p14:cNvPr id="202" name="Rukopis 201">
                <a:extLst>
                  <a:ext uri="{FF2B5EF4-FFF2-40B4-BE49-F238E27FC236}">
                    <a16:creationId xmlns:a16="http://schemas.microsoft.com/office/drawing/2014/main" id="{474C06F4-7107-4FEE-B98D-BFD9258C0CB2}"/>
                  </a:ext>
                </a:extLst>
              </p14:cNvPr>
              <p14:cNvContentPartPr/>
              <p14:nvPr/>
            </p14:nvContentPartPr>
            <p14:xfrm>
              <a:off x="3779762" y="5684118"/>
              <a:ext cx="116280" cy="81720"/>
            </p14:xfrm>
          </p:contentPart>
        </mc:Choice>
        <mc:Fallback xmlns="">
          <p:pic>
            <p:nvPicPr>
              <p:cNvPr id="202" name="Rukopis 201">
                <a:extLst>
                  <a:ext uri="{FF2B5EF4-FFF2-40B4-BE49-F238E27FC236}">
                    <a16:creationId xmlns:a16="http://schemas.microsoft.com/office/drawing/2014/main" id="{474C06F4-7107-4FEE-B98D-BFD9258C0CB2}"/>
                  </a:ext>
                </a:extLst>
              </p:cNvPr>
              <p:cNvPicPr/>
              <p:nvPr/>
            </p:nvPicPr>
            <p:blipFill>
              <a:blip r:embed="rId160"/>
              <a:stretch>
                <a:fillRect/>
              </a:stretch>
            </p:blipFill>
            <p:spPr>
              <a:xfrm>
                <a:off x="3770762" y="5675118"/>
                <a:ext cx="133920" cy="9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1">
            <p14:nvContentPartPr>
              <p14:cNvPr id="205" name="Rukopis 204">
                <a:extLst>
                  <a:ext uri="{FF2B5EF4-FFF2-40B4-BE49-F238E27FC236}">
                    <a16:creationId xmlns:a16="http://schemas.microsoft.com/office/drawing/2014/main" id="{54878583-BCD0-4F36-B2A7-E49CC3096FC5}"/>
                  </a:ext>
                </a:extLst>
              </p14:cNvPr>
              <p14:cNvContentPartPr/>
              <p14:nvPr/>
            </p14:nvContentPartPr>
            <p14:xfrm>
              <a:off x="3949322" y="5928918"/>
              <a:ext cx="360" cy="360"/>
            </p14:xfrm>
          </p:contentPart>
        </mc:Choice>
        <mc:Fallback xmlns="">
          <p:pic>
            <p:nvPicPr>
              <p:cNvPr id="205" name="Rukopis 204">
                <a:extLst>
                  <a:ext uri="{FF2B5EF4-FFF2-40B4-BE49-F238E27FC236}">
                    <a16:creationId xmlns:a16="http://schemas.microsoft.com/office/drawing/2014/main" id="{54878583-BCD0-4F36-B2A7-E49CC3096FC5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3940682" y="591991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2">
            <p14:nvContentPartPr>
              <p14:cNvPr id="208" name="Rukopis 207">
                <a:extLst>
                  <a:ext uri="{FF2B5EF4-FFF2-40B4-BE49-F238E27FC236}">
                    <a16:creationId xmlns:a16="http://schemas.microsoft.com/office/drawing/2014/main" id="{9167FB20-1DBD-4D68-B793-3C2DE67F7CAC}"/>
                  </a:ext>
                </a:extLst>
              </p14:cNvPr>
              <p14:cNvContentPartPr/>
              <p14:nvPr/>
            </p14:nvContentPartPr>
            <p14:xfrm>
              <a:off x="3901802" y="5599518"/>
              <a:ext cx="29160" cy="291240"/>
            </p14:xfrm>
          </p:contentPart>
        </mc:Choice>
        <mc:Fallback xmlns="">
          <p:pic>
            <p:nvPicPr>
              <p:cNvPr id="208" name="Rukopis 207">
                <a:extLst>
                  <a:ext uri="{FF2B5EF4-FFF2-40B4-BE49-F238E27FC236}">
                    <a16:creationId xmlns:a16="http://schemas.microsoft.com/office/drawing/2014/main" id="{9167FB20-1DBD-4D68-B793-3C2DE67F7CAC}"/>
                  </a:ext>
                </a:extLst>
              </p:cNvPr>
              <p:cNvPicPr/>
              <p:nvPr/>
            </p:nvPicPr>
            <p:blipFill>
              <a:blip r:embed="rId163"/>
              <a:stretch>
                <a:fillRect/>
              </a:stretch>
            </p:blipFill>
            <p:spPr>
              <a:xfrm>
                <a:off x="3892802" y="5590518"/>
                <a:ext cx="46800" cy="30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4">
            <p14:nvContentPartPr>
              <p14:cNvPr id="214" name="Rukopis 213">
                <a:extLst>
                  <a:ext uri="{FF2B5EF4-FFF2-40B4-BE49-F238E27FC236}">
                    <a16:creationId xmlns:a16="http://schemas.microsoft.com/office/drawing/2014/main" id="{DDFECBB8-E92F-4A3C-A515-FE4E1C502421}"/>
                  </a:ext>
                </a:extLst>
              </p14:cNvPr>
              <p14:cNvContentPartPr/>
              <p14:nvPr/>
            </p14:nvContentPartPr>
            <p14:xfrm>
              <a:off x="4083962" y="5863038"/>
              <a:ext cx="111240" cy="226080"/>
            </p14:xfrm>
          </p:contentPart>
        </mc:Choice>
        <mc:Fallback xmlns="">
          <p:pic>
            <p:nvPicPr>
              <p:cNvPr id="214" name="Rukopis 213">
                <a:extLst>
                  <a:ext uri="{FF2B5EF4-FFF2-40B4-BE49-F238E27FC236}">
                    <a16:creationId xmlns:a16="http://schemas.microsoft.com/office/drawing/2014/main" id="{DDFECBB8-E92F-4A3C-A515-FE4E1C502421}"/>
                  </a:ext>
                </a:extLst>
              </p:cNvPr>
              <p:cNvPicPr/>
              <p:nvPr/>
            </p:nvPicPr>
            <p:blipFill>
              <a:blip r:embed="rId165"/>
              <a:stretch>
                <a:fillRect/>
              </a:stretch>
            </p:blipFill>
            <p:spPr>
              <a:xfrm>
                <a:off x="4074962" y="5854038"/>
                <a:ext cx="128880" cy="24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6">
            <p14:nvContentPartPr>
              <p14:cNvPr id="215" name="Rukopis 214">
                <a:extLst>
                  <a:ext uri="{FF2B5EF4-FFF2-40B4-BE49-F238E27FC236}">
                    <a16:creationId xmlns:a16="http://schemas.microsoft.com/office/drawing/2014/main" id="{D4C1E77E-473C-4342-ACEF-7DDAEA2507A5}"/>
                  </a:ext>
                </a:extLst>
              </p14:cNvPr>
              <p14:cNvContentPartPr/>
              <p14:nvPr/>
            </p14:nvContentPartPr>
            <p14:xfrm>
              <a:off x="4081802" y="6098478"/>
              <a:ext cx="360" cy="360"/>
            </p14:xfrm>
          </p:contentPart>
        </mc:Choice>
        <mc:Fallback xmlns="">
          <p:pic>
            <p:nvPicPr>
              <p:cNvPr id="215" name="Rukopis 214">
                <a:extLst>
                  <a:ext uri="{FF2B5EF4-FFF2-40B4-BE49-F238E27FC236}">
                    <a16:creationId xmlns:a16="http://schemas.microsoft.com/office/drawing/2014/main" id="{D4C1E77E-473C-4342-ACEF-7DDAEA2507A5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4072802" y="608983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7">
            <p14:nvContentPartPr>
              <p14:cNvPr id="217" name="Rukopis 216">
                <a:extLst>
                  <a:ext uri="{FF2B5EF4-FFF2-40B4-BE49-F238E27FC236}">
                    <a16:creationId xmlns:a16="http://schemas.microsoft.com/office/drawing/2014/main" id="{94E1805E-2708-4013-9E55-C60719ADD0A9}"/>
                  </a:ext>
                </a:extLst>
              </p14:cNvPr>
              <p14:cNvContentPartPr/>
              <p14:nvPr/>
            </p14:nvContentPartPr>
            <p14:xfrm>
              <a:off x="4051562" y="5759358"/>
              <a:ext cx="16200" cy="315000"/>
            </p14:xfrm>
          </p:contentPart>
        </mc:Choice>
        <mc:Fallback xmlns="">
          <p:pic>
            <p:nvPicPr>
              <p:cNvPr id="217" name="Rukopis 216">
                <a:extLst>
                  <a:ext uri="{FF2B5EF4-FFF2-40B4-BE49-F238E27FC236}">
                    <a16:creationId xmlns:a16="http://schemas.microsoft.com/office/drawing/2014/main" id="{94E1805E-2708-4013-9E55-C60719ADD0A9}"/>
                  </a:ext>
                </a:extLst>
              </p:cNvPr>
              <p:cNvPicPr/>
              <p:nvPr/>
            </p:nvPicPr>
            <p:blipFill>
              <a:blip r:embed="rId168"/>
              <a:stretch>
                <a:fillRect/>
              </a:stretch>
            </p:blipFill>
            <p:spPr>
              <a:xfrm>
                <a:off x="4042922" y="5750358"/>
                <a:ext cx="33840" cy="33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9">
            <p14:nvContentPartPr>
              <p14:cNvPr id="218" name="Rukopis 217">
                <a:extLst>
                  <a:ext uri="{FF2B5EF4-FFF2-40B4-BE49-F238E27FC236}">
                    <a16:creationId xmlns:a16="http://schemas.microsoft.com/office/drawing/2014/main" id="{EDF71CB1-F9B3-4332-B7D7-CD54E28F2F88}"/>
                  </a:ext>
                </a:extLst>
              </p14:cNvPr>
              <p14:cNvContentPartPr/>
              <p14:nvPr/>
            </p14:nvContentPartPr>
            <p14:xfrm>
              <a:off x="4071722" y="6079758"/>
              <a:ext cx="360" cy="360"/>
            </p14:xfrm>
          </p:contentPart>
        </mc:Choice>
        <mc:Fallback xmlns="">
          <p:pic>
            <p:nvPicPr>
              <p:cNvPr id="218" name="Rukopis 217">
                <a:extLst>
                  <a:ext uri="{FF2B5EF4-FFF2-40B4-BE49-F238E27FC236}">
                    <a16:creationId xmlns:a16="http://schemas.microsoft.com/office/drawing/2014/main" id="{EDF71CB1-F9B3-4332-B7D7-CD54E28F2F88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4063082" y="607111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0">
            <p14:nvContentPartPr>
              <p14:cNvPr id="220" name="Rukopis 219">
                <a:extLst>
                  <a:ext uri="{FF2B5EF4-FFF2-40B4-BE49-F238E27FC236}">
                    <a16:creationId xmlns:a16="http://schemas.microsoft.com/office/drawing/2014/main" id="{329919FB-E7F8-4BA6-A7ED-3C925FC534A7}"/>
                  </a:ext>
                </a:extLst>
              </p14:cNvPr>
              <p14:cNvContentPartPr/>
              <p14:nvPr/>
            </p14:nvContentPartPr>
            <p14:xfrm>
              <a:off x="4176842" y="5938638"/>
              <a:ext cx="83880" cy="264600"/>
            </p14:xfrm>
          </p:contentPart>
        </mc:Choice>
        <mc:Fallback xmlns="">
          <p:pic>
            <p:nvPicPr>
              <p:cNvPr id="220" name="Rukopis 219">
                <a:extLst>
                  <a:ext uri="{FF2B5EF4-FFF2-40B4-BE49-F238E27FC236}">
                    <a16:creationId xmlns:a16="http://schemas.microsoft.com/office/drawing/2014/main" id="{329919FB-E7F8-4BA6-A7ED-3C925FC534A7}"/>
                  </a:ext>
                </a:extLst>
              </p:cNvPr>
              <p:cNvPicPr/>
              <p:nvPr/>
            </p:nvPicPr>
            <p:blipFill>
              <a:blip r:embed="rId171"/>
              <a:stretch>
                <a:fillRect/>
              </a:stretch>
            </p:blipFill>
            <p:spPr>
              <a:xfrm>
                <a:off x="4168202" y="5929638"/>
                <a:ext cx="101520" cy="28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2">
            <p14:nvContentPartPr>
              <p14:cNvPr id="221" name="Rukopis 220">
                <a:extLst>
                  <a:ext uri="{FF2B5EF4-FFF2-40B4-BE49-F238E27FC236}">
                    <a16:creationId xmlns:a16="http://schemas.microsoft.com/office/drawing/2014/main" id="{879EBF52-D077-4D42-A9C7-DDE722C404A8}"/>
                  </a:ext>
                </a:extLst>
              </p14:cNvPr>
              <p14:cNvContentPartPr/>
              <p14:nvPr/>
            </p14:nvContentPartPr>
            <p14:xfrm>
              <a:off x="4175762" y="6211878"/>
              <a:ext cx="93960" cy="64440"/>
            </p14:xfrm>
          </p:contentPart>
        </mc:Choice>
        <mc:Fallback xmlns="">
          <p:pic>
            <p:nvPicPr>
              <p:cNvPr id="221" name="Rukopis 220">
                <a:extLst>
                  <a:ext uri="{FF2B5EF4-FFF2-40B4-BE49-F238E27FC236}">
                    <a16:creationId xmlns:a16="http://schemas.microsoft.com/office/drawing/2014/main" id="{879EBF52-D077-4D42-A9C7-DDE722C404A8}"/>
                  </a:ext>
                </a:extLst>
              </p:cNvPr>
              <p:cNvPicPr/>
              <p:nvPr/>
            </p:nvPicPr>
            <p:blipFill>
              <a:blip r:embed="rId173"/>
              <a:stretch>
                <a:fillRect/>
              </a:stretch>
            </p:blipFill>
            <p:spPr>
              <a:xfrm>
                <a:off x="4166762" y="6202878"/>
                <a:ext cx="111600" cy="8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4">
            <p14:nvContentPartPr>
              <p14:cNvPr id="222" name="Rukopis 221">
                <a:extLst>
                  <a:ext uri="{FF2B5EF4-FFF2-40B4-BE49-F238E27FC236}">
                    <a16:creationId xmlns:a16="http://schemas.microsoft.com/office/drawing/2014/main" id="{F93D3007-C0A5-4D2E-AC53-7FFDCD5CBA36}"/>
                  </a:ext>
                </a:extLst>
              </p14:cNvPr>
              <p14:cNvContentPartPr/>
              <p14:nvPr/>
            </p14:nvContentPartPr>
            <p14:xfrm>
              <a:off x="4213562" y="6070398"/>
              <a:ext cx="64440" cy="36000"/>
            </p14:xfrm>
          </p:contentPart>
        </mc:Choice>
        <mc:Fallback xmlns="">
          <p:pic>
            <p:nvPicPr>
              <p:cNvPr id="222" name="Rukopis 221">
                <a:extLst>
                  <a:ext uri="{FF2B5EF4-FFF2-40B4-BE49-F238E27FC236}">
                    <a16:creationId xmlns:a16="http://schemas.microsoft.com/office/drawing/2014/main" id="{F93D3007-C0A5-4D2E-AC53-7FFDCD5CBA36}"/>
                  </a:ext>
                </a:extLst>
              </p:cNvPr>
              <p:cNvPicPr/>
              <p:nvPr/>
            </p:nvPicPr>
            <p:blipFill>
              <a:blip r:embed="rId175"/>
              <a:stretch>
                <a:fillRect/>
              </a:stretch>
            </p:blipFill>
            <p:spPr>
              <a:xfrm>
                <a:off x="4204562" y="6061758"/>
                <a:ext cx="82080" cy="5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6">
            <p14:nvContentPartPr>
              <p14:cNvPr id="224" name="Rukopis 223">
                <a:extLst>
                  <a:ext uri="{FF2B5EF4-FFF2-40B4-BE49-F238E27FC236}">
                    <a16:creationId xmlns:a16="http://schemas.microsoft.com/office/drawing/2014/main" id="{01375E22-C08C-498A-ABE5-0148116BB6F0}"/>
                  </a:ext>
                </a:extLst>
              </p14:cNvPr>
              <p14:cNvContentPartPr/>
              <p14:nvPr/>
            </p14:nvContentPartPr>
            <p14:xfrm>
              <a:off x="4241282" y="5947638"/>
              <a:ext cx="110520" cy="68760"/>
            </p14:xfrm>
          </p:contentPart>
        </mc:Choice>
        <mc:Fallback xmlns="">
          <p:pic>
            <p:nvPicPr>
              <p:cNvPr id="224" name="Rukopis 223">
                <a:extLst>
                  <a:ext uri="{FF2B5EF4-FFF2-40B4-BE49-F238E27FC236}">
                    <a16:creationId xmlns:a16="http://schemas.microsoft.com/office/drawing/2014/main" id="{01375E22-C08C-498A-ABE5-0148116BB6F0}"/>
                  </a:ext>
                </a:extLst>
              </p:cNvPr>
              <p:cNvPicPr/>
              <p:nvPr/>
            </p:nvPicPr>
            <p:blipFill>
              <a:blip r:embed="rId177"/>
              <a:stretch>
                <a:fillRect/>
              </a:stretch>
            </p:blipFill>
            <p:spPr>
              <a:xfrm>
                <a:off x="4232282" y="5938998"/>
                <a:ext cx="128160" cy="8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8">
            <p14:nvContentPartPr>
              <p14:cNvPr id="232" name="Rukopis 231">
                <a:extLst>
                  <a:ext uri="{FF2B5EF4-FFF2-40B4-BE49-F238E27FC236}">
                    <a16:creationId xmlns:a16="http://schemas.microsoft.com/office/drawing/2014/main" id="{AB6B35E1-E830-44A7-866F-BB293099DA3D}"/>
                  </a:ext>
                </a:extLst>
              </p14:cNvPr>
              <p14:cNvContentPartPr/>
              <p14:nvPr/>
            </p14:nvContentPartPr>
            <p14:xfrm>
              <a:off x="4436042" y="5542638"/>
              <a:ext cx="145080" cy="278280"/>
            </p14:xfrm>
          </p:contentPart>
        </mc:Choice>
        <mc:Fallback xmlns="">
          <p:pic>
            <p:nvPicPr>
              <p:cNvPr id="232" name="Rukopis 231">
                <a:extLst>
                  <a:ext uri="{FF2B5EF4-FFF2-40B4-BE49-F238E27FC236}">
                    <a16:creationId xmlns:a16="http://schemas.microsoft.com/office/drawing/2014/main" id="{AB6B35E1-E830-44A7-866F-BB293099DA3D}"/>
                  </a:ext>
                </a:extLst>
              </p:cNvPr>
              <p:cNvPicPr/>
              <p:nvPr/>
            </p:nvPicPr>
            <p:blipFill>
              <a:blip r:embed="rId179"/>
              <a:stretch>
                <a:fillRect/>
              </a:stretch>
            </p:blipFill>
            <p:spPr>
              <a:xfrm>
                <a:off x="4427042" y="5533998"/>
                <a:ext cx="162720" cy="295920"/>
              </a:xfrm>
              <a:prstGeom prst="rect">
                <a:avLst/>
              </a:prstGeom>
            </p:spPr>
          </p:pic>
        </mc:Fallback>
      </mc:AlternateContent>
      <p:grpSp>
        <p:nvGrpSpPr>
          <p:cNvPr id="240" name="Skupina 239">
            <a:extLst>
              <a:ext uri="{FF2B5EF4-FFF2-40B4-BE49-F238E27FC236}">
                <a16:creationId xmlns:a16="http://schemas.microsoft.com/office/drawing/2014/main" id="{672C7E63-4B8B-4812-A530-549F68E01DF7}"/>
              </a:ext>
            </a:extLst>
          </p:cNvPr>
          <p:cNvGrpSpPr/>
          <p:nvPr/>
        </p:nvGrpSpPr>
        <p:grpSpPr>
          <a:xfrm>
            <a:off x="3562682" y="5316558"/>
            <a:ext cx="1085400" cy="636120"/>
            <a:chOff x="3562682" y="5316558"/>
            <a:chExt cx="1085400" cy="636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210" name="Rukopis 209">
                  <a:extLst>
                    <a:ext uri="{FF2B5EF4-FFF2-40B4-BE49-F238E27FC236}">
                      <a16:creationId xmlns:a16="http://schemas.microsoft.com/office/drawing/2014/main" id="{F08C6B5E-5E5E-49EC-9788-4BF9AC6E3773}"/>
                    </a:ext>
                  </a:extLst>
                </p14:cNvPr>
                <p14:cNvContentPartPr/>
                <p14:nvPr/>
              </p14:nvContentPartPr>
              <p14:xfrm>
                <a:off x="3983162" y="5740638"/>
                <a:ext cx="79920" cy="212040"/>
              </p14:xfrm>
            </p:contentPart>
          </mc:Choice>
          <mc:Fallback xmlns="">
            <p:pic>
              <p:nvPicPr>
                <p:cNvPr id="210" name="Rukopis 209">
                  <a:extLst>
                    <a:ext uri="{FF2B5EF4-FFF2-40B4-BE49-F238E27FC236}">
                      <a16:creationId xmlns:a16="http://schemas.microsoft.com/office/drawing/2014/main" id="{F08C6B5E-5E5E-49EC-9788-4BF9AC6E3773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3974162" y="5731638"/>
                  <a:ext cx="97560" cy="2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211" name="Rukopis 210">
                  <a:extLst>
                    <a:ext uri="{FF2B5EF4-FFF2-40B4-BE49-F238E27FC236}">
                      <a16:creationId xmlns:a16="http://schemas.microsoft.com/office/drawing/2014/main" id="{4293B192-6A88-4ADB-BCA3-09B4EF79FCA5}"/>
                    </a:ext>
                  </a:extLst>
                </p14:cNvPr>
                <p14:cNvContentPartPr/>
                <p14:nvPr/>
              </p14:nvContentPartPr>
              <p14:xfrm>
                <a:off x="3987122" y="5891478"/>
                <a:ext cx="360" cy="360"/>
              </p14:xfrm>
            </p:contentPart>
          </mc:Choice>
          <mc:Fallback xmlns="">
            <p:pic>
              <p:nvPicPr>
                <p:cNvPr id="211" name="Rukopis 210">
                  <a:extLst>
                    <a:ext uri="{FF2B5EF4-FFF2-40B4-BE49-F238E27FC236}">
                      <a16:creationId xmlns:a16="http://schemas.microsoft.com/office/drawing/2014/main" id="{4293B192-6A88-4ADB-BCA3-09B4EF79FCA5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3978482" y="58828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3">
              <p14:nvContentPartPr>
                <p14:cNvPr id="212" name="Rukopis 211">
                  <a:extLst>
                    <a:ext uri="{FF2B5EF4-FFF2-40B4-BE49-F238E27FC236}">
                      <a16:creationId xmlns:a16="http://schemas.microsoft.com/office/drawing/2014/main" id="{B0EEA15F-51BF-4247-A386-7264C972DB83}"/>
                    </a:ext>
                  </a:extLst>
                </p14:cNvPr>
                <p14:cNvContentPartPr/>
                <p14:nvPr/>
              </p14:nvContentPartPr>
              <p14:xfrm>
                <a:off x="3987122" y="5891478"/>
                <a:ext cx="360" cy="360"/>
              </p14:xfrm>
            </p:contentPart>
          </mc:Choice>
          <mc:Fallback xmlns="">
            <p:pic>
              <p:nvPicPr>
                <p:cNvPr id="212" name="Rukopis 211">
                  <a:extLst>
                    <a:ext uri="{FF2B5EF4-FFF2-40B4-BE49-F238E27FC236}">
                      <a16:creationId xmlns:a16="http://schemas.microsoft.com/office/drawing/2014/main" id="{B0EEA15F-51BF-4247-A386-7264C972DB83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3978482" y="58828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226" name="Rukopis 225">
                  <a:extLst>
                    <a:ext uri="{FF2B5EF4-FFF2-40B4-BE49-F238E27FC236}">
                      <a16:creationId xmlns:a16="http://schemas.microsoft.com/office/drawing/2014/main" id="{424DE85A-E6DF-48DC-9C60-AE848F48603A}"/>
                    </a:ext>
                  </a:extLst>
                </p14:cNvPr>
                <p14:cNvContentPartPr/>
                <p14:nvPr/>
              </p14:nvContentPartPr>
              <p14:xfrm>
                <a:off x="4307882" y="5872398"/>
                <a:ext cx="83880" cy="39600"/>
              </p14:xfrm>
            </p:contentPart>
          </mc:Choice>
          <mc:Fallback xmlns="">
            <p:pic>
              <p:nvPicPr>
                <p:cNvPr id="226" name="Rukopis 225">
                  <a:extLst>
                    <a:ext uri="{FF2B5EF4-FFF2-40B4-BE49-F238E27FC236}">
                      <a16:creationId xmlns:a16="http://schemas.microsoft.com/office/drawing/2014/main" id="{424DE85A-E6DF-48DC-9C60-AE848F48603A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4298882" y="5863398"/>
                  <a:ext cx="10152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227" name="Rukopis 226">
                  <a:extLst>
                    <a:ext uri="{FF2B5EF4-FFF2-40B4-BE49-F238E27FC236}">
                      <a16:creationId xmlns:a16="http://schemas.microsoft.com/office/drawing/2014/main" id="{70B1880F-6658-47FC-AD37-029DC9E7F6E7}"/>
                    </a:ext>
                  </a:extLst>
                </p14:cNvPr>
                <p14:cNvContentPartPr/>
                <p14:nvPr/>
              </p14:nvContentPartPr>
              <p14:xfrm>
                <a:off x="4401842" y="5910198"/>
                <a:ext cx="360" cy="360"/>
              </p14:xfrm>
            </p:contentPart>
          </mc:Choice>
          <mc:Fallback xmlns="">
            <p:pic>
              <p:nvPicPr>
                <p:cNvPr id="227" name="Rukopis 226">
                  <a:extLst>
                    <a:ext uri="{FF2B5EF4-FFF2-40B4-BE49-F238E27FC236}">
                      <a16:creationId xmlns:a16="http://schemas.microsoft.com/office/drawing/2014/main" id="{70B1880F-6658-47FC-AD37-029DC9E7F6E7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4392842" y="590155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7">
              <p14:nvContentPartPr>
                <p14:cNvPr id="194" name="Rukopis 193">
                  <a:extLst>
                    <a:ext uri="{FF2B5EF4-FFF2-40B4-BE49-F238E27FC236}">
                      <a16:creationId xmlns:a16="http://schemas.microsoft.com/office/drawing/2014/main" id="{BA0AC219-C42B-49A3-8FDA-FA2359362D75}"/>
                    </a:ext>
                  </a:extLst>
                </p14:cNvPr>
                <p14:cNvContentPartPr/>
                <p14:nvPr/>
              </p14:nvContentPartPr>
              <p14:xfrm>
                <a:off x="3567722" y="5391798"/>
                <a:ext cx="232560" cy="237240"/>
              </p14:xfrm>
            </p:contentPart>
          </mc:Choice>
          <mc:Fallback xmlns="">
            <p:pic>
              <p:nvPicPr>
                <p:cNvPr id="194" name="Rukopis 193">
                  <a:extLst>
                    <a:ext uri="{FF2B5EF4-FFF2-40B4-BE49-F238E27FC236}">
                      <a16:creationId xmlns:a16="http://schemas.microsoft.com/office/drawing/2014/main" id="{BA0AC219-C42B-49A3-8FDA-FA2359362D75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3559082" y="5383158"/>
                  <a:ext cx="250200" cy="25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9">
              <p14:nvContentPartPr>
                <p14:cNvPr id="195" name="Rukopis 194">
                  <a:extLst>
                    <a:ext uri="{FF2B5EF4-FFF2-40B4-BE49-F238E27FC236}">
                      <a16:creationId xmlns:a16="http://schemas.microsoft.com/office/drawing/2014/main" id="{9FD20577-CF04-469B-86BF-F3D8E6FA181E}"/>
                    </a:ext>
                  </a:extLst>
                </p14:cNvPr>
                <p14:cNvContentPartPr/>
                <p14:nvPr/>
              </p14:nvContentPartPr>
              <p14:xfrm>
                <a:off x="3562682" y="5617878"/>
                <a:ext cx="360" cy="360"/>
              </p14:xfrm>
            </p:contentPart>
          </mc:Choice>
          <mc:Fallback xmlns="">
            <p:pic>
              <p:nvPicPr>
                <p:cNvPr id="195" name="Rukopis 194">
                  <a:extLst>
                    <a:ext uri="{FF2B5EF4-FFF2-40B4-BE49-F238E27FC236}">
                      <a16:creationId xmlns:a16="http://schemas.microsoft.com/office/drawing/2014/main" id="{9FD20577-CF04-469B-86BF-F3D8E6FA181E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3554042" y="56092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97" name="Rukopis 196">
                  <a:extLst>
                    <a:ext uri="{FF2B5EF4-FFF2-40B4-BE49-F238E27FC236}">
                      <a16:creationId xmlns:a16="http://schemas.microsoft.com/office/drawing/2014/main" id="{D300F3DD-7D89-4D78-B629-C8DC23CE1098}"/>
                    </a:ext>
                  </a:extLst>
                </p14:cNvPr>
                <p14:cNvContentPartPr/>
                <p14:nvPr/>
              </p14:nvContentPartPr>
              <p14:xfrm>
                <a:off x="3675722" y="5607438"/>
                <a:ext cx="262440" cy="115560"/>
              </p14:xfrm>
            </p:contentPart>
          </mc:Choice>
          <mc:Fallback xmlns="">
            <p:pic>
              <p:nvPicPr>
                <p:cNvPr id="197" name="Rukopis 196">
                  <a:extLst>
                    <a:ext uri="{FF2B5EF4-FFF2-40B4-BE49-F238E27FC236}">
                      <a16:creationId xmlns:a16="http://schemas.microsoft.com/office/drawing/2014/main" id="{D300F3DD-7D89-4D78-B629-C8DC23CE1098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3667082" y="5598798"/>
                  <a:ext cx="280080" cy="13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98" name="Rukopis 197">
                  <a:extLst>
                    <a:ext uri="{FF2B5EF4-FFF2-40B4-BE49-F238E27FC236}">
                      <a16:creationId xmlns:a16="http://schemas.microsoft.com/office/drawing/2014/main" id="{754B3007-0F8B-4631-BF48-A092C00CD43C}"/>
                    </a:ext>
                  </a:extLst>
                </p14:cNvPr>
                <p14:cNvContentPartPr/>
                <p14:nvPr/>
              </p14:nvContentPartPr>
              <p14:xfrm>
                <a:off x="3939962" y="5595558"/>
                <a:ext cx="360" cy="4320"/>
              </p14:xfrm>
            </p:contentPart>
          </mc:Choice>
          <mc:Fallback xmlns="">
            <p:pic>
              <p:nvPicPr>
                <p:cNvPr id="198" name="Rukopis 197">
                  <a:extLst>
                    <a:ext uri="{FF2B5EF4-FFF2-40B4-BE49-F238E27FC236}">
                      <a16:creationId xmlns:a16="http://schemas.microsoft.com/office/drawing/2014/main" id="{754B3007-0F8B-4631-BF48-A092C00CD43C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3931322" y="5586558"/>
                  <a:ext cx="1800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57" name="Rukopis 156">
                  <a:extLst>
                    <a:ext uri="{FF2B5EF4-FFF2-40B4-BE49-F238E27FC236}">
                      <a16:creationId xmlns:a16="http://schemas.microsoft.com/office/drawing/2014/main" id="{394437D6-D2D7-4D11-8C64-AEF73162EC94}"/>
                    </a:ext>
                  </a:extLst>
                </p14:cNvPr>
                <p14:cNvContentPartPr/>
                <p14:nvPr/>
              </p14:nvContentPartPr>
              <p14:xfrm>
                <a:off x="4165682" y="5316558"/>
                <a:ext cx="264960" cy="111960"/>
              </p14:xfrm>
            </p:contentPart>
          </mc:Choice>
          <mc:Fallback xmlns="">
            <p:pic>
              <p:nvPicPr>
                <p:cNvPr id="157" name="Rukopis 156">
                  <a:extLst>
                    <a:ext uri="{FF2B5EF4-FFF2-40B4-BE49-F238E27FC236}">
                      <a16:creationId xmlns:a16="http://schemas.microsoft.com/office/drawing/2014/main" id="{394437D6-D2D7-4D11-8C64-AEF73162EC94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4156682" y="5307558"/>
                  <a:ext cx="28260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58" name="Rukopis 157">
                  <a:extLst>
                    <a:ext uri="{FF2B5EF4-FFF2-40B4-BE49-F238E27FC236}">
                      <a16:creationId xmlns:a16="http://schemas.microsoft.com/office/drawing/2014/main" id="{1DE096D6-DA23-41E9-BD5D-6F8D9B15E7D7}"/>
                    </a:ext>
                  </a:extLst>
                </p14:cNvPr>
                <p14:cNvContentPartPr/>
                <p14:nvPr/>
              </p14:nvContentPartPr>
              <p14:xfrm>
                <a:off x="4276562" y="5325918"/>
                <a:ext cx="144720" cy="233280"/>
              </p14:xfrm>
            </p:contentPart>
          </mc:Choice>
          <mc:Fallback xmlns="">
            <p:pic>
              <p:nvPicPr>
                <p:cNvPr id="158" name="Rukopis 157">
                  <a:extLst>
                    <a:ext uri="{FF2B5EF4-FFF2-40B4-BE49-F238E27FC236}">
                      <a16:creationId xmlns:a16="http://schemas.microsoft.com/office/drawing/2014/main" id="{1DE096D6-DA23-41E9-BD5D-6F8D9B15E7D7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4267922" y="5316918"/>
                  <a:ext cx="162360" cy="25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59" name="Rukopis 158">
                  <a:extLst>
                    <a:ext uri="{FF2B5EF4-FFF2-40B4-BE49-F238E27FC236}">
                      <a16:creationId xmlns:a16="http://schemas.microsoft.com/office/drawing/2014/main" id="{0AD9965D-2B28-4383-80EC-3B77E597575C}"/>
                    </a:ext>
                  </a:extLst>
                </p14:cNvPr>
                <p14:cNvContentPartPr/>
                <p14:nvPr/>
              </p14:nvContentPartPr>
              <p14:xfrm>
                <a:off x="4260722" y="5391798"/>
                <a:ext cx="56520" cy="56160"/>
              </p14:xfrm>
            </p:contentPart>
          </mc:Choice>
          <mc:Fallback xmlns="">
            <p:pic>
              <p:nvPicPr>
                <p:cNvPr id="159" name="Rukopis 158">
                  <a:extLst>
                    <a:ext uri="{FF2B5EF4-FFF2-40B4-BE49-F238E27FC236}">
                      <a16:creationId xmlns:a16="http://schemas.microsoft.com/office/drawing/2014/main" id="{0AD9965D-2B28-4383-80EC-3B77E597575C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4251722" y="5383158"/>
                  <a:ext cx="7416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61" name="Rukopis 160">
                  <a:extLst>
                    <a:ext uri="{FF2B5EF4-FFF2-40B4-BE49-F238E27FC236}">
                      <a16:creationId xmlns:a16="http://schemas.microsoft.com/office/drawing/2014/main" id="{B3BAAF89-F990-454C-8F84-261439832A0F}"/>
                    </a:ext>
                  </a:extLst>
                </p14:cNvPr>
                <p14:cNvContentPartPr/>
                <p14:nvPr/>
              </p14:nvContentPartPr>
              <p14:xfrm>
                <a:off x="4458362" y="5353998"/>
                <a:ext cx="84240" cy="360"/>
              </p14:xfrm>
            </p:contentPart>
          </mc:Choice>
          <mc:Fallback xmlns="">
            <p:pic>
              <p:nvPicPr>
                <p:cNvPr id="161" name="Rukopis 160">
                  <a:extLst>
                    <a:ext uri="{FF2B5EF4-FFF2-40B4-BE49-F238E27FC236}">
                      <a16:creationId xmlns:a16="http://schemas.microsoft.com/office/drawing/2014/main" id="{B3BAAF89-F990-454C-8F84-261439832A0F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4449722" y="5344998"/>
                  <a:ext cx="1018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229" name="Rukopis 228">
                  <a:extLst>
                    <a:ext uri="{FF2B5EF4-FFF2-40B4-BE49-F238E27FC236}">
                      <a16:creationId xmlns:a16="http://schemas.microsoft.com/office/drawing/2014/main" id="{7775CBF1-BE27-42ED-A999-9254C5C6D6FA}"/>
                    </a:ext>
                  </a:extLst>
                </p14:cNvPr>
                <p14:cNvContentPartPr/>
                <p14:nvPr/>
              </p14:nvContentPartPr>
              <p14:xfrm>
                <a:off x="4393922" y="5438958"/>
                <a:ext cx="102960" cy="198720"/>
              </p14:xfrm>
            </p:contentPart>
          </mc:Choice>
          <mc:Fallback xmlns="">
            <p:pic>
              <p:nvPicPr>
                <p:cNvPr id="229" name="Rukopis 228">
                  <a:extLst>
                    <a:ext uri="{FF2B5EF4-FFF2-40B4-BE49-F238E27FC236}">
                      <a16:creationId xmlns:a16="http://schemas.microsoft.com/office/drawing/2014/main" id="{7775CBF1-BE27-42ED-A999-9254C5C6D6FA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4384922" y="5430318"/>
                  <a:ext cx="120600" cy="21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230" name="Rukopis 229">
                  <a:extLst>
                    <a:ext uri="{FF2B5EF4-FFF2-40B4-BE49-F238E27FC236}">
                      <a16:creationId xmlns:a16="http://schemas.microsoft.com/office/drawing/2014/main" id="{810B7F01-2DFC-4379-B039-3168D7D1A4E9}"/>
                    </a:ext>
                  </a:extLst>
                </p14:cNvPr>
                <p14:cNvContentPartPr/>
                <p14:nvPr/>
              </p14:nvContentPartPr>
              <p14:xfrm>
                <a:off x="4392482" y="5645958"/>
                <a:ext cx="360" cy="360"/>
              </p14:xfrm>
            </p:contentPart>
          </mc:Choice>
          <mc:Fallback xmlns="">
            <p:pic>
              <p:nvPicPr>
                <p:cNvPr id="230" name="Rukopis 229">
                  <a:extLst>
                    <a:ext uri="{FF2B5EF4-FFF2-40B4-BE49-F238E27FC236}">
                      <a16:creationId xmlns:a16="http://schemas.microsoft.com/office/drawing/2014/main" id="{810B7F01-2DFC-4379-B039-3168D7D1A4E9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4383842" y="563731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5">
              <p14:nvContentPartPr>
                <p14:cNvPr id="234" name="Rukopis 233">
                  <a:extLst>
                    <a:ext uri="{FF2B5EF4-FFF2-40B4-BE49-F238E27FC236}">
                      <a16:creationId xmlns:a16="http://schemas.microsoft.com/office/drawing/2014/main" id="{36D9FEC7-CDE7-4041-B8D8-FC3A7AAED296}"/>
                    </a:ext>
                  </a:extLst>
                </p14:cNvPr>
                <p14:cNvContentPartPr/>
                <p14:nvPr/>
              </p14:nvContentPartPr>
              <p14:xfrm>
                <a:off x="4438922" y="5467038"/>
                <a:ext cx="48600" cy="309960"/>
              </p14:xfrm>
            </p:contentPart>
          </mc:Choice>
          <mc:Fallback xmlns="">
            <p:pic>
              <p:nvPicPr>
                <p:cNvPr id="234" name="Rukopis 233">
                  <a:extLst>
                    <a:ext uri="{FF2B5EF4-FFF2-40B4-BE49-F238E27FC236}">
                      <a16:creationId xmlns:a16="http://schemas.microsoft.com/office/drawing/2014/main" id="{36D9FEC7-CDE7-4041-B8D8-FC3A7AAED296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4430282" y="5458398"/>
                  <a:ext cx="66240" cy="32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7">
              <p14:nvContentPartPr>
                <p14:cNvPr id="235" name="Rukopis 234">
                  <a:extLst>
                    <a:ext uri="{FF2B5EF4-FFF2-40B4-BE49-F238E27FC236}">
                      <a16:creationId xmlns:a16="http://schemas.microsoft.com/office/drawing/2014/main" id="{44502FC5-9AC6-492D-92BC-26CE9ED3AAF5}"/>
                    </a:ext>
                  </a:extLst>
                </p14:cNvPr>
                <p14:cNvContentPartPr/>
                <p14:nvPr/>
              </p14:nvContentPartPr>
              <p14:xfrm>
                <a:off x="4439642" y="5787798"/>
                <a:ext cx="360" cy="360"/>
              </p14:xfrm>
            </p:contentPart>
          </mc:Choice>
          <mc:Fallback xmlns="">
            <p:pic>
              <p:nvPicPr>
                <p:cNvPr id="235" name="Rukopis 234">
                  <a:extLst>
                    <a:ext uri="{FF2B5EF4-FFF2-40B4-BE49-F238E27FC236}">
                      <a16:creationId xmlns:a16="http://schemas.microsoft.com/office/drawing/2014/main" id="{44502FC5-9AC6-492D-92BC-26CE9ED3AAF5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4431002" y="577879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237" name="Rukopis 236">
                  <a:extLst>
                    <a:ext uri="{FF2B5EF4-FFF2-40B4-BE49-F238E27FC236}">
                      <a16:creationId xmlns:a16="http://schemas.microsoft.com/office/drawing/2014/main" id="{81902228-D95B-4A11-8A55-FD2EB1524079}"/>
                    </a:ext>
                  </a:extLst>
                </p14:cNvPr>
                <p14:cNvContentPartPr/>
                <p14:nvPr/>
              </p14:nvContentPartPr>
              <p14:xfrm>
                <a:off x="4544762" y="5658558"/>
                <a:ext cx="103320" cy="252720"/>
              </p14:xfrm>
            </p:contentPart>
          </mc:Choice>
          <mc:Fallback xmlns="">
            <p:pic>
              <p:nvPicPr>
                <p:cNvPr id="237" name="Rukopis 236">
                  <a:extLst>
                    <a:ext uri="{FF2B5EF4-FFF2-40B4-BE49-F238E27FC236}">
                      <a16:creationId xmlns:a16="http://schemas.microsoft.com/office/drawing/2014/main" id="{81902228-D95B-4A11-8A55-FD2EB1524079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4536122" y="5649558"/>
                  <a:ext cx="12096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238" name="Rukopis 237">
                  <a:extLst>
                    <a:ext uri="{FF2B5EF4-FFF2-40B4-BE49-F238E27FC236}">
                      <a16:creationId xmlns:a16="http://schemas.microsoft.com/office/drawing/2014/main" id="{1AC4A9F6-EE73-48A3-939A-8DD93B2094BD}"/>
                    </a:ext>
                  </a:extLst>
                </p14:cNvPr>
                <p14:cNvContentPartPr/>
                <p14:nvPr/>
              </p14:nvContentPartPr>
              <p14:xfrm>
                <a:off x="4543322" y="5919558"/>
                <a:ext cx="360" cy="360"/>
              </p14:xfrm>
            </p:contentPart>
          </mc:Choice>
          <mc:Fallback xmlns="">
            <p:pic>
              <p:nvPicPr>
                <p:cNvPr id="238" name="Rukopis 237">
                  <a:extLst>
                    <a:ext uri="{FF2B5EF4-FFF2-40B4-BE49-F238E27FC236}">
                      <a16:creationId xmlns:a16="http://schemas.microsoft.com/office/drawing/2014/main" id="{1AC4A9F6-EE73-48A3-939A-8DD93B2094BD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4534682" y="591055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1">
              <p14:nvContentPartPr>
                <p14:cNvPr id="239" name="Rukopis 238">
                  <a:extLst>
                    <a:ext uri="{FF2B5EF4-FFF2-40B4-BE49-F238E27FC236}">
                      <a16:creationId xmlns:a16="http://schemas.microsoft.com/office/drawing/2014/main" id="{9CA32D6F-565F-411C-AE22-1AA1FFADE120}"/>
                    </a:ext>
                  </a:extLst>
                </p14:cNvPr>
                <p14:cNvContentPartPr/>
                <p14:nvPr/>
              </p14:nvContentPartPr>
              <p14:xfrm>
                <a:off x="4543322" y="5919558"/>
                <a:ext cx="360" cy="360"/>
              </p14:xfrm>
            </p:contentPart>
          </mc:Choice>
          <mc:Fallback xmlns="">
            <p:pic>
              <p:nvPicPr>
                <p:cNvPr id="239" name="Rukopis 238">
                  <a:extLst>
                    <a:ext uri="{FF2B5EF4-FFF2-40B4-BE49-F238E27FC236}">
                      <a16:creationId xmlns:a16="http://schemas.microsoft.com/office/drawing/2014/main" id="{9CA32D6F-565F-411C-AE22-1AA1FFADE120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4534682" y="591055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3" name="Skupina 242">
            <a:extLst>
              <a:ext uri="{FF2B5EF4-FFF2-40B4-BE49-F238E27FC236}">
                <a16:creationId xmlns:a16="http://schemas.microsoft.com/office/drawing/2014/main" id="{10E78E29-BAA7-4053-BE61-32C427BCAE70}"/>
              </a:ext>
            </a:extLst>
          </p:cNvPr>
          <p:cNvGrpSpPr/>
          <p:nvPr/>
        </p:nvGrpSpPr>
        <p:grpSpPr>
          <a:xfrm>
            <a:off x="4713242" y="5617878"/>
            <a:ext cx="84600" cy="75960"/>
            <a:chOff x="4713242" y="5617878"/>
            <a:chExt cx="84600" cy="75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241" name="Rukopis 240">
                  <a:extLst>
                    <a:ext uri="{FF2B5EF4-FFF2-40B4-BE49-F238E27FC236}">
                      <a16:creationId xmlns:a16="http://schemas.microsoft.com/office/drawing/2014/main" id="{ABF1F426-AA67-4C83-BD35-FA58578428EF}"/>
                    </a:ext>
                  </a:extLst>
                </p14:cNvPr>
                <p14:cNvContentPartPr/>
                <p14:nvPr/>
              </p14:nvContentPartPr>
              <p14:xfrm>
                <a:off x="4716122" y="5617878"/>
                <a:ext cx="81720" cy="68760"/>
              </p14:xfrm>
            </p:contentPart>
          </mc:Choice>
          <mc:Fallback xmlns="">
            <p:pic>
              <p:nvPicPr>
                <p:cNvPr id="241" name="Rukopis 240">
                  <a:extLst>
                    <a:ext uri="{FF2B5EF4-FFF2-40B4-BE49-F238E27FC236}">
                      <a16:creationId xmlns:a16="http://schemas.microsoft.com/office/drawing/2014/main" id="{ABF1F426-AA67-4C83-BD35-FA58578428EF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4707482" y="5609238"/>
                  <a:ext cx="9936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242" name="Rukopis 241">
                  <a:extLst>
                    <a:ext uri="{FF2B5EF4-FFF2-40B4-BE49-F238E27FC236}">
                      <a16:creationId xmlns:a16="http://schemas.microsoft.com/office/drawing/2014/main" id="{50E79B5C-A37D-4A74-9ECB-A39C35B5D1AD}"/>
                    </a:ext>
                  </a:extLst>
                </p14:cNvPr>
                <p14:cNvContentPartPr/>
                <p14:nvPr/>
              </p14:nvContentPartPr>
              <p14:xfrm>
                <a:off x="4713242" y="5693478"/>
                <a:ext cx="360" cy="360"/>
              </p14:xfrm>
            </p:contentPart>
          </mc:Choice>
          <mc:Fallback xmlns="">
            <p:pic>
              <p:nvPicPr>
                <p:cNvPr id="242" name="Rukopis 241">
                  <a:extLst>
                    <a:ext uri="{FF2B5EF4-FFF2-40B4-BE49-F238E27FC236}">
                      <a16:creationId xmlns:a16="http://schemas.microsoft.com/office/drawing/2014/main" id="{50E79B5C-A37D-4A74-9ECB-A39C35B5D1AD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4704242" y="568447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ED560ECB-E396-43BD-9CD4-322779AF7852}"/>
              </a:ext>
            </a:extLst>
          </p:cNvPr>
          <p:cNvCxnSpPr>
            <a:cxnSpLocks/>
          </p:cNvCxnSpPr>
          <p:nvPr/>
        </p:nvCxnSpPr>
        <p:spPr>
          <a:xfrm>
            <a:off x="597425" y="3757984"/>
            <a:ext cx="2522688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C532D772-9FAD-496E-8A59-A0F0BBD474E0}"/>
              </a:ext>
            </a:extLst>
          </p:cNvPr>
          <p:cNvCxnSpPr>
            <a:cxnSpLocks/>
          </p:cNvCxnSpPr>
          <p:nvPr/>
        </p:nvCxnSpPr>
        <p:spPr>
          <a:xfrm flipV="1">
            <a:off x="597425" y="4479170"/>
            <a:ext cx="2522688" cy="14659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55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719" y="160258"/>
            <a:ext cx="11557627" cy="1055983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Vlastní práce účetní uzávěrky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	</a:t>
            </a:r>
            <a:r>
              <a:rPr lang="cs-CZ" sz="4000" dirty="0">
                <a:solidFill>
                  <a:schemeClr val="bg1"/>
                </a:solidFill>
              </a:rPr>
              <a:t> c) zaúčtování daně z příjmu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0719" y="1338605"/>
            <a:ext cx="11557628" cy="5359137"/>
          </a:xfrm>
        </p:spPr>
        <p:txBody>
          <a:bodyPr>
            <a:noAutofit/>
          </a:bodyPr>
          <a:lstStyle/>
          <a:p>
            <a:pPr lvl="1"/>
            <a:r>
              <a:rPr lang="cs-CZ" dirty="0"/>
              <a:t>Výsledná daň z příjmu účetní jednotky se účtuje jako náklad a závazek vůči FÚ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Účtovací předpis </a:t>
            </a:r>
            <a:r>
              <a:rPr lang="cs-CZ" dirty="0"/>
              <a:t>pro zaúčtování daně je     </a:t>
            </a:r>
            <a:r>
              <a:rPr lang="cs-CZ" b="1" dirty="0"/>
              <a:t>591/341 </a:t>
            </a:r>
          </a:p>
          <a:p>
            <a:pPr marL="457200" lvl="1" indent="0">
              <a:buNone/>
            </a:pPr>
            <a:r>
              <a:rPr lang="cs-CZ" dirty="0"/>
              <a:t>		        		</a:t>
            </a:r>
            <a:r>
              <a:rPr lang="cs-CZ" sz="1800" dirty="0"/>
              <a:t>náklad - Daň z příjmu splatná/závazek FU – Daň z příjmu</a:t>
            </a:r>
          </a:p>
          <a:p>
            <a:pPr marL="457200" lvl="1" indent="0">
              <a:buNone/>
            </a:pPr>
            <a:endParaRPr lang="cs-CZ" sz="1800" dirty="0"/>
          </a:p>
          <a:p>
            <a:pPr lvl="1"/>
            <a:r>
              <a:rPr lang="cs-CZ" b="1" dirty="0"/>
              <a:t>Zúčtovací období </a:t>
            </a:r>
            <a:r>
              <a:rPr lang="cs-CZ" dirty="0"/>
              <a:t>pro </a:t>
            </a:r>
            <a:r>
              <a:rPr lang="cs-CZ" dirty="0" err="1"/>
              <a:t>DzP</a:t>
            </a:r>
            <a:r>
              <a:rPr lang="cs-CZ" dirty="0"/>
              <a:t> je kalendářní rok od 1. 1. do 31. 12.</a:t>
            </a:r>
          </a:p>
          <a:p>
            <a:pPr lvl="1"/>
            <a:r>
              <a:rPr lang="cs-CZ" b="1" dirty="0"/>
              <a:t>Zaúčtována </a:t>
            </a:r>
            <a:r>
              <a:rPr lang="cs-CZ" dirty="0"/>
              <a:t>musí být zjištěná daňová povinnost za příslušný kalendářní rok do 31.12. tohoto roku</a:t>
            </a:r>
          </a:p>
          <a:p>
            <a:pPr lvl="1"/>
            <a:r>
              <a:rPr lang="cs-CZ" b="1" dirty="0"/>
              <a:t>Splatnost daně </a:t>
            </a:r>
            <a:r>
              <a:rPr lang="cs-CZ" dirty="0"/>
              <a:t>(úhrada) je do 31. 3. následujícího roku, účetní jednotky s auditem, nebo daňovým poradcem do 30. 6. následujícího roku</a:t>
            </a:r>
          </a:p>
          <a:p>
            <a:pPr lvl="1"/>
            <a:r>
              <a:rPr lang="cs-CZ" b="1" dirty="0"/>
              <a:t>Zálohy na daň </a:t>
            </a:r>
            <a:r>
              <a:rPr lang="cs-CZ" dirty="0"/>
              <a:t>z příjmu následujícího roku se hradí tehdy, pokud poslední daňová povinnost přesáhla částku: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dirty="0"/>
              <a:t>  30 000,- Kč 2 roční zálohy (15.6. a 15.12.) ve výši 40% poslední známé daně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dirty="0"/>
              <a:t>150 000,- Kč 4 roční zálohy (</a:t>
            </a:r>
            <a:r>
              <a:rPr lang="cs-CZ" b="1" dirty="0">
                <a:solidFill>
                  <a:srgbClr val="FF0000"/>
                </a:solidFill>
              </a:rPr>
              <a:t>15.3. </a:t>
            </a:r>
            <a:r>
              <a:rPr lang="cs-CZ" dirty="0"/>
              <a:t>15.6., 15.9., 15.12.) ve výši 25% poslední známé daňové povinnosti</a:t>
            </a:r>
          </a:p>
          <a:p>
            <a:pPr marL="457200" lvl="1" indent="0">
              <a:buNone/>
            </a:pPr>
            <a:endParaRPr lang="cs-CZ" dirty="0"/>
          </a:p>
          <a:p>
            <a:pPr lvl="2">
              <a:buFont typeface="Wingdings" panose="05000000000000000000" pitchFamily="2" charset="2"/>
              <a:buChar char="ü"/>
            </a:pPr>
            <a:endParaRPr lang="cs-CZ" dirty="0"/>
          </a:p>
          <a:p>
            <a:pPr lvl="2"/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B36ECF2B-3E62-490D-8BD4-D358BCF2A7A0}"/>
              </a:ext>
            </a:extLst>
          </p:cNvPr>
          <p:cNvCxnSpPr>
            <a:cxnSpLocks/>
          </p:cNvCxnSpPr>
          <p:nvPr/>
        </p:nvCxnSpPr>
        <p:spPr>
          <a:xfrm flipH="1">
            <a:off x="5264458" y="2414726"/>
            <a:ext cx="1091955" cy="239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9F363963-8EA8-4E40-88E7-B7698501C94C}"/>
              </a:ext>
            </a:extLst>
          </p:cNvPr>
          <p:cNvCxnSpPr/>
          <p:nvPr/>
        </p:nvCxnSpPr>
        <p:spPr>
          <a:xfrm>
            <a:off x="7474450" y="2414726"/>
            <a:ext cx="1091953" cy="177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542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719" y="160258"/>
            <a:ext cx="11557627" cy="1055983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Vlastní práce účetní uzávěrky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	</a:t>
            </a:r>
            <a:r>
              <a:rPr lang="cs-CZ" sz="4000" dirty="0">
                <a:solidFill>
                  <a:schemeClr val="bg1"/>
                </a:solidFill>
              </a:rPr>
              <a:t> c) zaúčtování daně z příjmu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0719" y="1338605"/>
            <a:ext cx="11557628" cy="5359137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cs-CZ" sz="2800" b="1" dirty="0"/>
              <a:t>Účtování o zálohách na daň z příjmu</a:t>
            </a:r>
          </a:p>
          <a:p>
            <a:r>
              <a:rPr lang="cs-CZ" sz="2400" b="1" dirty="0"/>
              <a:t>Úhrady zálohy </a:t>
            </a:r>
            <a:r>
              <a:rPr lang="cs-CZ" sz="2400" dirty="0"/>
              <a:t>na </a:t>
            </a:r>
            <a:r>
              <a:rPr lang="cs-CZ" sz="2400" dirty="0" err="1"/>
              <a:t>DzP</a:t>
            </a:r>
            <a:r>
              <a:rPr lang="cs-CZ" sz="2400" dirty="0"/>
              <a:t> se v průběhu roku účtují jako snížení </a:t>
            </a:r>
            <a:r>
              <a:rPr lang="cs-CZ" sz="2400" u="sng" dirty="0"/>
              <a:t>budoucího</a:t>
            </a:r>
            <a:r>
              <a:rPr lang="cs-CZ" sz="2400" dirty="0"/>
              <a:t> závazku státu a výdej peněz z BU nebo pokladny</a:t>
            </a:r>
          </a:p>
          <a:p>
            <a:r>
              <a:rPr lang="cs-CZ" sz="2400" b="1" dirty="0"/>
              <a:t>Účtovací předpis pro úhradu záloh </a:t>
            </a:r>
            <a:r>
              <a:rPr lang="cs-CZ" sz="2400" dirty="0"/>
              <a:t>na </a:t>
            </a:r>
            <a:r>
              <a:rPr lang="cs-CZ" sz="2400" dirty="0" err="1"/>
              <a:t>DzP</a:t>
            </a:r>
            <a:r>
              <a:rPr lang="cs-CZ" sz="2400" dirty="0"/>
              <a:t> je </a:t>
            </a:r>
            <a:r>
              <a:rPr lang="cs-CZ" sz="2400" b="1" dirty="0"/>
              <a:t>341/221 (211)</a:t>
            </a:r>
          </a:p>
          <a:p>
            <a:pPr marL="914400" lvl="2" indent="0">
              <a:buNone/>
            </a:pPr>
            <a:r>
              <a:rPr lang="cs-CZ" dirty="0"/>
              <a:t>			snížení závazku FU, P-, </a:t>
            </a:r>
            <a:r>
              <a:rPr lang="cs-CZ" dirty="0" err="1"/>
              <a:t>DzP</a:t>
            </a:r>
            <a:endParaRPr lang="cs-CZ" dirty="0"/>
          </a:p>
          <a:p>
            <a:r>
              <a:rPr lang="cs-CZ" sz="2400" b="1" dirty="0"/>
              <a:t>Zúčtování zálohy na </a:t>
            </a:r>
            <a:r>
              <a:rPr lang="cs-CZ" sz="2400" b="1" dirty="0" err="1"/>
              <a:t>DzP</a:t>
            </a:r>
            <a:r>
              <a:rPr lang="cs-CZ" sz="2400" b="1" dirty="0"/>
              <a:t> </a:t>
            </a:r>
            <a:r>
              <a:rPr lang="cs-CZ" sz="2400" dirty="0"/>
              <a:t>proběhne v okamžiku zjištění daňové povinnosti k 31.12.</a:t>
            </a:r>
          </a:p>
          <a:p>
            <a:r>
              <a:rPr lang="cs-CZ" sz="2400" b="1" dirty="0"/>
              <a:t>Postup účtování o zálohách a jejich zúčtování </a:t>
            </a:r>
            <a:r>
              <a:rPr lang="cs-CZ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(poslední známá daň za rok 2019 byla 40 tis. Kč)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15. 6. 2020, VBU, uhrazena 1. záloha na </a:t>
            </a:r>
            <a:r>
              <a:rPr lang="cs-CZ" sz="2400" dirty="0" err="1"/>
              <a:t>DzP</a:t>
            </a:r>
            <a:r>
              <a:rPr lang="cs-CZ" sz="2400" dirty="0"/>
              <a:t> r. 2020	16 000,- 	341/221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15. 12. 2020, VBU, uhrazena 2. záloha na </a:t>
            </a:r>
            <a:r>
              <a:rPr lang="cs-CZ" sz="2400" dirty="0" err="1"/>
              <a:t>DzP</a:t>
            </a:r>
            <a:r>
              <a:rPr lang="cs-CZ" sz="2400" dirty="0"/>
              <a:t> r. 2020	16 000,- 	341/221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u="sng" dirty="0"/>
              <a:t>31. 12. 2020, VUD, zjištěná </a:t>
            </a:r>
            <a:r>
              <a:rPr lang="cs-CZ" sz="2400" u="sng" dirty="0" err="1"/>
              <a:t>DzP</a:t>
            </a:r>
            <a:r>
              <a:rPr lang="cs-CZ" sz="2400" u="sng" dirty="0"/>
              <a:t> za r. 2020	            180 000,-	591/341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15.3. 2021, VBU, úhrada 1. zálohy na </a:t>
            </a:r>
            <a:r>
              <a:rPr lang="cs-CZ" sz="2400" dirty="0" err="1"/>
              <a:t>DzP</a:t>
            </a:r>
            <a:r>
              <a:rPr lang="cs-CZ" sz="2400" dirty="0"/>
              <a:t> na r. 2021	45 000,-	341/221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31. 3. 2021, VBU, úhrada doplatku </a:t>
            </a:r>
            <a:r>
              <a:rPr lang="cs-CZ" sz="2400" dirty="0" err="1"/>
              <a:t>DzP</a:t>
            </a:r>
            <a:r>
              <a:rPr lang="cs-CZ" sz="2400" dirty="0"/>
              <a:t> za r. 2020           148 000,-	341/221</a:t>
            </a:r>
          </a:p>
          <a:p>
            <a:pPr marL="0" indent="0">
              <a:buNone/>
            </a:pPr>
            <a:r>
              <a:rPr lang="cs-CZ" sz="2400" dirty="0"/>
              <a:t>	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B36ECF2B-3E62-490D-8BD4-D358BCF2A7A0}"/>
              </a:ext>
            </a:extLst>
          </p:cNvPr>
          <p:cNvCxnSpPr>
            <a:cxnSpLocks/>
          </p:cNvCxnSpPr>
          <p:nvPr/>
        </p:nvCxnSpPr>
        <p:spPr>
          <a:xfrm>
            <a:off x="6356413" y="2937952"/>
            <a:ext cx="266329" cy="203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328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719" y="160259"/>
            <a:ext cx="11557627" cy="98939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Vlastní práce účetní uzávěrky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	</a:t>
            </a:r>
            <a:r>
              <a:rPr lang="cs-CZ" sz="4000" dirty="0">
                <a:solidFill>
                  <a:schemeClr val="bg1"/>
                </a:solidFill>
              </a:rPr>
              <a:t> c) zaúčtování daně z příjmu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0782" y="1198485"/>
            <a:ext cx="11557628" cy="5499257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cs-CZ" b="1" dirty="0"/>
              <a:t>Schéma účtování o zálohách na daň z příjmu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/>
              <a:t>15. 6. 2020, VBU, uhrazena 1. záloha na </a:t>
            </a:r>
            <a:r>
              <a:rPr lang="cs-CZ" sz="2000" dirty="0" err="1"/>
              <a:t>DzP</a:t>
            </a:r>
            <a:r>
              <a:rPr lang="cs-CZ" sz="2000" dirty="0"/>
              <a:t> r. 2020	16 000,- 	341/221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/>
              <a:t>15. 12. 2020, VBU, uhrazena 2. záloha na </a:t>
            </a:r>
            <a:r>
              <a:rPr lang="cs-CZ" sz="2000" dirty="0" err="1"/>
              <a:t>DzP</a:t>
            </a:r>
            <a:r>
              <a:rPr lang="cs-CZ" sz="2000" dirty="0"/>
              <a:t> r. 2020	16 000,- 	341/221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/>
              <a:t>31. 12. 2020, VUD, zjištěná </a:t>
            </a:r>
            <a:r>
              <a:rPr lang="cs-CZ" sz="2000" dirty="0" err="1"/>
              <a:t>DzP</a:t>
            </a:r>
            <a:r>
              <a:rPr lang="cs-CZ" sz="2000" dirty="0"/>
              <a:t> za r. 2020	             180 000,-	591/341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/>
              <a:t>15.3. 2021, VBU, úhrada 1. zálohy na </a:t>
            </a:r>
            <a:r>
              <a:rPr lang="cs-CZ" sz="2000" dirty="0" err="1"/>
              <a:t>DzP</a:t>
            </a:r>
            <a:r>
              <a:rPr lang="cs-CZ" sz="2000" dirty="0"/>
              <a:t> na r. 2021	36 000,-	341/221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/>
              <a:t>31. 3. 2021, VBU, úhrada doplatku </a:t>
            </a:r>
            <a:r>
              <a:rPr lang="cs-CZ" sz="2000" dirty="0" err="1"/>
              <a:t>DzP</a:t>
            </a:r>
            <a:r>
              <a:rPr lang="cs-CZ" sz="2000" dirty="0"/>
              <a:t> za r. 2020      148 000,-	341/221</a:t>
            </a:r>
          </a:p>
          <a:p>
            <a:pPr marL="0" indent="0">
              <a:buNone/>
            </a:pPr>
            <a:r>
              <a:rPr lang="cs-CZ" sz="1800" dirty="0"/>
              <a:t>                    P				    A			</a:t>
            </a:r>
          </a:p>
          <a:p>
            <a:pPr marL="0" indent="0">
              <a:buNone/>
            </a:pPr>
            <a:r>
              <a:rPr lang="cs-CZ" sz="1800" dirty="0"/>
              <a:t> - MD     341 - </a:t>
            </a:r>
            <a:r>
              <a:rPr lang="cs-CZ" sz="1800" dirty="0" err="1"/>
              <a:t>DzP</a:t>
            </a:r>
            <a:r>
              <a:rPr lang="cs-CZ" sz="1800" dirty="0"/>
              <a:t>    D +  	                + MD         221 – BU         D-                                             N/2020       </a:t>
            </a:r>
          </a:p>
          <a:p>
            <a:pPr marL="342900" indent="-342900">
              <a:buAutoNum type="arabicPeriod"/>
            </a:pPr>
            <a:r>
              <a:rPr lang="cs-CZ" sz="1800" dirty="0"/>
              <a:t>16 000                                                                               1.  16 000                           + MD    </a:t>
            </a:r>
            <a:r>
              <a:rPr lang="cs-CZ" sz="1800" dirty="0" err="1"/>
              <a:t>DzP</a:t>
            </a:r>
            <a:r>
              <a:rPr lang="cs-CZ" sz="1800" dirty="0"/>
              <a:t> splatná    D-</a:t>
            </a:r>
          </a:p>
          <a:p>
            <a:pPr marL="342900" indent="-342900">
              <a:buAutoNum type="arabicPeriod"/>
            </a:pPr>
            <a:r>
              <a:rPr lang="cs-CZ" sz="1800" dirty="0"/>
              <a:t>16 000                                                                               2.   16 000     </a:t>
            </a:r>
          </a:p>
          <a:p>
            <a:pPr marL="0" indent="0">
              <a:buNone/>
            </a:pPr>
            <a:r>
              <a:rPr lang="cs-CZ" sz="2400" dirty="0"/>
              <a:t>	       </a:t>
            </a:r>
            <a:r>
              <a:rPr lang="cs-CZ" sz="1800" dirty="0"/>
              <a:t>3. 180 000                                                                                                   3. 180 000                                                      </a:t>
            </a:r>
          </a:p>
          <a:p>
            <a:pPr marL="0" indent="0">
              <a:buNone/>
            </a:pPr>
            <a:r>
              <a:rPr lang="cs-CZ" sz="2000" dirty="0"/>
              <a:t>4</a:t>
            </a:r>
            <a:r>
              <a:rPr lang="cs-CZ" sz="1600" dirty="0"/>
              <a:t>.</a:t>
            </a:r>
            <a:r>
              <a:rPr lang="cs-CZ" sz="1800" dirty="0"/>
              <a:t> 36 000                                                                                  4.   36 000</a:t>
            </a:r>
          </a:p>
          <a:p>
            <a:pPr marL="0" indent="0">
              <a:buNone/>
            </a:pPr>
            <a:r>
              <a:rPr lang="cs-CZ" sz="1800" dirty="0"/>
              <a:t>5. 148 000                                                                                 5. 148 000</a:t>
            </a:r>
          </a:p>
          <a:p>
            <a:pPr marL="0" indent="0">
              <a:buNone/>
            </a:pPr>
            <a:endParaRPr lang="cs-CZ" sz="2400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3A83A399-6E31-4A80-B41B-E84297E91522}"/>
              </a:ext>
            </a:extLst>
          </p:cNvPr>
          <p:cNvCxnSpPr>
            <a:cxnSpLocks/>
          </p:cNvCxnSpPr>
          <p:nvPr/>
        </p:nvCxnSpPr>
        <p:spPr>
          <a:xfrm>
            <a:off x="463857" y="4088170"/>
            <a:ext cx="221497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FD247919-7E07-4243-8545-111B7E2CD349}"/>
              </a:ext>
            </a:extLst>
          </p:cNvPr>
          <p:cNvCxnSpPr>
            <a:cxnSpLocks/>
          </p:cNvCxnSpPr>
          <p:nvPr/>
        </p:nvCxnSpPr>
        <p:spPr>
          <a:xfrm>
            <a:off x="1602417" y="4088170"/>
            <a:ext cx="0" cy="215727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319553A5-D507-4174-A06C-6389CFA6C6B5}"/>
              </a:ext>
            </a:extLst>
          </p:cNvPr>
          <p:cNvCxnSpPr>
            <a:cxnSpLocks/>
          </p:cNvCxnSpPr>
          <p:nvPr/>
        </p:nvCxnSpPr>
        <p:spPr>
          <a:xfrm>
            <a:off x="463857" y="5317726"/>
            <a:ext cx="21861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E4B5BFE2-BBED-469F-A0BF-C534397D45CE}"/>
              </a:ext>
            </a:extLst>
          </p:cNvPr>
          <p:cNvCxnSpPr>
            <a:cxnSpLocks/>
          </p:cNvCxnSpPr>
          <p:nvPr/>
        </p:nvCxnSpPr>
        <p:spPr>
          <a:xfrm flipV="1">
            <a:off x="3983158" y="4085946"/>
            <a:ext cx="2573141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3AC396DD-81F0-4EB7-A495-B41DEAAD2E07}"/>
              </a:ext>
            </a:extLst>
          </p:cNvPr>
          <p:cNvCxnSpPr>
            <a:cxnSpLocks/>
          </p:cNvCxnSpPr>
          <p:nvPr/>
        </p:nvCxnSpPr>
        <p:spPr>
          <a:xfrm>
            <a:off x="5305239" y="4101486"/>
            <a:ext cx="0" cy="215727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A45ACBB6-6CC7-45A8-934C-2E23C15CC1B5}"/>
              </a:ext>
            </a:extLst>
          </p:cNvPr>
          <p:cNvCxnSpPr>
            <a:cxnSpLocks/>
          </p:cNvCxnSpPr>
          <p:nvPr/>
        </p:nvCxnSpPr>
        <p:spPr>
          <a:xfrm>
            <a:off x="4065973" y="5326603"/>
            <a:ext cx="249032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>
            <a:extLst>
              <a:ext uri="{FF2B5EF4-FFF2-40B4-BE49-F238E27FC236}">
                <a16:creationId xmlns:a16="http://schemas.microsoft.com/office/drawing/2014/main" id="{11640EDC-8129-40DE-9BF6-2E76337A086A}"/>
              </a:ext>
            </a:extLst>
          </p:cNvPr>
          <p:cNvCxnSpPr/>
          <p:nvPr/>
        </p:nvCxnSpPr>
        <p:spPr>
          <a:xfrm>
            <a:off x="1455937" y="4261282"/>
            <a:ext cx="40127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se šipkou 41">
            <a:extLst>
              <a:ext uri="{FF2B5EF4-FFF2-40B4-BE49-F238E27FC236}">
                <a16:creationId xmlns:a16="http://schemas.microsoft.com/office/drawing/2014/main" id="{F72B5737-24B2-493E-A9F6-B9FF697E198D}"/>
              </a:ext>
            </a:extLst>
          </p:cNvPr>
          <p:cNvCxnSpPr>
            <a:cxnSpLocks/>
          </p:cNvCxnSpPr>
          <p:nvPr/>
        </p:nvCxnSpPr>
        <p:spPr>
          <a:xfrm>
            <a:off x="1455937" y="4598632"/>
            <a:ext cx="40127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Přímá spojnice se šipkou 47">
            <a:extLst>
              <a:ext uri="{FF2B5EF4-FFF2-40B4-BE49-F238E27FC236}">
                <a16:creationId xmlns:a16="http://schemas.microsoft.com/office/drawing/2014/main" id="{7D87B978-31E2-4F4C-B2B5-2EFFAF6DD540}"/>
              </a:ext>
            </a:extLst>
          </p:cNvPr>
          <p:cNvCxnSpPr/>
          <p:nvPr/>
        </p:nvCxnSpPr>
        <p:spPr>
          <a:xfrm>
            <a:off x="1455937" y="5495277"/>
            <a:ext cx="40748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Přímá spojnice se šipkou 49">
            <a:extLst>
              <a:ext uri="{FF2B5EF4-FFF2-40B4-BE49-F238E27FC236}">
                <a16:creationId xmlns:a16="http://schemas.microsoft.com/office/drawing/2014/main" id="{A8AEBA02-42A5-4EA6-9E21-858BC7010BC5}"/>
              </a:ext>
            </a:extLst>
          </p:cNvPr>
          <p:cNvCxnSpPr>
            <a:cxnSpLocks/>
          </p:cNvCxnSpPr>
          <p:nvPr/>
        </p:nvCxnSpPr>
        <p:spPr>
          <a:xfrm>
            <a:off x="1455937" y="5828188"/>
            <a:ext cx="41813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Přímá spojnice 51">
            <a:extLst>
              <a:ext uri="{FF2B5EF4-FFF2-40B4-BE49-F238E27FC236}">
                <a16:creationId xmlns:a16="http://schemas.microsoft.com/office/drawing/2014/main" id="{35A55F83-1BA7-49EB-AB88-C3F82BB6F057}"/>
              </a:ext>
            </a:extLst>
          </p:cNvPr>
          <p:cNvCxnSpPr/>
          <p:nvPr/>
        </p:nvCxnSpPr>
        <p:spPr>
          <a:xfrm>
            <a:off x="7927761" y="4474344"/>
            <a:ext cx="218390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>
            <a:extLst>
              <a:ext uri="{FF2B5EF4-FFF2-40B4-BE49-F238E27FC236}">
                <a16:creationId xmlns:a16="http://schemas.microsoft.com/office/drawing/2014/main" id="{8FFE3522-2B42-499A-988E-F2EEC71080CF}"/>
              </a:ext>
            </a:extLst>
          </p:cNvPr>
          <p:cNvCxnSpPr/>
          <p:nvPr/>
        </p:nvCxnSpPr>
        <p:spPr>
          <a:xfrm>
            <a:off x="9072980" y="4474344"/>
            <a:ext cx="0" cy="145593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>
            <a:extLst>
              <a:ext uri="{FF2B5EF4-FFF2-40B4-BE49-F238E27FC236}">
                <a16:creationId xmlns:a16="http://schemas.microsoft.com/office/drawing/2014/main" id="{EE8E0A7D-EA76-4B51-A28E-E0161461CAFB}"/>
              </a:ext>
            </a:extLst>
          </p:cNvPr>
          <p:cNvCxnSpPr/>
          <p:nvPr/>
        </p:nvCxnSpPr>
        <p:spPr>
          <a:xfrm>
            <a:off x="2814221" y="5064713"/>
            <a:ext cx="51135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15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719" y="160258"/>
            <a:ext cx="11557627" cy="1055983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Vlastní práce účetní uzávěrky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	</a:t>
            </a:r>
            <a:r>
              <a:rPr lang="cs-CZ" sz="4000" dirty="0">
                <a:solidFill>
                  <a:schemeClr val="bg1"/>
                </a:solidFill>
              </a:rPr>
              <a:t> c) zaúčtování daně z příjmu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0719" y="1338605"/>
            <a:ext cx="11557628" cy="5359137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cs-CZ" sz="2800" b="1" dirty="0"/>
              <a:t>DU:</a:t>
            </a:r>
          </a:p>
          <a:p>
            <a:pPr marL="0" indent="0">
              <a:buNone/>
            </a:pPr>
            <a:r>
              <a:rPr lang="cs-CZ" sz="2400" dirty="0"/>
              <a:t>Vypočítejte a zaúčtujte všechny účetní případy roku 2020 a 2021, související se situací popsanou v následujícím příkladu. Rok 2021 účtujte k datu 31. 3. 2021. Dodržujte pravidla zákona o </a:t>
            </a:r>
            <a:r>
              <a:rPr lang="cs-CZ" sz="2400" dirty="0" err="1"/>
              <a:t>DzP</a:t>
            </a:r>
            <a:r>
              <a:rPr lang="cs-CZ" sz="2400" dirty="0"/>
              <a:t> PO. Účetní případy opatřete datem a účetním dokladem.</a:t>
            </a:r>
          </a:p>
          <a:p>
            <a:pPr marL="0" indent="0">
              <a:buNone/>
            </a:pPr>
            <a:r>
              <a:rPr lang="cs-CZ" sz="2400" b="1" dirty="0"/>
              <a:t>Příklad:</a:t>
            </a:r>
          </a:p>
          <a:p>
            <a:pPr marL="0" indent="0">
              <a:buNone/>
            </a:pPr>
            <a:r>
              <a:rPr lang="cs-CZ" sz="2400" b="1" dirty="0"/>
              <a:t>Účetní jednotka uhradila v r. 2020 na zálohách daně z příjmu k 15. 12. </a:t>
            </a:r>
            <a:r>
              <a:rPr lang="cs-CZ" sz="2400" b="1"/>
              <a:t>2020    </a:t>
            </a:r>
            <a:r>
              <a:rPr lang="cs-CZ" sz="2400" b="1" dirty="0"/>
              <a:t>56 </a:t>
            </a:r>
            <a:r>
              <a:rPr lang="cs-CZ" sz="2400" b="1"/>
              <a:t>000,- Kč </a:t>
            </a:r>
            <a:r>
              <a:rPr lang="cs-CZ" sz="2400" b="1" dirty="0"/>
              <a:t>a daň za rok 2020 činila 88 </a:t>
            </a:r>
            <a:r>
              <a:rPr lang="cs-CZ" sz="2400" b="1"/>
              <a:t>000,- Kč. </a:t>
            </a:r>
            <a:r>
              <a:rPr lang="cs-CZ" sz="2400" b="1" dirty="0"/>
              <a:t>Veškeré úhrady FU probíhají převodem z BU.</a:t>
            </a:r>
            <a:endParaRPr lang="cs-CZ" sz="20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61229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A8AC2-67A6-42E6-94CF-8E629E01D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989"/>
            <a:ext cx="10515600" cy="735290"/>
          </a:xfrm>
        </p:spPr>
        <p:txBody>
          <a:bodyPr>
            <a:normAutofit/>
          </a:bodyPr>
          <a:lstStyle/>
          <a:p>
            <a:r>
              <a:rPr lang="cs-CZ" b="1" u="sng" dirty="0"/>
              <a:t>Obsah: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9C7A1E-3E59-46AF-BDF3-9865E4F67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8668"/>
            <a:ext cx="10515600" cy="559952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200" b="1" dirty="0"/>
              <a:t>Připomenutí učiva 1. semestru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b="1" dirty="0"/>
              <a:t>Vlastní práce účetní uzávěrky</a:t>
            </a:r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Účetní zjištění hospodářského výsledu</a:t>
            </a:r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Výpočet základu daně</a:t>
            </a:r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Zaúčtování daně z příjmu</a:t>
            </a:r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Výpočet hospodářského výsledku po zdanění a jeho dělení v následujícím roce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cs-CZ" sz="3200" b="1" dirty="0"/>
              <a:t>Účetní závěrka</a:t>
            </a:r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Rozvaha</a:t>
            </a:r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Výkaz zisků a ztrát</a:t>
            </a:r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Příloha</a:t>
            </a:r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Cash </a:t>
            </a:r>
            <a:r>
              <a:rPr lang="cs-CZ" sz="2800" dirty="0" err="1"/>
              <a:t>flow</a:t>
            </a:r>
            <a:endParaRPr lang="cs-CZ" sz="2800" dirty="0"/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Změny základního kapitálu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950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878CF0-7345-401C-A4FD-B0A9C3F42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234"/>
            <a:ext cx="10515600" cy="939507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3600" b="1" u="sng" dirty="0"/>
              <a:t>Připomenutí učiva 1. semestru</a:t>
            </a:r>
            <a:br>
              <a:rPr lang="cs-CZ" sz="3600" b="1" u="sng" dirty="0"/>
            </a:br>
            <a:r>
              <a:rPr lang="cs-CZ" sz="3600" b="1" u="sng" dirty="0"/>
              <a:t>Postup prací účetní uzávěrky</a:t>
            </a:r>
            <a:endParaRPr lang="cs-CZ" sz="36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0870F7-6616-4907-BDB4-11D1A7584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76" y="1224303"/>
            <a:ext cx="11199044" cy="5449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Přípravné práce 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účetní uzávěrky: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    inventarizace                                                                                     </a:t>
            </a:r>
            <a:r>
              <a:rPr lang="cs-CZ" sz="1800" b="1" i="1" dirty="0">
                <a:solidFill>
                  <a:schemeClr val="bg2">
                    <a:lumMod val="50000"/>
                  </a:schemeClr>
                </a:solidFill>
              </a:rPr>
              <a:t>učivo probrané v 1. semestru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    účtování účetních operací na konci účetního období</a:t>
            </a:r>
          </a:p>
          <a:p>
            <a:pPr marL="0" indent="0">
              <a:buNone/>
            </a:pPr>
            <a:endParaRPr lang="cs-CZ" dirty="0">
              <a:highlight>
                <a:srgbClr val="FF99FF"/>
              </a:highlight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Vlastní práce </a:t>
            </a:r>
            <a:r>
              <a:rPr lang="cs-CZ" dirty="0">
                <a:solidFill>
                  <a:srgbClr val="FF0000"/>
                </a:solidFill>
              </a:rPr>
              <a:t>účetní uzávěrky </a:t>
            </a:r>
            <a:r>
              <a:rPr lang="cs-CZ" sz="2000" b="1" i="1" dirty="0"/>
              <a:t>– učivo tohoto semestru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FF0000"/>
                </a:solidFill>
              </a:rPr>
              <a:t>    a) zjištění hospodářského výsledku před zdaněním </a:t>
            </a:r>
          </a:p>
          <a:p>
            <a:pPr marL="457200" lvl="1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cs-CZ" dirty="0">
                <a:solidFill>
                  <a:srgbClr val="FF0000"/>
                </a:solidFill>
              </a:rPr>
              <a:t>    b) výpočet základu daně z příjmů a zaúčtování daňové povinnosti </a:t>
            </a:r>
          </a:p>
          <a:p>
            <a:pPr marL="457200" lvl="1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cs-CZ" dirty="0">
                <a:solidFill>
                  <a:srgbClr val="FF0000"/>
                </a:solidFill>
              </a:rPr>
              <a:t>    c) uzavření všech účtů, tj. zúčtování zůstatků všech nákladových a výnosových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FF0000"/>
                </a:solidFill>
              </a:rPr>
              <a:t>        účtů na účet 710 - Účet zisků a ztrát, zúčtování zůstatků všech rozvahových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FF0000"/>
                </a:solidFill>
              </a:rPr>
              <a:t>        účtů na účet 702 - Konečný účet rozvážný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FC28CBFF-CB3A-4321-AD03-413E8914312E}"/>
              </a:ext>
            </a:extLst>
          </p:cNvPr>
          <p:cNvCxnSpPr>
            <a:cxnSpLocks/>
          </p:cNvCxnSpPr>
          <p:nvPr/>
        </p:nvCxnSpPr>
        <p:spPr>
          <a:xfrm>
            <a:off x="875900" y="1673010"/>
            <a:ext cx="462309" cy="248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327BD692-7D37-4701-9AD4-A89B76354E14}"/>
              </a:ext>
            </a:extLst>
          </p:cNvPr>
          <p:cNvCxnSpPr>
            <a:cxnSpLocks/>
          </p:cNvCxnSpPr>
          <p:nvPr/>
        </p:nvCxnSpPr>
        <p:spPr>
          <a:xfrm>
            <a:off x="875900" y="1673010"/>
            <a:ext cx="500017" cy="575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A2E91AF2-FD66-4FB8-B61E-63F35550D557}"/>
              </a:ext>
            </a:extLst>
          </p:cNvPr>
          <p:cNvCxnSpPr>
            <a:cxnSpLocks/>
          </p:cNvCxnSpPr>
          <p:nvPr/>
        </p:nvCxnSpPr>
        <p:spPr>
          <a:xfrm>
            <a:off x="885721" y="3453411"/>
            <a:ext cx="560701" cy="1055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49DB0520-8580-4621-9E18-31FFAD5C66CD}"/>
              </a:ext>
            </a:extLst>
          </p:cNvPr>
          <p:cNvCxnSpPr>
            <a:cxnSpLocks/>
          </p:cNvCxnSpPr>
          <p:nvPr/>
        </p:nvCxnSpPr>
        <p:spPr>
          <a:xfrm>
            <a:off x="875900" y="3453411"/>
            <a:ext cx="593697" cy="275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668C6FEE-7B3F-4E5B-9E5D-D4166341E740}"/>
              </a:ext>
            </a:extLst>
          </p:cNvPr>
          <p:cNvCxnSpPr>
            <a:cxnSpLocks/>
          </p:cNvCxnSpPr>
          <p:nvPr/>
        </p:nvCxnSpPr>
        <p:spPr>
          <a:xfrm>
            <a:off x="885721" y="3453411"/>
            <a:ext cx="583876" cy="1835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ravá složená závorka 3">
            <a:extLst>
              <a:ext uri="{FF2B5EF4-FFF2-40B4-BE49-F238E27FC236}">
                <a16:creationId xmlns:a16="http://schemas.microsoft.com/office/drawing/2014/main" id="{575614CC-FE6A-4FD1-8A45-E8F5F5B3650F}"/>
              </a:ext>
            </a:extLst>
          </p:cNvPr>
          <p:cNvSpPr/>
          <p:nvPr/>
        </p:nvSpPr>
        <p:spPr>
          <a:xfrm>
            <a:off x="8088196" y="1310326"/>
            <a:ext cx="546755" cy="1093509"/>
          </a:xfrm>
          <a:prstGeom prst="rightBrace">
            <a:avLst>
              <a:gd name="adj1" fmla="val 50000"/>
              <a:gd name="adj2" fmla="val 50000"/>
            </a:avLst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89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6499" y="160258"/>
            <a:ext cx="11331019" cy="109350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Vlastní práce účetní uzávěrky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	</a:t>
            </a:r>
            <a:r>
              <a:rPr lang="cs-CZ" sz="4000" dirty="0">
                <a:solidFill>
                  <a:schemeClr val="bg1"/>
                </a:solidFill>
              </a:rPr>
              <a:t>a) zjištění hospodářského výsledku před zdaněním 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499" y="1668544"/>
            <a:ext cx="11331019" cy="510932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Hospodářský výsledek PO se vypočte jako </a:t>
            </a:r>
            <a:r>
              <a:rPr lang="cs-CZ" b="1" dirty="0"/>
              <a:t>rozdíl výnosů a nákladů </a:t>
            </a:r>
            <a:r>
              <a:rPr lang="cs-CZ" dirty="0"/>
              <a:t>za jedno účetní období, vyjádřený v peněžních jednotkách</a:t>
            </a:r>
          </a:p>
          <a:p>
            <a:pPr algn="ctr"/>
            <a:r>
              <a:rPr lang="cs-CZ" sz="3200" b="1" dirty="0"/>
              <a:t>HV = V – N</a:t>
            </a:r>
          </a:p>
          <a:p>
            <a:r>
              <a:rPr lang="cs-CZ" b="1" dirty="0"/>
              <a:t>Náklady snižují </a:t>
            </a:r>
            <a:r>
              <a:rPr lang="cs-CZ" dirty="0"/>
              <a:t>hospodářský výsledek, </a:t>
            </a:r>
            <a:r>
              <a:rPr lang="cs-CZ" b="1" dirty="0"/>
              <a:t>výnosy zvyšují </a:t>
            </a:r>
            <a:r>
              <a:rPr lang="cs-CZ" dirty="0"/>
              <a:t>hospodářský výsledek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HV může mít podobu </a:t>
            </a:r>
            <a:r>
              <a:rPr lang="cs-CZ" b="1" dirty="0"/>
              <a:t>zisku</a:t>
            </a:r>
            <a:r>
              <a:rPr lang="cs-CZ" dirty="0"/>
              <a:t> nebo </a:t>
            </a:r>
            <a:r>
              <a:rPr lang="cs-CZ" b="1" dirty="0"/>
              <a:t>ztráty</a:t>
            </a:r>
            <a:r>
              <a:rPr lang="cs-CZ" dirty="0"/>
              <a:t> (zisk V </a:t>
            </a:r>
            <a:r>
              <a:rPr lang="en-US" dirty="0"/>
              <a:t>&gt;</a:t>
            </a:r>
            <a:r>
              <a:rPr lang="cs-CZ" dirty="0"/>
              <a:t> N, ztráta V </a:t>
            </a:r>
            <a:r>
              <a:rPr lang="en-US" dirty="0"/>
              <a:t>&lt; </a:t>
            </a:r>
            <a:r>
              <a:rPr lang="cs-CZ" dirty="0"/>
              <a:t>N)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 účetnictví se </a:t>
            </a:r>
            <a:r>
              <a:rPr lang="cs-CZ" b="1" dirty="0"/>
              <a:t>HV zjišťuje účetním způsobem</a:t>
            </a:r>
            <a:r>
              <a:rPr lang="cs-CZ" dirty="0"/>
              <a:t>, jako rozdíl KS výnosových (6..) a nákladových (5..) účtů na závěrkovém pasivním účtu zisků a ztrát 710 – z/z</a:t>
            </a:r>
          </a:p>
        </p:txBody>
      </p:sp>
    </p:spTree>
    <p:extLst>
      <p:ext uri="{BB962C8B-B14F-4D97-AF65-F5344CB8AC3E}">
        <p14:creationId xmlns:p14="http://schemas.microsoft.com/office/powerpoint/2010/main" val="189270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6499" y="160258"/>
            <a:ext cx="11331019" cy="109350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Vlastní práce účetní uzávěrky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	</a:t>
            </a:r>
            <a:r>
              <a:rPr lang="cs-CZ" sz="4000" dirty="0">
                <a:solidFill>
                  <a:schemeClr val="bg1"/>
                </a:solidFill>
              </a:rPr>
              <a:t>a) zjištění hospodářského výsledku před zdaněním 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499" y="1404594"/>
            <a:ext cx="11331019" cy="537327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Účetním způsobem vypočtený HV se nazývá </a:t>
            </a:r>
            <a:r>
              <a:rPr lang="cs-CZ" b="1" u="sng" dirty="0">
                <a:highlight>
                  <a:srgbClr val="00FF00"/>
                </a:highlight>
              </a:rPr>
              <a:t>ÚČETNÍ HOSPODÁŘSKÝ VÝSLEDEK </a:t>
            </a:r>
          </a:p>
          <a:p>
            <a:pPr marL="0" indent="0">
              <a:buNone/>
            </a:pPr>
            <a:endParaRPr lang="cs-CZ" b="1" u="sng" dirty="0">
              <a:highlight>
                <a:srgbClr val="FF00FF"/>
              </a:highlight>
            </a:endParaRPr>
          </a:p>
          <a:p>
            <a:r>
              <a:rPr lang="cs-CZ" b="1" u="sng" dirty="0"/>
              <a:t>Účetní HV se vypočítává v rozdělení na </a:t>
            </a:r>
          </a:p>
          <a:p>
            <a:pPr marL="0" indent="0">
              <a:buNone/>
            </a:pPr>
            <a:endParaRPr lang="cs-CZ" b="1" u="sng" dirty="0"/>
          </a:p>
          <a:p>
            <a:pPr lvl="1"/>
            <a:r>
              <a:rPr lang="cs-CZ" b="1" u="sng" dirty="0">
                <a:highlight>
                  <a:srgbClr val="00FF00"/>
                </a:highlight>
              </a:rPr>
              <a:t>HV Z PROVOZNÍ ČINNOSTI </a:t>
            </a:r>
            <a:r>
              <a:rPr lang="cs-CZ" dirty="0"/>
              <a:t>– provozní HV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b="1" u="sng" dirty="0">
                <a:highlight>
                  <a:srgbClr val="00FF00"/>
                </a:highlight>
              </a:rPr>
              <a:t>HV Z FINANČNÍ ČINNOSTI </a:t>
            </a:r>
            <a:r>
              <a:rPr lang="cs-CZ" dirty="0"/>
              <a:t>– finanční HV </a:t>
            </a:r>
          </a:p>
          <a:p>
            <a:pPr marL="457200" lvl="1" indent="0">
              <a:buNone/>
            </a:pP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(pozor od r. 2016 zrušen HV z mimořádné činnosti)</a:t>
            </a:r>
          </a:p>
          <a:p>
            <a:pPr marL="457200" lvl="1" indent="0">
              <a:buNone/>
            </a:pPr>
            <a:endParaRPr lang="cs-CZ" b="1" i="1" dirty="0">
              <a:solidFill>
                <a:schemeClr val="accent1">
                  <a:lumMod val="75000"/>
                </a:schemeClr>
              </a:solidFill>
              <a:highlight>
                <a:srgbClr val="00FF00"/>
              </a:highlight>
            </a:endParaRPr>
          </a:p>
          <a:p>
            <a:pPr marL="0" indent="0" algn="ctr">
              <a:buNone/>
            </a:pPr>
            <a:r>
              <a:rPr lang="cs-CZ" sz="3300" b="1" dirty="0">
                <a:highlight>
                  <a:srgbClr val="00FF00"/>
                </a:highlight>
              </a:rPr>
              <a:t>Účetní HV = HV provozní + HV finanční</a:t>
            </a:r>
          </a:p>
          <a:p>
            <a:pPr marL="0" indent="0">
              <a:buNone/>
            </a:pP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b="1" dirty="0"/>
              <a:t>HV z provozní činnosti </a:t>
            </a:r>
            <a:r>
              <a:rPr lang="cs-CZ" dirty="0"/>
              <a:t>se vypočítá jako rozdíl provozních výnosů </a:t>
            </a:r>
            <a:r>
              <a:rPr lang="cs-CZ" b="1" dirty="0"/>
              <a:t>(60. – 64.) </a:t>
            </a:r>
            <a:r>
              <a:rPr lang="cs-CZ" dirty="0"/>
              <a:t>a provozních nákladů </a:t>
            </a:r>
            <a:r>
              <a:rPr lang="cs-CZ" b="1" dirty="0"/>
              <a:t>(50. – 55.)</a:t>
            </a:r>
          </a:p>
          <a:p>
            <a:endParaRPr lang="cs-CZ" dirty="0"/>
          </a:p>
          <a:p>
            <a:r>
              <a:rPr lang="cs-CZ" b="1" dirty="0"/>
              <a:t>HV z finanční činnosti </a:t>
            </a:r>
            <a:r>
              <a:rPr lang="cs-CZ" dirty="0"/>
              <a:t>se vypočítá jako rozdíl finančních výnosů </a:t>
            </a:r>
            <a:r>
              <a:rPr lang="cs-CZ" b="1" dirty="0"/>
              <a:t>(66.) </a:t>
            </a:r>
            <a:r>
              <a:rPr lang="cs-CZ" dirty="0"/>
              <a:t>a finančních nákladů </a:t>
            </a:r>
            <a:r>
              <a:rPr lang="cs-CZ" b="1" dirty="0"/>
              <a:t>(56. – 57.)</a:t>
            </a:r>
          </a:p>
        </p:txBody>
      </p:sp>
    </p:spTree>
    <p:extLst>
      <p:ext uri="{BB962C8B-B14F-4D97-AF65-F5344CB8AC3E}">
        <p14:creationId xmlns:p14="http://schemas.microsoft.com/office/powerpoint/2010/main" val="163186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6499" y="160258"/>
            <a:ext cx="11481847" cy="109350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Vlastní práce účetní uzávěrky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	</a:t>
            </a:r>
            <a:r>
              <a:rPr lang="cs-CZ" sz="4000" dirty="0">
                <a:solidFill>
                  <a:schemeClr val="bg1"/>
                </a:solidFill>
              </a:rPr>
              <a:t>a) zjištění hospodářského výsledku před zdaněním 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499" y="1348033"/>
            <a:ext cx="11481847" cy="5509967"/>
          </a:xfrm>
        </p:spPr>
        <p:txBody>
          <a:bodyPr>
            <a:noAutofit/>
          </a:bodyPr>
          <a:lstStyle/>
          <a:p>
            <a:r>
              <a:rPr lang="cs-CZ" dirty="0"/>
              <a:t>firma má povinnost zisk zdanit </a:t>
            </a:r>
            <a:r>
              <a:rPr lang="cs-CZ" u="sng" dirty="0"/>
              <a:t>(</a:t>
            </a:r>
            <a:r>
              <a:rPr lang="cs-CZ" dirty="0" err="1"/>
              <a:t>DzP</a:t>
            </a:r>
            <a:r>
              <a:rPr lang="cs-CZ" dirty="0"/>
              <a:t> PO), tento účetně zjištěný zisk se nazývá  </a:t>
            </a:r>
            <a:r>
              <a:rPr lang="cs-CZ" b="1" u="sng" dirty="0">
                <a:highlight>
                  <a:srgbClr val="00FF00"/>
                </a:highlight>
              </a:rPr>
              <a:t>HRUBÝ ZISK PŘED ZDANĚNÍM (pozor u ztráty může vzniknout po daňové úpravě zisk).</a:t>
            </a:r>
          </a:p>
          <a:p>
            <a:r>
              <a:rPr lang="cs-CZ" dirty="0"/>
              <a:t>Hrubý zisk se upravuje (transformuje) pro daňové účely na základ daně   (100 % pro </a:t>
            </a:r>
            <a:r>
              <a:rPr lang="cs-CZ" dirty="0" err="1"/>
              <a:t>DzP</a:t>
            </a:r>
            <a:r>
              <a:rPr lang="cs-CZ" dirty="0"/>
              <a:t>), </a:t>
            </a:r>
            <a:r>
              <a:rPr lang="cs-CZ" b="1" dirty="0"/>
              <a:t>základ daně </a:t>
            </a:r>
            <a:r>
              <a:rPr lang="cs-CZ" dirty="0"/>
              <a:t>se nazývá </a:t>
            </a:r>
            <a:r>
              <a:rPr lang="cs-CZ" b="1" u="sng" dirty="0">
                <a:highlight>
                  <a:srgbClr val="FF0000"/>
                </a:highlight>
              </a:rPr>
              <a:t>DAŇOVÝ ZISK (ZDANITELNÝ ZISK)</a:t>
            </a:r>
          </a:p>
          <a:p>
            <a:pPr marL="0" indent="0">
              <a:buNone/>
            </a:pPr>
            <a:endParaRPr lang="cs-CZ" sz="1200" b="1" u="sng" dirty="0">
              <a:highlight>
                <a:srgbClr val="00FFFF"/>
              </a:highlight>
            </a:endParaRPr>
          </a:p>
          <a:p>
            <a:r>
              <a:rPr lang="cs-CZ" dirty="0"/>
              <a:t>Upravený HV – daňový zisk -  podléhá zdanění - </a:t>
            </a:r>
            <a:r>
              <a:rPr lang="cs-CZ" b="1" u="sng" dirty="0">
                <a:highlight>
                  <a:srgbClr val="C0C0C0"/>
                </a:highlight>
              </a:rPr>
              <a:t>DAŇ Z PŘÍJMŮ PO </a:t>
            </a:r>
            <a:r>
              <a:rPr lang="cs-CZ" dirty="0"/>
              <a:t>(</a:t>
            </a:r>
            <a:r>
              <a:rPr lang="cs-CZ" dirty="0" err="1"/>
              <a:t>DzP</a:t>
            </a:r>
            <a:r>
              <a:rPr lang="cs-CZ" dirty="0"/>
              <a:t> PO sazba daně  </a:t>
            </a:r>
            <a:r>
              <a:rPr lang="cs-CZ" dirty="0">
                <a:highlight>
                  <a:srgbClr val="C0C0C0"/>
                </a:highlight>
              </a:rPr>
              <a:t>19 % </a:t>
            </a:r>
            <a:r>
              <a:rPr lang="cs-CZ" dirty="0"/>
              <a:t>z daňového zisku, daň je pro firmu nákladem a závazkem FÚ)</a:t>
            </a:r>
          </a:p>
          <a:p>
            <a:pPr marL="0" indent="0">
              <a:buNone/>
            </a:pPr>
            <a:endParaRPr lang="cs-CZ" sz="1050" dirty="0"/>
          </a:p>
          <a:p>
            <a:r>
              <a:rPr lang="cs-CZ" dirty="0"/>
              <a:t>HV po zdanění se nazývá </a:t>
            </a:r>
            <a:r>
              <a:rPr lang="cs-CZ" b="1" u="sng" dirty="0">
                <a:highlight>
                  <a:srgbClr val="FFFF00"/>
                </a:highlight>
              </a:rPr>
              <a:t>ČISTÝ  ZISK PO ZDANĚNÍ</a:t>
            </a:r>
          </a:p>
          <a:p>
            <a:pPr marL="0" indent="0">
              <a:buNone/>
            </a:pPr>
            <a:endParaRPr lang="cs-CZ" sz="2400" b="1" u="sng" dirty="0">
              <a:highlight>
                <a:srgbClr val="FFFF00"/>
              </a:highlight>
            </a:endParaRPr>
          </a:p>
          <a:p>
            <a:pPr marL="0" indent="0" algn="ctr">
              <a:buNone/>
            </a:pPr>
            <a:r>
              <a:rPr lang="cs-CZ" b="1" u="sng" dirty="0">
                <a:highlight>
                  <a:srgbClr val="FFFF00"/>
                </a:highlight>
              </a:rPr>
              <a:t>ČISTÝ ZISK </a:t>
            </a:r>
            <a:r>
              <a:rPr lang="cs-CZ" b="1" u="sng" dirty="0">
                <a:highlight>
                  <a:srgbClr val="00FF00"/>
                </a:highlight>
              </a:rPr>
              <a:t>= HRUBÝ ZISK </a:t>
            </a:r>
            <a:r>
              <a:rPr lang="cs-CZ" b="1" u="sng" dirty="0">
                <a:highlight>
                  <a:srgbClr val="C0C0C0"/>
                </a:highlight>
              </a:rPr>
              <a:t>– DAŇ Z PŘÍJMU</a:t>
            </a:r>
          </a:p>
        </p:txBody>
      </p:sp>
    </p:spTree>
    <p:extLst>
      <p:ext uri="{BB962C8B-B14F-4D97-AF65-F5344CB8AC3E}">
        <p14:creationId xmlns:p14="http://schemas.microsoft.com/office/powerpoint/2010/main" val="2696706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84827"/>
            <a:ext cx="10515600" cy="1059511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Vlastní práce účetní uzávěrky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	</a:t>
            </a:r>
            <a:r>
              <a:rPr lang="cs-CZ" sz="4000" dirty="0">
                <a:solidFill>
                  <a:schemeClr val="bg1"/>
                </a:solidFill>
              </a:rPr>
              <a:t>a) zjištění hospodářského výsledku před zdaněním 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357460"/>
            <a:ext cx="5181600" cy="531571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Př: </a:t>
            </a:r>
            <a:r>
              <a:rPr lang="cs-CZ" sz="2400" dirty="0"/>
              <a:t>Vypočítejte hospodářský výsledek před zdaněním v rozdělení na provozní a finanční činnost a celkový hospodářský výsledek před zdaněním, když znáte tyto KS na nákladových a výnosových účtech k 31.12. 2020, v celých tis. Kč:</a:t>
            </a:r>
          </a:p>
          <a:p>
            <a:pPr marL="0" indent="0">
              <a:buNone/>
            </a:pPr>
            <a:r>
              <a:rPr lang="cs-CZ" sz="2400" dirty="0">
                <a:highlight>
                  <a:srgbClr val="FF99FF"/>
                </a:highlight>
              </a:rPr>
              <a:t>Spotřeba materiálu 500</a:t>
            </a:r>
          </a:p>
          <a:p>
            <a:pPr marL="0" indent="0">
              <a:buNone/>
            </a:pPr>
            <a:r>
              <a:rPr lang="cs-CZ" sz="2400" dirty="0">
                <a:highlight>
                  <a:srgbClr val="FF99FF"/>
                </a:highlight>
              </a:rPr>
              <a:t>Prodané zboží 250 </a:t>
            </a:r>
          </a:p>
          <a:p>
            <a:pPr marL="0" indent="0">
              <a:buNone/>
            </a:pPr>
            <a:r>
              <a:rPr lang="cs-CZ" sz="2400" dirty="0">
                <a:highlight>
                  <a:srgbClr val="FF99FF"/>
                </a:highlight>
              </a:rPr>
              <a:t>Spotřeba energie 100</a:t>
            </a:r>
          </a:p>
          <a:p>
            <a:pPr marL="0" indent="0">
              <a:buNone/>
            </a:pPr>
            <a:r>
              <a:rPr lang="cs-CZ" sz="2400" dirty="0">
                <a:highlight>
                  <a:srgbClr val="FF99FF"/>
                </a:highlight>
              </a:rPr>
              <a:t>Mzdové náklady 800</a:t>
            </a:r>
          </a:p>
          <a:p>
            <a:pPr marL="0" indent="0">
              <a:buNone/>
            </a:pPr>
            <a:r>
              <a:rPr lang="cs-CZ" sz="2400" dirty="0">
                <a:highlight>
                  <a:srgbClr val="FF99FF"/>
                </a:highlight>
              </a:rPr>
              <a:t>Odpisy DM 1 300 (účetní)</a:t>
            </a:r>
          </a:p>
          <a:p>
            <a:pPr marL="0" indent="0">
              <a:buNone/>
            </a:pPr>
            <a:r>
              <a:rPr lang="cs-CZ" sz="2400" dirty="0">
                <a:highlight>
                  <a:srgbClr val="FF99FF"/>
                </a:highlight>
              </a:rPr>
              <a:t>Tvorba a zúčtování zákonných rezerv 80</a:t>
            </a:r>
          </a:p>
          <a:p>
            <a:pPr marL="0" indent="0">
              <a:buNone/>
            </a:pPr>
            <a:r>
              <a:rPr lang="cs-CZ" sz="2400" dirty="0">
                <a:highlight>
                  <a:srgbClr val="FF0000"/>
                </a:highlight>
              </a:rPr>
              <a:t>Úroky z úvěru 60</a:t>
            </a:r>
          </a:p>
          <a:p>
            <a:pPr marL="0" indent="0">
              <a:buNone/>
            </a:pPr>
            <a:r>
              <a:rPr lang="cs-CZ" sz="2400" dirty="0">
                <a:highlight>
                  <a:srgbClr val="FF0000"/>
                </a:highlight>
              </a:rPr>
              <a:t>Manka a škody na finančním majetku 30</a:t>
            </a:r>
          </a:p>
          <a:p>
            <a:pPr marL="0" indent="0">
              <a:buNone/>
            </a:pPr>
            <a:r>
              <a:rPr lang="cs-CZ" sz="2400" dirty="0">
                <a:highlight>
                  <a:srgbClr val="FF0000"/>
                </a:highlight>
              </a:rPr>
              <a:t>Kurzové ztráty 10</a:t>
            </a:r>
          </a:p>
          <a:p>
            <a:pPr marL="0" indent="0">
              <a:buNone/>
            </a:pPr>
            <a:r>
              <a:rPr lang="cs-CZ" sz="2400" dirty="0">
                <a:highlight>
                  <a:srgbClr val="99CC00"/>
                </a:highlight>
              </a:rPr>
              <a:t>Tržby za služby 3 200</a:t>
            </a:r>
          </a:p>
          <a:p>
            <a:pPr marL="0" indent="0">
              <a:buNone/>
            </a:pPr>
            <a:r>
              <a:rPr lang="cs-CZ" sz="2400" dirty="0">
                <a:highlight>
                  <a:srgbClr val="99CC00"/>
                </a:highlight>
              </a:rPr>
              <a:t>Tržby za zboží 350</a:t>
            </a:r>
          </a:p>
          <a:p>
            <a:pPr marL="0" indent="0">
              <a:buNone/>
            </a:pPr>
            <a:r>
              <a:rPr lang="cs-CZ" sz="2400" dirty="0">
                <a:highlight>
                  <a:srgbClr val="00FFFF"/>
                </a:highlight>
              </a:rPr>
              <a:t>Úroky z vkladu 20</a:t>
            </a:r>
          </a:p>
          <a:p>
            <a:pPr marL="0" indent="0">
              <a:buNone/>
            </a:pPr>
            <a:r>
              <a:rPr lang="cs-CZ" sz="2400" dirty="0">
                <a:highlight>
                  <a:srgbClr val="00FFFF"/>
                </a:highlight>
              </a:rPr>
              <a:t>Ostatní finanční výnosy 30 </a:t>
            </a: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B9CDD92-6572-4F9E-AC99-DEE9EA5A1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32874"/>
            <a:ext cx="5181600" cy="52402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HV z provozní činnosti =</a:t>
            </a:r>
          </a:p>
          <a:p>
            <a:pPr marL="0" indent="0">
              <a:buNone/>
            </a:pPr>
            <a:r>
              <a:rPr lang="cs-CZ" b="1" dirty="0"/>
              <a:t>= </a:t>
            </a:r>
            <a:r>
              <a:rPr lang="cs-CZ" b="1" dirty="0">
                <a:highlight>
                  <a:srgbClr val="99CC00"/>
                </a:highlight>
              </a:rPr>
              <a:t>3 200 </a:t>
            </a:r>
            <a:r>
              <a:rPr lang="cs-CZ" b="1" dirty="0"/>
              <a:t>+ </a:t>
            </a:r>
            <a:r>
              <a:rPr lang="cs-CZ" b="1" dirty="0">
                <a:highlight>
                  <a:srgbClr val="99CC00"/>
                </a:highlight>
              </a:rPr>
              <a:t>350 </a:t>
            </a:r>
            <a:r>
              <a:rPr lang="cs-CZ" b="1" dirty="0"/>
              <a:t>– </a:t>
            </a:r>
            <a:r>
              <a:rPr lang="cs-CZ" b="1" dirty="0">
                <a:highlight>
                  <a:srgbClr val="FF99FF"/>
                </a:highlight>
              </a:rPr>
              <a:t>500</a:t>
            </a:r>
            <a:r>
              <a:rPr lang="cs-CZ" b="1" dirty="0"/>
              <a:t> – </a:t>
            </a:r>
            <a:r>
              <a:rPr lang="cs-CZ" b="1" dirty="0">
                <a:highlight>
                  <a:srgbClr val="FF99FF"/>
                </a:highlight>
              </a:rPr>
              <a:t>250</a:t>
            </a:r>
            <a:r>
              <a:rPr lang="cs-CZ" b="1" dirty="0"/>
              <a:t> – </a:t>
            </a:r>
            <a:r>
              <a:rPr lang="cs-CZ" b="1" dirty="0">
                <a:highlight>
                  <a:srgbClr val="FF99FF"/>
                </a:highlight>
              </a:rPr>
              <a:t>100</a:t>
            </a:r>
            <a:r>
              <a:rPr lang="cs-CZ" b="1" dirty="0"/>
              <a:t> – </a:t>
            </a:r>
            <a:r>
              <a:rPr lang="cs-CZ" b="1" dirty="0">
                <a:highlight>
                  <a:srgbClr val="FF99FF"/>
                </a:highlight>
              </a:rPr>
              <a:t>800</a:t>
            </a:r>
            <a:r>
              <a:rPr lang="cs-CZ" b="1" dirty="0"/>
              <a:t> – </a:t>
            </a:r>
            <a:r>
              <a:rPr lang="cs-CZ" b="1" dirty="0">
                <a:highlight>
                  <a:srgbClr val="FF99FF"/>
                </a:highlight>
              </a:rPr>
              <a:t>1 300 </a:t>
            </a:r>
            <a:r>
              <a:rPr lang="cs-CZ" b="1" dirty="0"/>
              <a:t>– </a:t>
            </a:r>
            <a:r>
              <a:rPr lang="cs-CZ" b="1" dirty="0">
                <a:highlight>
                  <a:srgbClr val="FF99FF"/>
                </a:highlight>
              </a:rPr>
              <a:t>80</a:t>
            </a:r>
            <a:r>
              <a:rPr lang="cs-CZ" b="1" dirty="0"/>
              <a:t> = 520 zisk z provozní činnosti</a:t>
            </a:r>
          </a:p>
          <a:p>
            <a:pPr>
              <a:buFontTx/>
              <a:buChar char="-"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HV z finanční činnosti = </a:t>
            </a:r>
            <a:r>
              <a:rPr lang="cs-CZ" b="1" dirty="0">
                <a:highlight>
                  <a:srgbClr val="00FFFF"/>
                </a:highlight>
              </a:rPr>
              <a:t>20</a:t>
            </a:r>
            <a:r>
              <a:rPr lang="cs-CZ" b="1" dirty="0"/>
              <a:t> +</a:t>
            </a:r>
            <a:r>
              <a:rPr lang="cs-CZ" b="1" dirty="0">
                <a:highlight>
                  <a:srgbClr val="00FFFF"/>
                </a:highlight>
              </a:rPr>
              <a:t> 30 </a:t>
            </a:r>
            <a:r>
              <a:rPr lang="cs-CZ" b="1" dirty="0"/>
              <a:t>– </a:t>
            </a:r>
            <a:r>
              <a:rPr lang="cs-CZ" b="1" dirty="0">
                <a:highlight>
                  <a:srgbClr val="FF0000"/>
                </a:highlight>
              </a:rPr>
              <a:t>30 </a:t>
            </a:r>
            <a:r>
              <a:rPr lang="cs-CZ" b="1" dirty="0"/>
              <a:t>– </a:t>
            </a:r>
            <a:r>
              <a:rPr lang="cs-CZ" b="1" dirty="0">
                <a:highlight>
                  <a:srgbClr val="FF0000"/>
                </a:highlight>
              </a:rPr>
              <a:t>10 </a:t>
            </a:r>
            <a:r>
              <a:rPr lang="cs-CZ" b="1" dirty="0"/>
              <a:t>– </a:t>
            </a:r>
            <a:r>
              <a:rPr lang="cs-CZ" b="1" dirty="0">
                <a:highlight>
                  <a:srgbClr val="FF0000"/>
                </a:highlight>
              </a:rPr>
              <a:t>60</a:t>
            </a:r>
            <a:r>
              <a:rPr lang="cs-CZ" b="1" dirty="0"/>
              <a:t> = </a:t>
            </a:r>
          </a:p>
          <a:p>
            <a:pPr marL="0" indent="0">
              <a:buNone/>
            </a:pPr>
            <a:r>
              <a:rPr lang="cs-CZ" b="1" dirty="0"/>
              <a:t>= - 50 ztráta z finanční činnosti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dirty="0"/>
              <a:t>_______________________________________</a:t>
            </a:r>
          </a:p>
          <a:p>
            <a:pPr marL="0" indent="0">
              <a:buNone/>
            </a:pPr>
            <a:r>
              <a:rPr lang="cs-CZ" b="1" dirty="0"/>
              <a:t>Celkový účetní HV před zdaněním = 520 – 50 = </a:t>
            </a:r>
          </a:p>
          <a:p>
            <a:pPr marL="0" indent="0">
              <a:buNone/>
            </a:pPr>
            <a:r>
              <a:rPr lang="cs-CZ" b="1" dirty="0"/>
              <a:t>= 470 celkový zisk účetní (hrubý zisk)</a:t>
            </a:r>
          </a:p>
        </p:txBody>
      </p:sp>
    </p:spTree>
    <p:extLst>
      <p:ext uri="{BB962C8B-B14F-4D97-AF65-F5344CB8AC3E}">
        <p14:creationId xmlns:p14="http://schemas.microsoft.com/office/powerpoint/2010/main" val="287661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6499" y="75416"/>
            <a:ext cx="11481847" cy="95210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Vlastní práce účetní uzávěrky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	</a:t>
            </a:r>
            <a:r>
              <a:rPr lang="cs-CZ" sz="4000" dirty="0">
                <a:solidFill>
                  <a:schemeClr val="bg1"/>
                </a:solidFill>
              </a:rPr>
              <a:t> b) výpočet daně z příjmu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5076" y="1102936"/>
            <a:ext cx="11481847" cy="5679647"/>
          </a:xfrm>
        </p:spPr>
        <p:txBody>
          <a:bodyPr>
            <a:noAutofit/>
          </a:bodyPr>
          <a:lstStyle/>
          <a:p>
            <a:r>
              <a:rPr lang="cs-CZ" dirty="0"/>
              <a:t>Účetní hospodářský výsledek se upravuje (transformuje) podle </a:t>
            </a:r>
            <a:r>
              <a:rPr lang="cs-CZ" dirty="0" err="1"/>
              <a:t>ZoDzP</a:t>
            </a:r>
            <a:r>
              <a:rPr lang="cs-CZ" dirty="0"/>
              <a:t> na základ daně v několika krocích (1 – 10):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Z ÚHV se vyloučí všechny </a:t>
            </a:r>
            <a:r>
              <a:rPr lang="cs-CZ" b="1" dirty="0">
                <a:solidFill>
                  <a:srgbClr val="FF0000"/>
                </a:solidFill>
              </a:rPr>
              <a:t>náklady</a:t>
            </a:r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</a:rPr>
              <a:t>daňově </a:t>
            </a:r>
            <a:r>
              <a:rPr lang="cs-CZ" b="1" u="sng" dirty="0">
                <a:solidFill>
                  <a:srgbClr val="FF0000"/>
                </a:solidFill>
              </a:rPr>
              <a:t>neuznatelné</a:t>
            </a:r>
            <a:r>
              <a:rPr lang="cs-CZ" b="1" dirty="0">
                <a:solidFill>
                  <a:srgbClr val="FF0000"/>
                </a:solidFill>
              </a:rPr>
              <a:t> (přičtením k ÚHV)    </a:t>
            </a:r>
            <a:r>
              <a:rPr lang="cs-CZ" b="1" dirty="0"/>
              <a:t>DHV</a:t>
            </a:r>
          </a:p>
          <a:p>
            <a:pPr marL="457200" lvl="1" indent="0">
              <a:buNone/>
            </a:pPr>
            <a:endParaRPr lang="cs-CZ" sz="900" b="1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Z ÚHV vyloučíme všechny</a:t>
            </a:r>
            <a:r>
              <a:rPr lang="cs-CZ" b="1" dirty="0">
                <a:solidFill>
                  <a:srgbClr val="009900"/>
                </a:solidFill>
              </a:rPr>
              <a:t> výnosy daňově </a:t>
            </a:r>
            <a:r>
              <a:rPr lang="cs-CZ" b="1" u="sng" dirty="0">
                <a:solidFill>
                  <a:srgbClr val="009900"/>
                </a:solidFill>
              </a:rPr>
              <a:t>neúčinné</a:t>
            </a:r>
            <a:r>
              <a:rPr lang="cs-CZ" dirty="0"/>
              <a:t>, jde o výnosy nepodléhající dani a výnosy již zdaněné </a:t>
            </a:r>
            <a:r>
              <a:rPr lang="cs-CZ" b="1" dirty="0">
                <a:solidFill>
                  <a:srgbClr val="009900"/>
                </a:solidFill>
              </a:rPr>
              <a:t>(odečtením od ÚHV)   </a:t>
            </a:r>
            <a:r>
              <a:rPr lang="cs-CZ" b="1" dirty="0"/>
              <a:t>DHV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 U odpisů DM provedeme </a:t>
            </a:r>
            <a:r>
              <a:rPr lang="cs-CZ" b="1" u="sng" dirty="0"/>
              <a:t>zápočet rozdílu </a:t>
            </a:r>
            <a:r>
              <a:rPr lang="cs-CZ" b="1" dirty="0"/>
              <a:t>účetních a daňových odpisů </a:t>
            </a:r>
          </a:p>
          <a:p>
            <a:pPr marL="0" indent="0">
              <a:buNone/>
            </a:pPr>
            <a:endParaRPr lang="cs-CZ" sz="1000" b="1" dirty="0"/>
          </a:p>
          <a:p>
            <a:pPr marL="457200" lvl="1" indent="0">
              <a:buNone/>
            </a:pPr>
            <a:r>
              <a:rPr lang="cs-CZ" b="1" dirty="0"/>
              <a:t>				</a:t>
            </a:r>
            <a:r>
              <a:rPr lang="cs-CZ" b="1" dirty="0">
                <a:highlight>
                  <a:srgbClr val="C0C0C0"/>
                </a:highlight>
              </a:rPr>
              <a:t>+/-       účetní – daňové odpis</a:t>
            </a:r>
          </a:p>
          <a:p>
            <a:pPr marL="457200" lvl="1" indent="0">
              <a:buNone/>
            </a:pPr>
            <a:endParaRPr lang="cs-CZ" sz="1400" b="1" dirty="0">
              <a:highlight>
                <a:srgbClr val="C0C0C0"/>
              </a:highlight>
            </a:endParaRPr>
          </a:p>
          <a:p>
            <a:pPr lvl="2"/>
            <a:r>
              <a:rPr lang="cs-CZ" sz="2400" i="1" dirty="0">
                <a:solidFill>
                  <a:schemeClr val="accent1">
                    <a:lumMod val="50000"/>
                  </a:schemeClr>
                </a:solidFill>
              </a:rPr>
              <a:t>pokud jsou </a:t>
            </a:r>
            <a:r>
              <a:rPr lang="cs-CZ" sz="2400" b="1" i="1" dirty="0">
                <a:solidFill>
                  <a:schemeClr val="accent1">
                    <a:lumMod val="50000"/>
                  </a:schemeClr>
                </a:solidFill>
              </a:rPr>
              <a:t>účetní odpisy &gt; daňové odpisy</a:t>
            </a:r>
            <a:r>
              <a:rPr lang="cs-CZ" sz="2400" i="1" dirty="0">
                <a:solidFill>
                  <a:schemeClr val="accent1">
                    <a:lumMod val="50000"/>
                  </a:schemeClr>
                </a:solidFill>
              </a:rPr>
              <a:t>, v účetnictví byly uplatněny vyšší náklady, než </a:t>
            </a:r>
            <a:r>
              <a:rPr lang="cs-CZ" sz="2400" i="1" dirty="0" err="1">
                <a:solidFill>
                  <a:schemeClr val="accent1">
                    <a:lumMod val="50000"/>
                  </a:schemeClr>
                </a:solidFill>
              </a:rPr>
              <a:t>ZoDzP</a:t>
            </a:r>
            <a:r>
              <a:rPr lang="cs-CZ" sz="2400" i="1" dirty="0">
                <a:solidFill>
                  <a:schemeClr val="accent1">
                    <a:lumMod val="50000"/>
                  </a:schemeClr>
                </a:solidFill>
              </a:rPr>
              <a:t> umožňuje, proto se </a:t>
            </a:r>
            <a:r>
              <a:rPr lang="cs-CZ" sz="2400" b="1" i="1" dirty="0">
                <a:solidFill>
                  <a:schemeClr val="accent1">
                    <a:lumMod val="50000"/>
                  </a:schemeClr>
                </a:solidFill>
              </a:rPr>
              <a:t>kladný rozdíl mezi nimi k ÚHV přičte +</a:t>
            </a:r>
          </a:p>
          <a:p>
            <a:pPr lvl="2"/>
            <a:r>
              <a:rPr lang="cs-CZ" sz="2400" i="1" dirty="0">
                <a:solidFill>
                  <a:schemeClr val="accent1">
                    <a:lumMod val="50000"/>
                  </a:schemeClr>
                </a:solidFill>
              </a:rPr>
              <a:t>Pokud jsou </a:t>
            </a:r>
            <a:r>
              <a:rPr lang="cs-CZ" sz="2400" b="1" i="1" dirty="0">
                <a:solidFill>
                  <a:schemeClr val="accent1">
                    <a:lumMod val="50000"/>
                  </a:schemeClr>
                </a:solidFill>
              </a:rPr>
              <a:t>účetní odpisy &lt; daňové odpisy </a:t>
            </a:r>
            <a:r>
              <a:rPr lang="cs-CZ" sz="2400" i="1" dirty="0">
                <a:solidFill>
                  <a:schemeClr val="accent1">
                    <a:lumMod val="50000"/>
                  </a:schemeClr>
                </a:solidFill>
              </a:rPr>
              <a:t>v účetnictví byly uplatněny nižší náklady, než </a:t>
            </a:r>
            <a:r>
              <a:rPr lang="cs-CZ" sz="2400" i="1" dirty="0" err="1">
                <a:solidFill>
                  <a:schemeClr val="accent1">
                    <a:lumMod val="50000"/>
                  </a:schemeClr>
                </a:solidFill>
              </a:rPr>
              <a:t>ZoDzP</a:t>
            </a:r>
            <a:r>
              <a:rPr lang="cs-CZ" sz="2400" i="1" dirty="0">
                <a:solidFill>
                  <a:schemeClr val="accent1">
                    <a:lumMod val="50000"/>
                  </a:schemeClr>
                </a:solidFill>
              </a:rPr>
              <a:t> umožňuje, proto se </a:t>
            </a:r>
            <a:r>
              <a:rPr lang="cs-CZ" sz="2400" b="1" i="1" dirty="0">
                <a:solidFill>
                  <a:schemeClr val="accent1">
                    <a:lumMod val="50000"/>
                  </a:schemeClr>
                </a:solidFill>
              </a:rPr>
              <a:t>záporný rozdíl mezi nimi od ÚHV odečte –</a:t>
            </a:r>
          </a:p>
          <a:p>
            <a:pPr marL="457200" lvl="1" indent="0">
              <a:buNone/>
            </a:pPr>
            <a:endParaRPr lang="cs-CZ" b="1" dirty="0"/>
          </a:p>
          <a:p>
            <a:pPr lvl="2"/>
            <a:endParaRPr lang="cs-CZ" b="1" dirty="0"/>
          </a:p>
          <a:p>
            <a:pPr marL="457200" lvl="1" indent="0">
              <a:buNone/>
            </a:pPr>
            <a:endParaRPr lang="cs-CZ" dirty="0">
              <a:highlight>
                <a:srgbClr val="C0C0C0"/>
              </a:highlight>
            </a:endParaRP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9C3F7B68-15AD-4F26-AC04-4446CC4E17D8}"/>
              </a:ext>
            </a:extLst>
          </p:cNvPr>
          <p:cNvCxnSpPr/>
          <p:nvPr/>
        </p:nvCxnSpPr>
        <p:spPr>
          <a:xfrm>
            <a:off x="10690366" y="3523930"/>
            <a:ext cx="0" cy="36764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CCECA784-BE2A-4686-B7F6-B857B4206E43}"/>
              </a:ext>
            </a:extLst>
          </p:cNvPr>
          <p:cNvCxnSpPr/>
          <p:nvPr/>
        </p:nvCxnSpPr>
        <p:spPr>
          <a:xfrm flipV="1">
            <a:off x="1815161" y="2434426"/>
            <a:ext cx="0" cy="367645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075EED37-C86C-4E63-B0B9-7BB0826D9DD7}"/>
              </a:ext>
            </a:extLst>
          </p:cNvPr>
          <p:cNvCxnSpPr>
            <a:cxnSpLocks/>
          </p:cNvCxnSpPr>
          <p:nvPr/>
        </p:nvCxnSpPr>
        <p:spPr>
          <a:xfrm>
            <a:off x="4614743" y="4890682"/>
            <a:ext cx="29223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434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6499" y="160258"/>
            <a:ext cx="11481847" cy="109350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Vlastní práce účetní uzávěrky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	</a:t>
            </a:r>
            <a:r>
              <a:rPr lang="cs-CZ" sz="4000" dirty="0">
                <a:solidFill>
                  <a:schemeClr val="bg1"/>
                </a:solidFill>
              </a:rPr>
              <a:t> b) výpočet daně z příjmu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499" y="1338605"/>
            <a:ext cx="11481847" cy="551939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cs-CZ" dirty="0"/>
              <a:t>Tímto způsobem (viz snímek 8) se vypočte </a:t>
            </a:r>
            <a:r>
              <a:rPr lang="cs-CZ" b="1" dirty="0"/>
              <a:t>upravený základ daně 1 – UZD1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       Od UZD1 odečteme odečitatelné položky (viz bod 5 a 6), které snižují základ daně, jde o tyto položky:</a:t>
            </a:r>
            <a:endParaRPr lang="cs-CZ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cs-CZ" b="1" dirty="0"/>
              <a:t>Poskytnuté dary splňující zákonné podmínky </a:t>
            </a:r>
            <a:r>
              <a:rPr lang="cs-CZ" sz="2200" b="1" i="1" dirty="0">
                <a:solidFill>
                  <a:schemeClr val="accent1">
                    <a:lumMod val="50000"/>
                  </a:schemeClr>
                </a:solidFill>
              </a:rPr>
              <a:t>(min. 2 000,- Kč, max. 10% UZD1, dobročinný účel)</a:t>
            </a:r>
            <a:endParaRPr lang="cs-CZ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cs-CZ" b="1" dirty="0"/>
              <a:t>Ztráty z minulých let </a:t>
            </a:r>
            <a:r>
              <a:rPr lang="cs-CZ" sz="2200" b="1" i="1" dirty="0">
                <a:solidFill>
                  <a:schemeClr val="accent1">
                    <a:lumMod val="50000"/>
                  </a:schemeClr>
                </a:solidFill>
              </a:rPr>
              <a:t>(max. 5 let)</a:t>
            </a:r>
          </a:p>
          <a:p>
            <a:pPr marL="457200" lvl="1" indent="0">
              <a:buNone/>
            </a:pPr>
            <a:endParaRPr lang="cs-CZ" sz="4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cs-CZ" dirty="0"/>
              <a:t>Po této úpravě vznikne </a:t>
            </a:r>
            <a:r>
              <a:rPr lang="cs-CZ" b="1" dirty="0"/>
              <a:t>upravený základ daně 2 – UZD2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cs-CZ" dirty="0"/>
              <a:t>UZD2 se </a:t>
            </a:r>
            <a:r>
              <a:rPr lang="cs-CZ" b="1" dirty="0"/>
              <a:t>zaokrouhlí na celé  1 000,- Kč dolů</a:t>
            </a:r>
            <a:r>
              <a:rPr lang="cs-CZ" dirty="0"/>
              <a:t>, </a:t>
            </a:r>
            <a:r>
              <a:rPr lang="cs-CZ" b="1" dirty="0"/>
              <a:t>zaokrouhlený UZD2 je 100% </a:t>
            </a:r>
            <a:r>
              <a:rPr lang="cs-CZ" dirty="0"/>
              <a:t>pro výpočet </a:t>
            </a:r>
            <a:r>
              <a:rPr lang="cs-CZ" dirty="0" err="1"/>
              <a:t>DzP</a:t>
            </a:r>
            <a:r>
              <a:rPr lang="cs-CZ" dirty="0"/>
              <a:t>, </a:t>
            </a:r>
            <a:r>
              <a:rPr lang="cs-CZ" sz="1800" b="1" i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2000" b="1" i="1" dirty="0">
                <a:solidFill>
                  <a:schemeClr val="accent1">
                    <a:lumMod val="50000"/>
                  </a:schemeClr>
                </a:solidFill>
              </a:rPr>
              <a:t>sazba </a:t>
            </a:r>
            <a:r>
              <a:rPr lang="cs-CZ" sz="2000" b="1" i="1" dirty="0" err="1">
                <a:solidFill>
                  <a:schemeClr val="accent1">
                    <a:lumMod val="50000"/>
                  </a:schemeClr>
                </a:solidFill>
              </a:rPr>
              <a:t>DzP</a:t>
            </a:r>
            <a:r>
              <a:rPr lang="cs-CZ" sz="2000" b="1" i="1" dirty="0">
                <a:solidFill>
                  <a:schemeClr val="accent1">
                    <a:lumMod val="50000"/>
                  </a:schemeClr>
                </a:solidFill>
              </a:rPr>
              <a:t> je pro PO 19%)</a:t>
            </a:r>
          </a:p>
          <a:p>
            <a:pPr marL="0" indent="0">
              <a:buNone/>
            </a:pPr>
            <a:endParaRPr lang="cs-CZ" sz="5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 startAt="9"/>
            </a:pPr>
            <a:r>
              <a:rPr lang="cs-CZ" b="1" u="sng" dirty="0" err="1"/>
              <a:t>DzP</a:t>
            </a:r>
            <a:r>
              <a:rPr lang="cs-CZ" b="1" u="sng" dirty="0"/>
              <a:t> bez slev </a:t>
            </a:r>
            <a:r>
              <a:rPr lang="cs-CZ" b="1" dirty="0"/>
              <a:t>= zaokrouhlený UZD2 * 0,19 </a:t>
            </a:r>
          </a:p>
          <a:p>
            <a:pPr marL="0" indent="0">
              <a:buNone/>
            </a:pPr>
            <a:endParaRPr lang="cs-CZ" sz="300" b="1" dirty="0"/>
          </a:p>
          <a:p>
            <a:pPr marL="514350" indent="-514350">
              <a:buFont typeface="+mj-lt"/>
              <a:buAutoNum type="arabicPeriod" startAt="10"/>
            </a:pPr>
            <a:r>
              <a:rPr lang="cs-CZ" b="1" u="sng" dirty="0"/>
              <a:t>Výsledná </a:t>
            </a:r>
            <a:r>
              <a:rPr lang="cs-CZ" b="1" u="sng" dirty="0" err="1"/>
              <a:t>DzP</a:t>
            </a:r>
            <a:r>
              <a:rPr lang="cs-CZ" b="1" u="sng" dirty="0"/>
              <a:t> </a:t>
            </a:r>
            <a:r>
              <a:rPr lang="cs-CZ" b="1" dirty="0"/>
              <a:t>po uplatnění slev = </a:t>
            </a:r>
            <a:r>
              <a:rPr lang="cs-CZ" b="1" dirty="0" err="1"/>
              <a:t>DzP</a:t>
            </a:r>
            <a:r>
              <a:rPr lang="cs-CZ" b="1" dirty="0"/>
              <a:t> bez slev – slevy </a:t>
            </a:r>
            <a:r>
              <a:rPr lang="cs-CZ" sz="2000" b="1" i="1" dirty="0">
                <a:solidFill>
                  <a:schemeClr val="accent1">
                    <a:lumMod val="50000"/>
                  </a:schemeClr>
                </a:solidFill>
              </a:rPr>
              <a:t>(slevy při zaměstnávání invalidních zaměstnanců)</a:t>
            </a:r>
            <a:endParaRPr lang="cs-CZ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cs-CZ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565268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4143</TotalTime>
  <Words>1982</Words>
  <Application>Microsoft Office PowerPoint</Application>
  <PresentationFormat>Širokoúhlá obrazovka</PresentationFormat>
  <Paragraphs>205</Paragraphs>
  <Slides>15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Motiv Office</vt:lpstr>
      <vt:lpstr>Účetní závěrka a účetní uzávěrka 2. semestr</vt:lpstr>
      <vt:lpstr>Obsah:</vt:lpstr>
      <vt:lpstr>Připomenutí učiva 1. semestru Postup prací účetní uzávěrky</vt:lpstr>
      <vt:lpstr>Vlastní práce účetní uzávěrky  a) zjištění hospodářského výsledku před zdaněním </vt:lpstr>
      <vt:lpstr>Vlastní práce účetní uzávěrky  a) zjištění hospodářského výsledku před zdaněním </vt:lpstr>
      <vt:lpstr>Vlastní práce účetní uzávěrky  a) zjištění hospodářského výsledku před zdaněním </vt:lpstr>
      <vt:lpstr>Vlastní práce účetní uzávěrky  a) zjištění hospodářského výsledku před zdaněním </vt:lpstr>
      <vt:lpstr>Vlastní práce účetní uzávěrky   b) výpočet daně z příjmu</vt:lpstr>
      <vt:lpstr>Vlastní práce účetní uzávěrky   b) výpočet daně z příjmu</vt:lpstr>
      <vt:lpstr>Vlastní práce účetní uzávěrky  b) výpočet daně z příjmu</vt:lpstr>
      <vt:lpstr>Vlastní práce účetní uzávěrky  b) výpočet daně z příjmu </vt:lpstr>
      <vt:lpstr>Vlastní práce účetní uzávěrky   c) zaúčtování daně z příjmu</vt:lpstr>
      <vt:lpstr>Vlastní práce účetní uzávěrky   c) zaúčtování daně z příjmu</vt:lpstr>
      <vt:lpstr>Vlastní práce účetní uzávěrky   c) zaúčtování daně z příjmu</vt:lpstr>
      <vt:lpstr>Vlastní práce účetní uzávěrky   c) zaúčtování daně z příjmu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Landová Michaela</dc:creator>
  <cp:lastModifiedBy>Landová Michaela</cp:lastModifiedBy>
  <cp:revision>254</cp:revision>
  <dcterms:created xsi:type="dcterms:W3CDTF">2020-10-10T13:44:45Z</dcterms:created>
  <dcterms:modified xsi:type="dcterms:W3CDTF">2022-03-02T10:33:25Z</dcterms:modified>
</cp:coreProperties>
</file>