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5D3C31-6CD0-47C3-B9C0-F97B52644534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A6C611D-349B-4D5B-9D95-B5C6A16FEE8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Sportovní výživa </a:t>
            </a:r>
            <a:r>
              <a:rPr lang="cs-CZ" dirty="0" err="1"/>
              <a:t>ii</a:t>
            </a:r>
            <a:r>
              <a:rPr lang="cs-CZ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Mgr. </a:t>
            </a:r>
            <a:r>
              <a:rPr lang="cs-CZ" dirty="0" err="1"/>
              <a:t>Hásková</a:t>
            </a:r>
            <a:r>
              <a:rPr lang="cs-CZ" dirty="0"/>
              <a:t> Aneta</a:t>
            </a:r>
          </a:p>
        </p:txBody>
      </p:sp>
    </p:spTree>
    <p:extLst>
      <p:ext uri="{BB962C8B-B14F-4D97-AF65-F5344CB8AC3E}">
        <p14:creationId xmlns:p14="http://schemas.microsoft.com/office/powerpoint/2010/main" val="251612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22AC4-CF12-0B44-8EAE-A976BF2D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F4CF9E-0D05-0B4B-BED3-D71735B3F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3. Prezentace studentů</a:t>
            </a:r>
          </a:p>
          <a:p>
            <a:r>
              <a:rPr lang="cs-CZ" dirty="0"/>
              <a:t>10. 3. Alternativní stravování</a:t>
            </a:r>
          </a:p>
          <a:p>
            <a:r>
              <a:rPr lang="cs-CZ" dirty="0"/>
              <a:t>17. 3. Alergie a výživa</a:t>
            </a:r>
          </a:p>
          <a:p>
            <a:r>
              <a:rPr lang="cs-CZ" dirty="0"/>
              <a:t>24. 3. </a:t>
            </a:r>
            <a:r>
              <a:rPr lang="cs-CZ" dirty="0" err="1"/>
              <a:t>Superpotraviny</a:t>
            </a:r>
            <a:endParaRPr lang="cs-CZ" dirty="0"/>
          </a:p>
          <a:p>
            <a:r>
              <a:rPr lang="cs-CZ" dirty="0"/>
              <a:t>31. 3. </a:t>
            </a:r>
            <a:r>
              <a:rPr lang="cs-CZ" dirty="0" smtClean="0"/>
              <a:t>PPP (zaslat prezentace)</a:t>
            </a:r>
            <a:endParaRPr lang="cs-CZ" dirty="0"/>
          </a:p>
          <a:p>
            <a:r>
              <a:rPr lang="cs-CZ" dirty="0"/>
              <a:t>7. 4. Denní režim sportovce + sportovní </a:t>
            </a:r>
            <a:r>
              <a:rPr lang="cs-CZ" dirty="0" smtClean="0"/>
              <a:t>hygiena, + </a:t>
            </a:r>
            <a:r>
              <a:rPr lang="cs-CZ" dirty="0" smtClean="0"/>
              <a:t>od 13:40 </a:t>
            </a:r>
            <a:r>
              <a:rPr lang="cs-CZ" dirty="0" smtClean="0"/>
              <a:t>Doping</a:t>
            </a:r>
            <a:endParaRPr lang="cs-CZ" dirty="0"/>
          </a:p>
          <a:p>
            <a:r>
              <a:rPr lang="cs-CZ" dirty="0"/>
              <a:t>14. 4. </a:t>
            </a:r>
            <a:r>
              <a:rPr lang="cs-CZ" dirty="0" smtClean="0"/>
              <a:t>Závěrečná </a:t>
            </a:r>
            <a:r>
              <a:rPr lang="cs-CZ" dirty="0"/>
              <a:t>hodina, test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41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Samostatná práce, zakončení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sestavení jídelníčku na míru pro vybraného sportovce</a:t>
            </a:r>
          </a:p>
          <a:p>
            <a:pPr lvl="0"/>
            <a:endParaRPr lang="cs-CZ" dirty="0"/>
          </a:p>
          <a:p>
            <a:pPr lvl="0">
              <a:buFontTx/>
              <a:buChar char="-"/>
            </a:pPr>
            <a:r>
              <a:rPr lang="cs-CZ" dirty="0">
                <a:latin typeface="Times New Roman"/>
                <a:ea typeface="Arial Unicode MS"/>
              </a:rPr>
              <a:t>Uvést jaký sport jsme si vybrali</a:t>
            </a:r>
          </a:p>
          <a:p>
            <a:pPr lvl="0">
              <a:buFontTx/>
              <a:buChar char="-"/>
            </a:pPr>
            <a:r>
              <a:rPr lang="cs-CZ" dirty="0">
                <a:latin typeface="Times New Roman"/>
                <a:ea typeface="Arial Unicode MS"/>
              </a:rPr>
              <a:t>Zmínit jeho specifika, náročnost</a:t>
            </a:r>
          </a:p>
          <a:p>
            <a:pPr lvl="0">
              <a:buFontTx/>
              <a:buChar char="-"/>
            </a:pPr>
            <a:r>
              <a:rPr lang="cs-CZ" dirty="0">
                <a:latin typeface="Times New Roman"/>
                <a:ea typeface="Arial Unicode MS"/>
              </a:rPr>
              <a:t>Charakterizovat daného sportovce (pohlaví, výška, hmotnost, věk, povolání, počet tréninků apod.) </a:t>
            </a:r>
          </a:p>
          <a:p>
            <a:pPr lvl="0">
              <a:buFontTx/>
              <a:buChar char="-"/>
            </a:pPr>
            <a:r>
              <a:rPr lang="cs-CZ" dirty="0">
                <a:latin typeface="Times New Roman"/>
                <a:ea typeface="Arial Unicode MS"/>
              </a:rPr>
              <a:t>Všeobecné doporučení k výživě se zaměřením na daný sport</a:t>
            </a:r>
          </a:p>
          <a:p>
            <a:pPr lvl="0">
              <a:buFontTx/>
              <a:buChar char="-"/>
            </a:pPr>
            <a:r>
              <a:rPr lang="cs-CZ" dirty="0">
                <a:latin typeface="Times New Roman"/>
                <a:ea typeface="Arial Unicode MS"/>
              </a:rPr>
              <a:t>Sestavení 7 denního jídelníčku  - propočet v KT, popř. v jiné aplikaci</a:t>
            </a:r>
          </a:p>
          <a:p>
            <a:pPr lvl="0">
              <a:buFontTx/>
              <a:buChar char="-"/>
            </a:pPr>
            <a:endParaRPr lang="cs-CZ" dirty="0">
              <a:latin typeface="Times New Roman"/>
              <a:ea typeface="Arial Unicode MS"/>
            </a:endParaRPr>
          </a:p>
          <a:p>
            <a:r>
              <a:rPr lang="cs-CZ" b="1" dirty="0"/>
              <a:t> absolvování závěrečného testu</a:t>
            </a:r>
          </a:p>
        </p:txBody>
      </p:sp>
    </p:spTree>
    <p:extLst>
      <p:ext uri="{BB962C8B-B14F-4D97-AF65-F5344CB8AC3E}">
        <p14:creationId xmlns:p14="http://schemas.microsoft.com/office/powerpoint/2010/main" val="3926812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126</TotalTime>
  <Words>132</Words>
  <Application>Microsoft Office PowerPoint</Application>
  <PresentationFormat>Předvádění na obrazovce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Arial Unicode MS</vt:lpstr>
      <vt:lpstr>Times New Roman</vt:lpstr>
      <vt:lpstr>Přehlednost</vt:lpstr>
      <vt:lpstr>Sportovní výživa ii.</vt:lpstr>
      <vt:lpstr>Prezentace aplikace PowerPoint</vt:lpstr>
      <vt:lpstr>Samostatná práce, zakončení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Sportovní výživa ii.</dc:title>
  <dc:creator>Aneta</dc:creator>
  <cp:lastModifiedBy>user</cp:lastModifiedBy>
  <cp:revision>6</cp:revision>
  <dcterms:created xsi:type="dcterms:W3CDTF">2021-02-09T13:11:34Z</dcterms:created>
  <dcterms:modified xsi:type="dcterms:W3CDTF">2022-03-03T11:57:35Z</dcterms:modified>
</cp:coreProperties>
</file>