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9"/>
  </p:notesMasterIdLst>
  <p:handoutMasterIdLst>
    <p:handoutMasterId r:id="rId40"/>
  </p:handoutMasterIdLst>
  <p:sldIdLst>
    <p:sldId id="269" r:id="rId2"/>
    <p:sldId id="270" r:id="rId3"/>
    <p:sldId id="271" r:id="rId4"/>
    <p:sldId id="29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8" r:id="rId15"/>
    <p:sldId id="289" r:id="rId16"/>
    <p:sldId id="297" r:id="rId17"/>
    <p:sldId id="282" r:id="rId18"/>
    <p:sldId id="281" r:id="rId19"/>
    <p:sldId id="283" r:id="rId20"/>
    <p:sldId id="285" r:id="rId21"/>
    <p:sldId id="298" r:id="rId22"/>
    <p:sldId id="299" r:id="rId23"/>
    <p:sldId id="286" r:id="rId24"/>
    <p:sldId id="284" r:id="rId25"/>
    <p:sldId id="287" r:id="rId26"/>
    <p:sldId id="291" r:id="rId27"/>
    <p:sldId id="292" r:id="rId28"/>
    <p:sldId id="293" r:id="rId29"/>
    <p:sldId id="294" r:id="rId30"/>
    <p:sldId id="295" r:id="rId31"/>
    <p:sldId id="296" r:id="rId32"/>
    <p:sldId id="300" r:id="rId33"/>
    <p:sldId id="301" r:id="rId34"/>
    <p:sldId id="302" r:id="rId35"/>
    <p:sldId id="303" r:id="rId36"/>
    <p:sldId id="305" r:id="rId37"/>
    <p:sldId id="304" r:id="rId38"/>
  </p:sldIdLst>
  <p:sldSz cx="9144000" cy="6858000" type="screen4x3"/>
  <p:notesSz cx="7010400" cy="9296400"/>
  <p:defaultTextStyle>
    <a:defPPr rtl="0">
      <a:defRPr lang="cs-cz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ganizace výuky" id="{06D8B2D3-7317-488A-81B5-3996E3A9D1F6}">
          <p14:sldIdLst>
            <p14:sldId id="269"/>
            <p14:sldId id="270"/>
            <p14:sldId id="271"/>
            <p14:sldId id="290"/>
            <p14:sldId id="272"/>
            <p14:sldId id="273"/>
            <p14:sldId id="274"/>
            <p14:sldId id="275"/>
          </p14:sldIdLst>
        </p14:section>
        <p14:section name="závěrečné práce" id="{1E68F48C-F9DB-4D9C-A998-B3E367F5CB28}">
          <p14:sldIdLst>
            <p14:sldId id="276"/>
            <p14:sldId id="277"/>
            <p14:sldId id="278"/>
            <p14:sldId id="279"/>
            <p14:sldId id="280"/>
            <p14:sldId id="288"/>
            <p14:sldId id="289"/>
            <p14:sldId id="297"/>
            <p14:sldId id="282"/>
            <p14:sldId id="281"/>
            <p14:sldId id="283"/>
            <p14:sldId id="285"/>
            <p14:sldId id="298"/>
            <p14:sldId id="299"/>
            <p14:sldId id="286"/>
          </p14:sldIdLst>
        </p14:section>
        <p14:section name="projekt AP" id="{D82099B2-BFF9-4781-8DB5-B8A1CE502BA8}">
          <p14:sldIdLst>
            <p14:sldId id="284"/>
            <p14:sldId id="287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formální náležitosti projektu" id="{B4F653C8-A7F1-4AD5-965A-032AAA7CCAD9}">
          <p14:sldIdLst>
            <p14:sldId id="300"/>
            <p14:sldId id="301"/>
            <p14:sldId id="302"/>
            <p14:sldId id="303"/>
            <p14:sldId id="305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0E2B5-021F-4CF3-ABE8-DC7122BE7F78}" v="278" dt="2022-10-02T18:10:10.980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7155" autoAdjust="0"/>
  </p:normalViewPr>
  <p:slideViewPr>
    <p:cSldViewPr>
      <p:cViewPr>
        <p:scale>
          <a:sx n="59" d="100"/>
          <a:sy n="59" d="100"/>
        </p:scale>
        <p:origin x="63" y="6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8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Viplerová" userId="4a5625560623e0a4" providerId="LiveId" clId="{7910E2B5-021F-4CF3-ABE8-DC7122BE7F78}"/>
    <pc:docChg chg="undo custSel addSld delSld modSld sldOrd addSection delSection modSection">
      <pc:chgData name="Tereza Viplerová" userId="4a5625560623e0a4" providerId="LiveId" clId="{7910E2B5-021F-4CF3-ABE8-DC7122BE7F78}" dt="2022-10-02T18:10:13.826" v="9821"/>
      <pc:docMkLst>
        <pc:docMk/>
      </pc:docMkLst>
      <pc:sldChg chg="modSp mod">
        <pc:chgData name="Tereza Viplerová" userId="4a5625560623e0a4" providerId="LiveId" clId="{7910E2B5-021F-4CF3-ABE8-DC7122BE7F78}" dt="2022-10-02T14:11:24.855" v="3372" actId="27636"/>
        <pc:sldMkLst>
          <pc:docMk/>
          <pc:sldMk cId="3392015064" sldId="272"/>
        </pc:sldMkLst>
        <pc:spChg chg="mod">
          <ac:chgData name="Tereza Viplerová" userId="4a5625560623e0a4" providerId="LiveId" clId="{7910E2B5-021F-4CF3-ABE8-DC7122BE7F78}" dt="2022-10-02T14:11:24.855" v="3372" actId="27636"/>
          <ac:spMkLst>
            <pc:docMk/>
            <pc:sldMk cId="3392015064" sldId="272"/>
            <ac:spMk id="3" creationId="{4488E470-4D18-4400-AE5B-F1B78BA44AD5}"/>
          </ac:spMkLst>
        </pc:spChg>
      </pc:sldChg>
      <pc:sldChg chg="modSp mod">
        <pc:chgData name="Tereza Viplerová" userId="4a5625560623e0a4" providerId="LiveId" clId="{7910E2B5-021F-4CF3-ABE8-DC7122BE7F78}" dt="2022-10-02T17:56:46.774" v="9779" actId="113"/>
        <pc:sldMkLst>
          <pc:docMk/>
          <pc:sldMk cId="1283074937" sldId="273"/>
        </pc:sldMkLst>
        <pc:spChg chg="mod">
          <ac:chgData name="Tereza Viplerová" userId="4a5625560623e0a4" providerId="LiveId" clId="{7910E2B5-021F-4CF3-ABE8-DC7122BE7F78}" dt="2022-10-02T17:56:46.774" v="9779" actId="113"/>
          <ac:spMkLst>
            <pc:docMk/>
            <pc:sldMk cId="1283074937" sldId="273"/>
            <ac:spMk id="3" creationId="{51262635-0730-4040-88A7-C9E553A5898C}"/>
          </ac:spMkLst>
        </pc:spChg>
      </pc:sldChg>
      <pc:sldChg chg="modSp mod">
        <pc:chgData name="Tereza Viplerová" userId="4a5625560623e0a4" providerId="LiveId" clId="{7910E2B5-021F-4CF3-ABE8-DC7122BE7F78}" dt="2022-10-02T11:07:56.844" v="333" actId="27636"/>
        <pc:sldMkLst>
          <pc:docMk/>
          <pc:sldMk cId="1859948549" sldId="276"/>
        </pc:sldMkLst>
        <pc:spChg chg="mod">
          <ac:chgData name="Tereza Viplerová" userId="4a5625560623e0a4" providerId="LiveId" clId="{7910E2B5-021F-4CF3-ABE8-DC7122BE7F78}" dt="2022-10-02T11:07:56.844" v="333" actId="27636"/>
          <ac:spMkLst>
            <pc:docMk/>
            <pc:sldMk cId="1859948549" sldId="276"/>
            <ac:spMk id="3" creationId="{4F8652AB-759D-4934-A3E0-C22362F2934A}"/>
          </ac:spMkLst>
        </pc:spChg>
      </pc:sldChg>
      <pc:sldChg chg="modSp new mod">
        <pc:chgData name="Tereza Viplerová" userId="4a5625560623e0a4" providerId="LiveId" clId="{7910E2B5-021F-4CF3-ABE8-DC7122BE7F78}" dt="2022-10-02T11:16:38.469" v="681" actId="20577"/>
        <pc:sldMkLst>
          <pc:docMk/>
          <pc:sldMk cId="513439519" sldId="277"/>
        </pc:sldMkLst>
        <pc:spChg chg="mod">
          <ac:chgData name="Tereza Viplerová" userId="4a5625560623e0a4" providerId="LiveId" clId="{7910E2B5-021F-4CF3-ABE8-DC7122BE7F78}" dt="2022-10-02T11:11:12.726" v="381" actId="20577"/>
          <ac:spMkLst>
            <pc:docMk/>
            <pc:sldMk cId="513439519" sldId="277"/>
            <ac:spMk id="2" creationId="{A41F9987-128C-4A62-BA55-C4063E82F8C1}"/>
          </ac:spMkLst>
        </pc:spChg>
        <pc:spChg chg="mod">
          <ac:chgData name="Tereza Viplerová" userId="4a5625560623e0a4" providerId="LiveId" clId="{7910E2B5-021F-4CF3-ABE8-DC7122BE7F78}" dt="2022-10-02T11:16:38.469" v="681" actId="20577"/>
          <ac:spMkLst>
            <pc:docMk/>
            <pc:sldMk cId="513439519" sldId="277"/>
            <ac:spMk id="3" creationId="{41230B40-D55B-4DEF-973F-426F34336AE1}"/>
          </ac:spMkLst>
        </pc:spChg>
      </pc:sldChg>
      <pc:sldChg chg="modSp new mod">
        <pc:chgData name="Tereza Viplerová" userId="4a5625560623e0a4" providerId="LiveId" clId="{7910E2B5-021F-4CF3-ABE8-DC7122BE7F78}" dt="2022-10-02T11:22:01.601" v="958" actId="5793"/>
        <pc:sldMkLst>
          <pc:docMk/>
          <pc:sldMk cId="1078477367" sldId="278"/>
        </pc:sldMkLst>
        <pc:spChg chg="mod">
          <ac:chgData name="Tereza Viplerová" userId="4a5625560623e0a4" providerId="LiveId" clId="{7910E2B5-021F-4CF3-ABE8-DC7122BE7F78}" dt="2022-10-02T11:16:50.507" v="709" actId="20577"/>
          <ac:spMkLst>
            <pc:docMk/>
            <pc:sldMk cId="1078477367" sldId="278"/>
            <ac:spMk id="2" creationId="{72D964E6-AAC0-4580-AAD7-94B464D3AD14}"/>
          </ac:spMkLst>
        </pc:spChg>
        <pc:spChg chg="mod">
          <ac:chgData name="Tereza Viplerová" userId="4a5625560623e0a4" providerId="LiveId" clId="{7910E2B5-021F-4CF3-ABE8-DC7122BE7F78}" dt="2022-10-02T11:22:01.601" v="958" actId="5793"/>
          <ac:spMkLst>
            <pc:docMk/>
            <pc:sldMk cId="1078477367" sldId="278"/>
            <ac:spMk id="3" creationId="{962B2955-62EA-4B23-9F78-FFE43D82FED4}"/>
          </ac:spMkLst>
        </pc:spChg>
      </pc:sldChg>
      <pc:sldChg chg="modSp new mod">
        <pc:chgData name="Tereza Viplerová" userId="4a5625560623e0a4" providerId="LiveId" clId="{7910E2B5-021F-4CF3-ABE8-DC7122BE7F78}" dt="2022-10-02T11:29:04.706" v="1459" actId="27636"/>
        <pc:sldMkLst>
          <pc:docMk/>
          <pc:sldMk cId="2443122373" sldId="279"/>
        </pc:sldMkLst>
        <pc:spChg chg="mod">
          <ac:chgData name="Tereza Viplerová" userId="4a5625560623e0a4" providerId="LiveId" clId="{7910E2B5-021F-4CF3-ABE8-DC7122BE7F78}" dt="2022-10-02T11:22:08.513" v="977" actId="20577"/>
          <ac:spMkLst>
            <pc:docMk/>
            <pc:sldMk cId="2443122373" sldId="279"/>
            <ac:spMk id="2" creationId="{4438E6BA-7468-4A06-BB9B-35D6313A0F81}"/>
          </ac:spMkLst>
        </pc:spChg>
        <pc:spChg chg="mod">
          <ac:chgData name="Tereza Viplerová" userId="4a5625560623e0a4" providerId="LiveId" clId="{7910E2B5-021F-4CF3-ABE8-DC7122BE7F78}" dt="2022-10-02T11:29:04.706" v="1459" actId="27636"/>
          <ac:spMkLst>
            <pc:docMk/>
            <pc:sldMk cId="2443122373" sldId="279"/>
            <ac:spMk id="3" creationId="{1A1FEA36-771F-4DDE-9ED8-9BC6A7473C1B}"/>
          </ac:spMkLst>
        </pc:spChg>
      </pc:sldChg>
      <pc:sldChg chg="modSp new mod">
        <pc:chgData name="Tereza Viplerová" userId="4a5625560623e0a4" providerId="LiveId" clId="{7910E2B5-021F-4CF3-ABE8-DC7122BE7F78}" dt="2022-10-02T16:40:20.616" v="5936" actId="20577"/>
        <pc:sldMkLst>
          <pc:docMk/>
          <pc:sldMk cId="722147597" sldId="280"/>
        </pc:sldMkLst>
        <pc:spChg chg="mod">
          <ac:chgData name="Tereza Viplerová" userId="4a5625560623e0a4" providerId="LiveId" clId="{7910E2B5-021F-4CF3-ABE8-DC7122BE7F78}" dt="2022-10-02T11:37:26.030" v="1467" actId="20577"/>
          <ac:spMkLst>
            <pc:docMk/>
            <pc:sldMk cId="722147597" sldId="280"/>
            <ac:spMk id="2" creationId="{FD9B6989-5FA1-43A2-8548-068E5E97065F}"/>
          </ac:spMkLst>
        </pc:spChg>
        <pc:spChg chg="mod">
          <ac:chgData name="Tereza Viplerová" userId="4a5625560623e0a4" providerId="LiveId" clId="{7910E2B5-021F-4CF3-ABE8-DC7122BE7F78}" dt="2022-10-02T16:40:20.616" v="5936" actId="20577"/>
          <ac:spMkLst>
            <pc:docMk/>
            <pc:sldMk cId="722147597" sldId="280"/>
            <ac:spMk id="3" creationId="{408ACE34-E26E-4D0B-B22D-F4E5A6695DE0}"/>
          </ac:spMkLst>
        </pc:spChg>
      </pc:sldChg>
      <pc:sldChg chg="modSp new mod">
        <pc:chgData name="Tereza Viplerová" userId="4a5625560623e0a4" providerId="LiveId" clId="{7910E2B5-021F-4CF3-ABE8-DC7122BE7F78}" dt="2022-10-02T11:48:14.895" v="1797" actId="20577"/>
        <pc:sldMkLst>
          <pc:docMk/>
          <pc:sldMk cId="3691766518" sldId="281"/>
        </pc:sldMkLst>
        <pc:spChg chg="mod">
          <ac:chgData name="Tereza Viplerová" userId="4a5625560623e0a4" providerId="LiveId" clId="{7910E2B5-021F-4CF3-ABE8-DC7122BE7F78}" dt="2022-10-02T11:46:25.050" v="1555" actId="20577"/>
          <ac:spMkLst>
            <pc:docMk/>
            <pc:sldMk cId="3691766518" sldId="281"/>
            <ac:spMk id="2" creationId="{B0EC6CAA-A944-4288-8904-DEF0189D8A2E}"/>
          </ac:spMkLst>
        </pc:spChg>
        <pc:spChg chg="mod">
          <ac:chgData name="Tereza Viplerová" userId="4a5625560623e0a4" providerId="LiveId" clId="{7910E2B5-021F-4CF3-ABE8-DC7122BE7F78}" dt="2022-10-02T11:48:14.895" v="1797" actId="20577"/>
          <ac:spMkLst>
            <pc:docMk/>
            <pc:sldMk cId="3691766518" sldId="281"/>
            <ac:spMk id="3" creationId="{8BAFD281-B17A-4C97-8B35-B8662910DA9C}"/>
          </ac:spMkLst>
        </pc:spChg>
      </pc:sldChg>
      <pc:sldChg chg="modSp add mod ord">
        <pc:chgData name="Tereza Viplerová" userId="4a5625560623e0a4" providerId="LiveId" clId="{7910E2B5-021F-4CF3-ABE8-DC7122BE7F78}" dt="2022-10-02T16:43:27.896" v="5946" actId="27636"/>
        <pc:sldMkLst>
          <pc:docMk/>
          <pc:sldMk cId="3898198073" sldId="282"/>
        </pc:sldMkLst>
        <pc:spChg chg="mod">
          <ac:chgData name="Tereza Viplerová" userId="4a5625560623e0a4" providerId="LiveId" clId="{7910E2B5-021F-4CF3-ABE8-DC7122BE7F78}" dt="2022-10-02T16:43:27.896" v="5946" actId="27636"/>
          <ac:spMkLst>
            <pc:docMk/>
            <pc:sldMk cId="3898198073" sldId="282"/>
            <ac:spMk id="3" creationId="{1A1FEA36-771F-4DDE-9ED8-9BC6A7473C1B}"/>
          </ac:spMkLst>
        </pc:spChg>
      </pc:sldChg>
      <pc:sldChg chg="modSp add mod ord">
        <pc:chgData name="Tereza Viplerová" userId="4a5625560623e0a4" providerId="LiveId" clId="{7910E2B5-021F-4CF3-ABE8-DC7122BE7F78}" dt="2022-10-02T16:43:38.228" v="5947" actId="113"/>
        <pc:sldMkLst>
          <pc:docMk/>
          <pc:sldMk cId="3049333575" sldId="283"/>
        </pc:sldMkLst>
        <pc:spChg chg="mod">
          <ac:chgData name="Tereza Viplerová" userId="4a5625560623e0a4" providerId="LiveId" clId="{7910E2B5-021F-4CF3-ABE8-DC7122BE7F78}" dt="2022-10-02T16:43:38.228" v="5947" actId="113"/>
          <ac:spMkLst>
            <pc:docMk/>
            <pc:sldMk cId="3049333575" sldId="283"/>
            <ac:spMk id="3" creationId="{1A1FEA36-771F-4DDE-9ED8-9BC6A7473C1B}"/>
          </ac:spMkLst>
        </pc:spChg>
      </pc:sldChg>
      <pc:sldChg chg="add del ord">
        <pc:chgData name="Tereza Viplerová" userId="4a5625560623e0a4" providerId="LiveId" clId="{7910E2B5-021F-4CF3-ABE8-DC7122BE7F78}" dt="2022-10-02T11:57:17.075" v="1804" actId="2696"/>
        <pc:sldMkLst>
          <pc:docMk/>
          <pc:sldMk cId="4140197890" sldId="283"/>
        </pc:sldMkLst>
      </pc:sldChg>
      <pc:sldChg chg="add del">
        <pc:chgData name="Tereza Viplerová" userId="4a5625560623e0a4" providerId="LiveId" clId="{7910E2B5-021F-4CF3-ABE8-DC7122BE7F78}" dt="2022-10-02T11:57:14.896" v="1803" actId="2696"/>
        <pc:sldMkLst>
          <pc:docMk/>
          <pc:sldMk cId="1406875237" sldId="284"/>
        </pc:sldMkLst>
      </pc:sldChg>
      <pc:sldChg chg="modSp new mod">
        <pc:chgData name="Tereza Viplerová" userId="4a5625560623e0a4" providerId="LiveId" clId="{7910E2B5-021F-4CF3-ABE8-DC7122BE7F78}" dt="2022-10-02T15:02:10.062" v="5432" actId="20577"/>
        <pc:sldMkLst>
          <pc:docMk/>
          <pc:sldMk cId="2304719397" sldId="284"/>
        </pc:sldMkLst>
        <pc:spChg chg="mod">
          <ac:chgData name="Tereza Viplerová" userId="4a5625560623e0a4" providerId="LiveId" clId="{7910E2B5-021F-4CF3-ABE8-DC7122BE7F78}" dt="2022-10-02T11:58:10.128" v="1837" actId="20577"/>
          <ac:spMkLst>
            <pc:docMk/>
            <pc:sldMk cId="2304719397" sldId="284"/>
            <ac:spMk id="2" creationId="{A36D103A-CBED-4D85-A7AC-4B1EF45EB294}"/>
          </ac:spMkLst>
        </pc:spChg>
        <pc:spChg chg="mod">
          <ac:chgData name="Tereza Viplerová" userId="4a5625560623e0a4" providerId="LiveId" clId="{7910E2B5-021F-4CF3-ABE8-DC7122BE7F78}" dt="2022-10-02T15:02:10.062" v="5432" actId="20577"/>
          <ac:spMkLst>
            <pc:docMk/>
            <pc:sldMk cId="2304719397" sldId="284"/>
            <ac:spMk id="3" creationId="{BAE0CE6A-3A90-48CE-B029-0FF51ECAC3D5}"/>
          </ac:spMkLst>
        </pc:spChg>
      </pc:sldChg>
      <pc:sldChg chg="modSp new del mod">
        <pc:chgData name="Tereza Viplerová" userId="4a5625560623e0a4" providerId="LiveId" clId="{7910E2B5-021F-4CF3-ABE8-DC7122BE7F78}" dt="2022-10-02T12:00:01.321" v="1890" actId="2696"/>
        <pc:sldMkLst>
          <pc:docMk/>
          <pc:sldMk cId="1024985296" sldId="285"/>
        </pc:sldMkLst>
        <pc:spChg chg="mod">
          <ac:chgData name="Tereza Viplerová" userId="4a5625560623e0a4" providerId="LiveId" clId="{7910E2B5-021F-4CF3-ABE8-DC7122BE7F78}" dt="2022-10-02T11:59:41.361" v="1889" actId="20577"/>
          <ac:spMkLst>
            <pc:docMk/>
            <pc:sldMk cId="1024985296" sldId="285"/>
            <ac:spMk id="2" creationId="{0D79523F-90D9-44D7-AAC8-14C693125C99}"/>
          </ac:spMkLst>
        </pc:spChg>
      </pc:sldChg>
      <pc:sldChg chg="modSp new mod">
        <pc:chgData name="Tereza Viplerová" userId="4a5625560623e0a4" providerId="LiveId" clId="{7910E2B5-021F-4CF3-ABE8-DC7122BE7F78}" dt="2022-10-02T12:09:48.028" v="2352" actId="20577"/>
        <pc:sldMkLst>
          <pc:docMk/>
          <pc:sldMk cId="2108754835" sldId="285"/>
        </pc:sldMkLst>
        <pc:spChg chg="mod">
          <ac:chgData name="Tereza Viplerová" userId="4a5625560623e0a4" providerId="LiveId" clId="{7910E2B5-021F-4CF3-ABE8-DC7122BE7F78}" dt="2022-10-02T12:07:51.132" v="1997" actId="20577"/>
          <ac:spMkLst>
            <pc:docMk/>
            <pc:sldMk cId="2108754835" sldId="285"/>
            <ac:spMk id="2" creationId="{79686C28-42C6-408B-82FD-2877AA9C5ACF}"/>
          </ac:spMkLst>
        </pc:spChg>
        <pc:spChg chg="mod">
          <ac:chgData name="Tereza Viplerová" userId="4a5625560623e0a4" providerId="LiveId" clId="{7910E2B5-021F-4CF3-ABE8-DC7122BE7F78}" dt="2022-10-02T12:09:48.028" v="2352" actId="20577"/>
          <ac:spMkLst>
            <pc:docMk/>
            <pc:sldMk cId="2108754835" sldId="285"/>
            <ac:spMk id="3" creationId="{663AABD5-561C-4C82-B726-83FDB9B0EF39}"/>
          </ac:spMkLst>
        </pc:spChg>
      </pc:sldChg>
      <pc:sldChg chg="modSp add mod ord">
        <pc:chgData name="Tereza Viplerová" userId="4a5625560623e0a4" providerId="LiveId" clId="{7910E2B5-021F-4CF3-ABE8-DC7122BE7F78}" dt="2022-10-02T16:42:47.458" v="5944" actId="113"/>
        <pc:sldMkLst>
          <pc:docMk/>
          <pc:sldMk cId="2444465794" sldId="286"/>
        </pc:sldMkLst>
        <pc:spChg chg="mod">
          <ac:chgData name="Tereza Viplerová" userId="4a5625560623e0a4" providerId="LiveId" clId="{7910E2B5-021F-4CF3-ABE8-DC7122BE7F78}" dt="2022-10-02T16:42:47.458" v="5944" actId="113"/>
          <ac:spMkLst>
            <pc:docMk/>
            <pc:sldMk cId="2444465794" sldId="286"/>
            <ac:spMk id="3" creationId="{41230B40-D55B-4DEF-973F-426F34336AE1}"/>
          </ac:spMkLst>
        </pc:spChg>
      </pc:sldChg>
      <pc:sldChg chg="addSp delSp modSp new mod">
        <pc:chgData name="Tereza Viplerová" userId="4a5625560623e0a4" providerId="LiveId" clId="{7910E2B5-021F-4CF3-ABE8-DC7122BE7F78}" dt="2022-10-02T17:24:58.153" v="7917" actId="12269"/>
        <pc:sldMkLst>
          <pc:docMk/>
          <pc:sldMk cId="1599186481" sldId="287"/>
        </pc:sldMkLst>
        <pc:spChg chg="mod">
          <ac:chgData name="Tereza Viplerová" userId="4a5625560623e0a4" providerId="LiveId" clId="{7910E2B5-021F-4CF3-ABE8-DC7122BE7F78}" dt="2022-10-02T14:13:43.882" v="3771" actId="20577"/>
          <ac:spMkLst>
            <pc:docMk/>
            <pc:sldMk cId="1599186481" sldId="287"/>
            <ac:spMk id="2" creationId="{5BCA7341-3010-4B9C-804C-FE84FC749D38}"/>
          </ac:spMkLst>
        </pc:spChg>
        <pc:spChg chg="del">
          <ac:chgData name="Tereza Viplerová" userId="4a5625560623e0a4" providerId="LiveId" clId="{7910E2B5-021F-4CF3-ABE8-DC7122BE7F78}" dt="2022-10-02T12:19:05.308" v="2401" actId="1032"/>
          <ac:spMkLst>
            <pc:docMk/>
            <pc:sldMk cId="1599186481" sldId="287"/>
            <ac:spMk id="3" creationId="{2429F6D9-3800-4B8E-978B-DD98390C78D7}"/>
          </ac:spMkLst>
        </pc:spChg>
        <pc:spChg chg="add mod">
          <ac:chgData name="Tereza Viplerová" userId="4a5625560623e0a4" providerId="LiveId" clId="{7910E2B5-021F-4CF3-ABE8-DC7122BE7F78}" dt="2022-10-02T14:19:06.700" v="4023" actId="20577"/>
          <ac:spMkLst>
            <pc:docMk/>
            <pc:sldMk cId="1599186481" sldId="287"/>
            <ac:spMk id="5" creationId="{B5D86285-384E-4CF4-AE5C-55582999CD7E}"/>
          </ac:spMkLst>
        </pc:spChg>
        <pc:graphicFrameChg chg="add mod modGraphic">
          <ac:chgData name="Tereza Viplerová" userId="4a5625560623e0a4" providerId="LiveId" clId="{7910E2B5-021F-4CF3-ABE8-DC7122BE7F78}" dt="2022-10-02T17:24:58.153" v="7917" actId="12269"/>
          <ac:graphicFrameMkLst>
            <pc:docMk/>
            <pc:sldMk cId="1599186481" sldId="287"/>
            <ac:graphicFrameMk id="4" creationId="{F1BDADAA-443A-4897-BFA9-FC052ECBF9E7}"/>
          </ac:graphicFrameMkLst>
        </pc:graphicFrameChg>
      </pc:sldChg>
      <pc:sldChg chg="modSp new mod">
        <pc:chgData name="Tereza Viplerová" userId="4a5625560623e0a4" providerId="LiveId" clId="{7910E2B5-021F-4CF3-ABE8-DC7122BE7F78}" dt="2022-10-02T12:24:36.728" v="2615" actId="255"/>
        <pc:sldMkLst>
          <pc:docMk/>
          <pc:sldMk cId="1206907665" sldId="288"/>
        </pc:sldMkLst>
        <pc:spChg chg="mod">
          <ac:chgData name="Tereza Viplerová" userId="4a5625560623e0a4" providerId="LiveId" clId="{7910E2B5-021F-4CF3-ABE8-DC7122BE7F78}" dt="2022-10-02T12:21:05.875" v="2428" actId="20577"/>
          <ac:spMkLst>
            <pc:docMk/>
            <pc:sldMk cId="1206907665" sldId="288"/>
            <ac:spMk id="2" creationId="{CEBA655E-1CBE-4E2F-AA82-C6B8DA430A00}"/>
          </ac:spMkLst>
        </pc:spChg>
        <pc:spChg chg="mod">
          <ac:chgData name="Tereza Viplerová" userId="4a5625560623e0a4" providerId="LiveId" clId="{7910E2B5-021F-4CF3-ABE8-DC7122BE7F78}" dt="2022-10-02T12:24:36.728" v="2615" actId="255"/>
          <ac:spMkLst>
            <pc:docMk/>
            <pc:sldMk cId="1206907665" sldId="288"/>
            <ac:spMk id="3" creationId="{7E3E09CB-88E0-4E81-93C7-62DDEF4B6AB7}"/>
          </ac:spMkLst>
        </pc:spChg>
      </pc:sldChg>
      <pc:sldChg chg="addSp modSp add mod modClrScheme chgLayout">
        <pc:chgData name="Tereza Viplerová" userId="4a5625560623e0a4" providerId="LiveId" clId="{7910E2B5-021F-4CF3-ABE8-DC7122BE7F78}" dt="2022-10-02T12:24:54.718" v="2620" actId="11"/>
        <pc:sldMkLst>
          <pc:docMk/>
          <pc:sldMk cId="367711231" sldId="289"/>
        </pc:sldMkLst>
        <pc:spChg chg="mod ord">
          <ac:chgData name="Tereza Viplerová" userId="4a5625560623e0a4" providerId="LiveId" clId="{7910E2B5-021F-4CF3-ABE8-DC7122BE7F78}" dt="2022-10-02T12:23:29.590" v="2583" actId="700"/>
          <ac:spMkLst>
            <pc:docMk/>
            <pc:sldMk cId="367711231" sldId="289"/>
            <ac:spMk id="2" creationId="{CEBA655E-1CBE-4E2F-AA82-C6B8DA430A00}"/>
          </ac:spMkLst>
        </pc:spChg>
        <pc:spChg chg="mod ord">
          <ac:chgData name="Tereza Viplerová" userId="4a5625560623e0a4" providerId="LiveId" clId="{7910E2B5-021F-4CF3-ABE8-DC7122BE7F78}" dt="2022-10-02T12:24:48.238" v="2619" actId="5793"/>
          <ac:spMkLst>
            <pc:docMk/>
            <pc:sldMk cId="367711231" sldId="289"/>
            <ac:spMk id="3" creationId="{7E3E09CB-88E0-4E81-93C7-62DDEF4B6AB7}"/>
          </ac:spMkLst>
        </pc:spChg>
        <pc:spChg chg="add mod ord">
          <ac:chgData name="Tereza Viplerová" userId="4a5625560623e0a4" providerId="LiveId" clId="{7910E2B5-021F-4CF3-ABE8-DC7122BE7F78}" dt="2022-10-02T12:24:54.718" v="2620" actId="11"/>
          <ac:spMkLst>
            <pc:docMk/>
            <pc:sldMk cId="367711231" sldId="289"/>
            <ac:spMk id="4" creationId="{8C42D714-183B-41F3-B460-509EEC103EA3}"/>
          </ac:spMkLst>
        </pc:spChg>
      </pc:sldChg>
      <pc:sldChg chg="modSp add mod">
        <pc:chgData name="Tereza Viplerová" userId="4a5625560623e0a4" providerId="LiveId" clId="{7910E2B5-021F-4CF3-ABE8-DC7122BE7F78}" dt="2022-10-02T14:05:52.612" v="2985" actId="20577"/>
        <pc:sldMkLst>
          <pc:docMk/>
          <pc:sldMk cId="1951498543" sldId="290"/>
        </pc:sldMkLst>
        <pc:spChg chg="mod">
          <ac:chgData name="Tereza Viplerová" userId="4a5625560623e0a4" providerId="LiveId" clId="{7910E2B5-021F-4CF3-ABE8-DC7122BE7F78}" dt="2022-10-02T14:05:52.612" v="2985" actId="20577"/>
          <ac:spMkLst>
            <pc:docMk/>
            <pc:sldMk cId="1951498543" sldId="290"/>
            <ac:spMk id="3" creationId="{138AFC74-2DAB-4FF2-A66B-288CACB8B844}"/>
          </ac:spMkLst>
        </pc:spChg>
      </pc:sldChg>
      <pc:sldChg chg="modSp new mod">
        <pc:chgData name="Tereza Viplerová" userId="4a5625560623e0a4" providerId="LiveId" clId="{7910E2B5-021F-4CF3-ABE8-DC7122BE7F78}" dt="2022-10-02T15:11:38.619" v="5435" actId="113"/>
        <pc:sldMkLst>
          <pc:docMk/>
          <pc:sldMk cId="2540905777" sldId="291"/>
        </pc:sldMkLst>
        <pc:spChg chg="mod">
          <ac:chgData name="Tereza Viplerová" userId="4a5625560623e0a4" providerId="LiveId" clId="{7910E2B5-021F-4CF3-ABE8-DC7122BE7F78}" dt="2022-10-02T14:19:40.374" v="4057" actId="20577"/>
          <ac:spMkLst>
            <pc:docMk/>
            <pc:sldMk cId="2540905777" sldId="291"/>
            <ac:spMk id="2" creationId="{F9E9AE40-4B3D-41E9-B8EA-C187F3D1784E}"/>
          </ac:spMkLst>
        </pc:spChg>
        <pc:spChg chg="mod">
          <ac:chgData name="Tereza Viplerová" userId="4a5625560623e0a4" providerId="LiveId" clId="{7910E2B5-021F-4CF3-ABE8-DC7122BE7F78}" dt="2022-10-02T15:11:38.619" v="5435" actId="113"/>
          <ac:spMkLst>
            <pc:docMk/>
            <pc:sldMk cId="2540905777" sldId="291"/>
            <ac:spMk id="3" creationId="{D23288C0-AE04-4175-9E8A-2720F660A984}"/>
          </ac:spMkLst>
        </pc:spChg>
      </pc:sldChg>
      <pc:sldChg chg="modSp new mod">
        <pc:chgData name="Tereza Viplerová" userId="4a5625560623e0a4" providerId="LiveId" clId="{7910E2B5-021F-4CF3-ABE8-DC7122BE7F78}" dt="2022-10-02T14:26:32.076" v="4559" actId="20577"/>
        <pc:sldMkLst>
          <pc:docMk/>
          <pc:sldMk cId="2649780877" sldId="292"/>
        </pc:sldMkLst>
        <pc:spChg chg="mod">
          <ac:chgData name="Tereza Viplerová" userId="4a5625560623e0a4" providerId="LiveId" clId="{7910E2B5-021F-4CF3-ABE8-DC7122BE7F78}" dt="2022-10-02T14:25:31.788" v="4284" actId="20577"/>
          <ac:spMkLst>
            <pc:docMk/>
            <pc:sldMk cId="2649780877" sldId="292"/>
            <ac:spMk id="2" creationId="{83653E27-C5C3-4CF9-9B6A-04AFEC7F22C9}"/>
          </ac:spMkLst>
        </pc:spChg>
        <pc:spChg chg="mod">
          <ac:chgData name="Tereza Viplerová" userId="4a5625560623e0a4" providerId="LiveId" clId="{7910E2B5-021F-4CF3-ABE8-DC7122BE7F78}" dt="2022-10-02T14:26:32.076" v="4559" actId="20577"/>
          <ac:spMkLst>
            <pc:docMk/>
            <pc:sldMk cId="2649780877" sldId="292"/>
            <ac:spMk id="3" creationId="{D98C9EEB-BEB7-4159-9DF7-D76BC690D6F9}"/>
          </ac:spMkLst>
        </pc:spChg>
      </pc:sldChg>
      <pc:sldChg chg="modSp new mod">
        <pc:chgData name="Tereza Viplerová" userId="4a5625560623e0a4" providerId="LiveId" clId="{7910E2B5-021F-4CF3-ABE8-DC7122BE7F78}" dt="2022-10-02T14:28:02.903" v="4874" actId="20577"/>
        <pc:sldMkLst>
          <pc:docMk/>
          <pc:sldMk cId="1870165792" sldId="293"/>
        </pc:sldMkLst>
        <pc:spChg chg="mod">
          <ac:chgData name="Tereza Viplerová" userId="4a5625560623e0a4" providerId="LiveId" clId="{7910E2B5-021F-4CF3-ABE8-DC7122BE7F78}" dt="2022-10-02T14:26:44.066" v="4571" actId="20577"/>
          <ac:spMkLst>
            <pc:docMk/>
            <pc:sldMk cId="1870165792" sldId="293"/>
            <ac:spMk id="2" creationId="{3A52D375-3FC3-4CA3-A962-87C449F5F339}"/>
          </ac:spMkLst>
        </pc:spChg>
        <pc:spChg chg="mod">
          <ac:chgData name="Tereza Viplerová" userId="4a5625560623e0a4" providerId="LiveId" clId="{7910E2B5-021F-4CF3-ABE8-DC7122BE7F78}" dt="2022-10-02T14:28:02.903" v="4874" actId="20577"/>
          <ac:spMkLst>
            <pc:docMk/>
            <pc:sldMk cId="1870165792" sldId="293"/>
            <ac:spMk id="3" creationId="{5804E594-DC07-43AA-8292-F25B53058330}"/>
          </ac:spMkLst>
        </pc:spChg>
      </pc:sldChg>
      <pc:sldChg chg="modSp new mod">
        <pc:chgData name="Tereza Viplerová" userId="4a5625560623e0a4" providerId="LiveId" clId="{7910E2B5-021F-4CF3-ABE8-DC7122BE7F78}" dt="2022-10-02T14:42:55.006" v="5424" actId="20577"/>
        <pc:sldMkLst>
          <pc:docMk/>
          <pc:sldMk cId="3696918734" sldId="294"/>
        </pc:sldMkLst>
        <pc:spChg chg="mod">
          <ac:chgData name="Tereza Viplerová" userId="4a5625560623e0a4" providerId="LiveId" clId="{7910E2B5-021F-4CF3-ABE8-DC7122BE7F78}" dt="2022-10-02T14:28:14.893" v="4907" actId="20577"/>
          <ac:spMkLst>
            <pc:docMk/>
            <pc:sldMk cId="3696918734" sldId="294"/>
            <ac:spMk id="2" creationId="{3FA00AD0-7A59-4690-B362-AF94B56F96A5}"/>
          </ac:spMkLst>
        </pc:spChg>
        <pc:spChg chg="mod">
          <ac:chgData name="Tereza Viplerová" userId="4a5625560623e0a4" providerId="LiveId" clId="{7910E2B5-021F-4CF3-ABE8-DC7122BE7F78}" dt="2022-10-02T14:42:55.006" v="5424" actId="20577"/>
          <ac:spMkLst>
            <pc:docMk/>
            <pc:sldMk cId="3696918734" sldId="294"/>
            <ac:spMk id="3" creationId="{2511ED8A-954E-4397-BBEC-32F77C189ADF}"/>
          </ac:spMkLst>
        </pc:spChg>
      </pc:sldChg>
      <pc:sldChg chg="addSp delSp modSp new mod modClrScheme chgLayout">
        <pc:chgData name="Tereza Viplerová" userId="4a5625560623e0a4" providerId="LiveId" clId="{7910E2B5-021F-4CF3-ABE8-DC7122BE7F78}" dt="2022-10-02T17:24:50.871" v="7916" actId="12269"/>
        <pc:sldMkLst>
          <pc:docMk/>
          <pc:sldMk cId="3380315635" sldId="295"/>
        </pc:sldMkLst>
        <pc:spChg chg="add del mod ord">
          <ac:chgData name="Tereza Viplerová" userId="4a5625560623e0a4" providerId="LiveId" clId="{7910E2B5-021F-4CF3-ABE8-DC7122BE7F78}" dt="2022-10-02T16:34:24.856" v="5618" actId="14100"/>
          <ac:spMkLst>
            <pc:docMk/>
            <pc:sldMk cId="3380315635" sldId="295"/>
            <ac:spMk id="2" creationId="{D9F7C7D3-E570-4D75-9DF0-4D8DFFEFBC7C}"/>
          </ac:spMkLst>
        </pc:spChg>
        <pc:spChg chg="del mod ord">
          <ac:chgData name="Tereza Viplerová" userId="4a5625560623e0a4" providerId="LiveId" clId="{7910E2B5-021F-4CF3-ABE8-DC7122BE7F78}" dt="2022-10-02T16:33:15.445" v="5605" actId="26606"/>
          <ac:spMkLst>
            <pc:docMk/>
            <pc:sldMk cId="3380315635" sldId="295"/>
            <ac:spMk id="3" creationId="{705480D6-A5BF-4D28-B80A-F86F323F9830}"/>
          </ac:spMkLst>
        </pc:spChg>
        <pc:spChg chg="add del mod ord">
          <ac:chgData name="Tereza Viplerová" userId="4a5625560623e0a4" providerId="LiveId" clId="{7910E2B5-021F-4CF3-ABE8-DC7122BE7F78}" dt="2022-10-02T16:33:03.242" v="5604" actId="700"/>
          <ac:spMkLst>
            <pc:docMk/>
            <pc:sldMk cId="3380315635" sldId="295"/>
            <ac:spMk id="4" creationId="{1876A97F-D793-4BC4-9D02-02D78260A0A8}"/>
          </ac:spMkLst>
        </pc:spChg>
        <pc:spChg chg="add del mod">
          <ac:chgData name="Tereza Viplerová" userId="4a5625560623e0a4" providerId="LiveId" clId="{7910E2B5-021F-4CF3-ABE8-DC7122BE7F78}" dt="2022-10-02T16:34:03.660" v="5616" actId="478"/>
          <ac:spMkLst>
            <pc:docMk/>
            <pc:sldMk cId="3380315635" sldId="295"/>
            <ac:spMk id="6" creationId="{3CD7C1DE-CA1F-4201-9B31-712B7A7A6F5C}"/>
          </ac:spMkLst>
        </pc:spChg>
        <pc:spChg chg="add del mod">
          <ac:chgData name="Tereza Viplerová" userId="4a5625560623e0a4" providerId="LiveId" clId="{7910E2B5-021F-4CF3-ABE8-DC7122BE7F78}" dt="2022-10-02T16:34:02.230" v="5615"/>
          <ac:spMkLst>
            <pc:docMk/>
            <pc:sldMk cId="3380315635" sldId="295"/>
            <ac:spMk id="8" creationId="{0449D3B7-CDF6-4FA5-B24F-DB037B707BDD}"/>
          </ac:spMkLst>
        </pc:spChg>
        <pc:spChg chg="add del mod">
          <ac:chgData name="Tereza Viplerová" userId="4a5625560623e0a4" providerId="LiveId" clId="{7910E2B5-021F-4CF3-ABE8-DC7122BE7F78}" dt="2022-10-02T16:33:21.021" v="5606" actId="478"/>
          <ac:spMkLst>
            <pc:docMk/>
            <pc:sldMk cId="3380315635" sldId="295"/>
            <ac:spMk id="9" creationId="{4FB6CB82-9FAA-4D8D-0FA4-98198779E836}"/>
          </ac:spMkLst>
        </pc:spChg>
        <pc:graphicFrameChg chg="add mod">
          <ac:chgData name="Tereza Viplerová" userId="4a5625560623e0a4" providerId="LiveId" clId="{7910E2B5-021F-4CF3-ABE8-DC7122BE7F78}" dt="2022-10-02T17:24:50.871" v="7916" actId="12269"/>
          <ac:graphicFrameMkLst>
            <pc:docMk/>
            <pc:sldMk cId="3380315635" sldId="295"/>
            <ac:graphicFrameMk id="5" creationId="{91DDE5EB-2714-E6EB-3DA7-DDE0D11480D4}"/>
          </ac:graphicFrameMkLst>
        </pc:graphicFrameChg>
      </pc:sldChg>
      <pc:sldChg chg="addSp delSp modSp new mod modClrScheme chgLayout">
        <pc:chgData name="Tereza Viplerová" userId="4a5625560623e0a4" providerId="LiveId" clId="{7910E2B5-021F-4CF3-ABE8-DC7122BE7F78}" dt="2022-10-02T16:54:12.118" v="7257" actId="20577"/>
        <pc:sldMkLst>
          <pc:docMk/>
          <pc:sldMk cId="536218566" sldId="296"/>
        </pc:sldMkLst>
        <pc:spChg chg="del mod ord">
          <ac:chgData name="Tereza Viplerová" userId="4a5625560623e0a4" providerId="LiveId" clId="{7910E2B5-021F-4CF3-ABE8-DC7122BE7F78}" dt="2022-10-02T16:36:44.055" v="5645" actId="700"/>
          <ac:spMkLst>
            <pc:docMk/>
            <pc:sldMk cId="536218566" sldId="296"/>
            <ac:spMk id="2" creationId="{D8B0B324-37F8-42BA-A6FD-69045DF47498}"/>
          </ac:spMkLst>
        </pc:spChg>
        <pc:spChg chg="del mod ord">
          <ac:chgData name="Tereza Viplerová" userId="4a5625560623e0a4" providerId="LiveId" clId="{7910E2B5-021F-4CF3-ABE8-DC7122BE7F78}" dt="2022-10-02T16:36:44.055" v="5645" actId="700"/>
          <ac:spMkLst>
            <pc:docMk/>
            <pc:sldMk cId="536218566" sldId="296"/>
            <ac:spMk id="3" creationId="{26EC99DB-84C8-4636-A285-FF55049C76A5}"/>
          </ac:spMkLst>
        </pc:spChg>
        <pc:spChg chg="del">
          <ac:chgData name="Tereza Viplerová" userId="4a5625560623e0a4" providerId="LiveId" clId="{7910E2B5-021F-4CF3-ABE8-DC7122BE7F78}" dt="2022-10-02T16:36:44.055" v="5645" actId="700"/>
          <ac:spMkLst>
            <pc:docMk/>
            <pc:sldMk cId="536218566" sldId="296"/>
            <ac:spMk id="4" creationId="{92FA2452-EB28-4902-BBE0-8A89E9269720}"/>
          </ac:spMkLst>
        </pc:spChg>
        <pc:spChg chg="add mod ord">
          <ac:chgData name="Tereza Viplerová" userId="4a5625560623e0a4" providerId="LiveId" clId="{7910E2B5-021F-4CF3-ABE8-DC7122BE7F78}" dt="2022-10-02T16:53:45.008" v="7138" actId="20577"/>
          <ac:spMkLst>
            <pc:docMk/>
            <pc:sldMk cId="536218566" sldId="296"/>
            <ac:spMk id="5" creationId="{C52D8E74-AAD1-4576-816A-B632E4D32172}"/>
          </ac:spMkLst>
        </pc:spChg>
        <pc:spChg chg="add mod ord">
          <ac:chgData name="Tereza Viplerová" userId="4a5625560623e0a4" providerId="LiveId" clId="{7910E2B5-021F-4CF3-ABE8-DC7122BE7F78}" dt="2022-10-02T16:54:12.118" v="7257" actId="20577"/>
          <ac:spMkLst>
            <pc:docMk/>
            <pc:sldMk cId="536218566" sldId="296"/>
            <ac:spMk id="6" creationId="{E47076A0-3B32-49BD-A8E9-726D689C3779}"/>
          </ac:spMkLst>
        </pc:spChg>
      </pc:sldChg>
      <pc:sldChg chg="new del">
        <pc:chgData name="Tereza Viplerová" userId="4a5625560623e0a4" providerId="LiveId" clId="{7910E2B5-021F-4CF3-ABE8-DC7122BE7F78}" dt="2022-10-02T16:40:10.947" v="5931" actId="680"/>
        <pc:sldMkLst>
          <pc:docMk/>
          <pc:sldMk cId="2459972966" sldId="297"/>
        </pc:sldMkLst>
      </pc:sldChg>
      <pc:sldChg chg="modSp add mod ord">
        <pc:chgData name="Tereza Viplerová" userId="4a5625560623e0a4" providerId="LiveId" clId="{7910E2B5-021F-4CF3-ABE8-DC7122BE7F78}" dt="2022-10-02T16:41:06.106" v="5943"/>
        <pc:sldMkLst>
          <pc:docMk/>
          <pc:sldMk cId="4033649962" sldId="297"/>
        </pc:sldMkLst>
        <pc:spChg chg="mod">
          <ac:chgData name="Tereza Viplerová" userId="4a5625560623e0a4" providerId="LiveId" clId="{7910E2B5-021F-4CF3-ABE8-DC7122BE7F78}" dt="2022-10-02T16:40:27.472" v="5939" actId="14100"/>
          <ac:spMkLst>
            <pc:docMk/>
            <pc:sldMk cId="4033649962" sldId="297"/>
            <ac:spMk id="3" creationId="{408ACE34-E26E-4D0B-B22D-F4E5A6695DE0}"/>
          </ac:spMkLst>
        </pc:spChg>
      </pc:sldChg>
      <pc:sldChg chg="modSp new mod">
        <pc:chgData name="Tereza Viplerová" userId="4a5625560623e0a4" providerId="LiveId" clId="{7910E2B5-021F-4CF3-ABE8-DC7122BE7F78}" dt="2022-10-02T16:47:36.326" v="6549" actId="20577"/>
        <pc:sldMkLst>
          <pc:docMk/>
          <pc:sldMk cId="1571146782" sldId="298"/>
        </pc:sldMkLst>
        <pc:spChg chg="mod">
          <ac:chgData name="Tereza Viplerová" userId="4a5625560623e0a4" providerId="LiveId" clId="{7910E2B5-021F-4CF3-ABE8-DC7122BE7F78}" dt="2022-10-02T16:43:54.243" v="5961" actId="20577"/>
          <ac:spMkLst>
            <pc:docMk/>
            <pc:sldMk cId="1571146782" sldId="298"/>
            <ac:spMk id="2" creationId="{12BE6AE5-5E89-4817-B5C0-E33997801322}"/>
          </ac:spMkLst>
        </pc:spChg>
        <pc:spChg chg="mod">
          <ac:chgData name="Tereza Viplerová" userId="4a5625560623e0a4" providerId="LiveId" clId="{7910E2B5-021F-4CF3-ABE8-DC7122BE7F78}" dt="2022-10-02T16:47:36.326" v="6549" actId="20577"/>
          <ac:spMkLst>
            <pc:docMk/>
            <pc:sldMk cId="1571146782" sldId="298"/>
            <ac:spMk id="3" creationId="{F10A666A-D15B-481F-8C42-6B8B10A7AEB1}"/>
          </ac:spMkLst>
        </pc:spChg>
      </pc:sldChg>
      <pc:sldChg chg="modSp new mod">
        <pc:chgData name="Tereza Viplerová" userId="4a5625560623e0a4" providerId="LiveId" clId="{7910E2B5-021F-4CF3-ABE8-DC7122BE7F78}" dt="2022-10-02T16:49:58.153" v="7036" actId="20577"/>
        <pc:sldMkLst>
          <pc:docMk/>
          <pc:sldMk cId="1625650078" sldId="299"/>
        </pc:sldMkLst>
        <pc:spChg chg="mod">
          <ac:chgData name="Tereza Viplerová" userId="4a5625560623e0a4" providerId="LiveId" clId="{7910E2B5-021F-4CF3-ABE8-DC7122BE7F78}" dt="2022-10-02T16:47:55.645" v="6555" actId="20577"/>
          <ac:spMkLst>
            <pc:docMk/>
            <pc:sldMk cId="1625650078" sldId="299"/>
            <ac:spMk id="2" creationId="{B92EE5F3-AA6B-4DF5-ABE5-22BF80E994D8}"/>
          </ac:spMkLst>
        </pc:spChg>
        <pc:spChg chg="mod">
          <ac:chgData name="Tereza Viplerová" userId="4a5625560623e0a4" providerId="LiveId" clId="{7910E2B5-021F-4CF3-ABE8-DC7122BE7F78}" dt="2022-10-02T16:49:58.153" v="7036" actId="20577"/>
          <ac:spMkLst>
            <pc:docMk/>
            <pc:sldMk cId="1625650078" sldId="299"/>
            <ac:spMk id="3" creationId="{12D3CF8B-C9A7-4F77-AD2C-51378FE97815}"/>
          </ac:spMkLst>
        </pc:spChg>
      </pc:sldChg>
      <pc:sldChg chg="addSp delSp modSp new mod modClrScheme chgLayout">
        <pc:chgData name="Tereza Viplerová" userId="4a5625560623e0a4" providerId="LiveId" clId="{7910E2B5-021F-4CF3-ABE8-DC7122BE7F78}" dt="2022-10-02T17:24:36.207" v="7914" actId="12269"/>
        <pc:sldMkLst>
          <pc:docMk/>
          <pc:sldMk cId="4198191590" sldId="300"/>
        </pc:sldMkLst>
        <pc:spChg chg="mod">
          <ac:chgData name="Tereza Viplerová" userId="4a5625560623e0a4" providerId="LiveId" clId="{7910E2B5-021F-4CF3-ABE8-DC7122BE7F78}" dt="2022-10-02T16:57:44.693" v="7780" actId="255"/>
          <ac:spMkLst>
            <pc:docMk/>
            <pc:sldMk cId="4198191590" sldId="300"/>
            <ac:spMk id="2" creationId="{573603DA-2968-488F-9BEA-A48DC8171D25}"/>
          </ac:spMkLst>
        </pc:spChg>
        <pc:spChg chg="del mod">
          <ac:chgData name="Tereza Viplerová" userId="4a5625560623e0a4" providerId="LiveId" clId="{7910E2B5-021F-4CF3-ABE8-DC7122BE7F78}" dt="2022-10-02T16:57:13.457" v="7772" actId="26606"/>
          <ac:spMkLst>
            <pc:docMk/>
            <pc:sldMk cId="4198191590" sldId="300"/>
            <ac:spMk id="3" creationId="{FA0268D0-F6F8-4AE9-9A91-F3900C683836}"/>
          </ac:spMkLst>
        </pc:spChg>
        <pc:spChg chg="add del mod">
          <ac:chgData name="Tereza Viplerová" userId="4a5625560623e0a4" providerId="LiveId" clId="{7910E2B5-021F-4CF3-ABE8-DC7122BE7F78}" dt="2022-10-02T16:57:18.498" v="7773" actId="478"/>
          <ac:spMkLst>
            <pc:docMk/>
            <pc:sldMk cId="4198191590" sldId="300"/>
            <ac:spMk id="9" creationId="{0A47F397-F6A0-9816-EF0E-BBDA26C9A8AD}"/>
          </ac:spMkLst>
        </pc:spChg>
        <pc:graphicFrameChg chg="add mod">
          <ac:chgData name="Tereza Viplerová" userId="4a5625560623e0a4" providerId="LiveId" clId="{7910E2B5-021F-4CF3-ABE8-DC7122BE7F78}" dt="2022-10-02T17:24:36.207" v="7914" actId="12269"/>
          <ac:graphicFrameMkLst>
            <pc:docMk/>
            <pc:sldMk cId="4198191590" sldId="300"/>
            <ac:graphicFrameMk id="5" creationId="{DE4B7911-6811-9ED1-B2C3-B794B26E3430}"/>
          </ac:graphicFrameMkLst>
        </pc:graphicFrameChg>
      </pc:sldChg>
      <pc:sldChg chg="modSp add mod">
        <pc:chgData name="Tereza Viplerová" userId="4a5625560623e0a4" providerId="LiveId" clId="{7910E2B5-021F-4CF3-ABE8-DC7122BE7F78}" dt="2022-10-02T17:24:44.004" v="7915" actId="12269"/>
        <pc:sldMkLst>
          <pc:docMk/>
          <pc:sldMk cId="3512232295" sldId="301"/>
        </pc:sldMkLst>
        <pc:graphicFrameChg chg="mod">
          <ac:chgData name="Tereza Viplerová" userId="4a5625560623e0a4" providerId="LiveId" clId="{7910E2B5-021F-4CF3-ABE8-DC7122BE7F78}" dt="2022-10-02T17:24:44.004" v="7915" actId="12269"/>
          <ac:graphicFrameMkLst>
            <pc:docMk/>
            <pc:sldMk cId="3512232295" sldId="301"/>
            <ac:graphicFrameMk id="5" creationId="{DE4B7911-6811-9ED1-B2C3-B794B26E3430}"/>
          </ac:graphicFrameMkLst>
        </pc:graphicFrameChg>
      </pc:sldChg>
      <pc:sldChg chg="addSp delSp modSp new mod modClrScheme chgLayout">
        <pc:chgData name="Tereza Viplerová" userId="4a5625560623e0a4" providerId="LiveId" clId="{7910E2B5-021F-4CF3-ABE8-DC7122BE7F78}" dt="2022-10-02T17:28:37.451" v="8468" actId="27636"/>
        <pc:sldMkLst>
          <pc:docMk/>
          <pc:sldMk cId="3056967589" sldId="302"/>
        </pc:sldMkLst>
        <pc:spChg chg="del mod ord">
          <ac:chgData name="Tereza Viplerová" userId="4a5625560623e0a4" providerId="LiveId" clId="{7910E2B5-021F-4CF3-ABE8-DC7122BE7F78}" dt="2022-10-02T17:25:47.965" v="7919" actId="700"/>
          <ac:spMkLst>
            <pc:docMk/>
            <pc:sldMk cId="3056967589" sldId="302"/>
            <ac:spMk id="2" creationId="{99C89AAB-93C8-4C0B-902C-622D958B058C}"/>
          </ac:spMkLst>
        </pc:spChg>
        <pc:spChg chg="del mod ord">
          <ac:chgData name="Tereza Viplerová" userId="4a5625560623e0a4" providerId="LiveId" clId="{7910E2B5-021F-4CF3-ABE8-DC7122BE7F78}" dt="2022-10-02T17:25:47.965" v="7919" actId="700"/>
          <ac:spMkLst>
            <pc:docMk/>
            <pc:sldMk cId="3056967589" sldId="302"/>
            <ac:spMk id="3" creationId="{B6B3F49F-2A7E-4A1C-A70A-D10855FE3E64}"/>
          </ac:spMkLst>
        </pc:spChg>
        <pc:spChg chg="del">
          <ac:chgData name="Tereza Viplerová" userId="4a5625560623e0a4" providerId="LiveId" clId="{7910E2B5-021F-4CF3-ABE8-DC7122BE7F78}" dt="2022-10-02T17:25:47.965" v="7919" actId="700"/>
          <ac:spMkLst>
            <pc:docMk/>
            <pc:sldMk cId="3056967589" sldId="302"/>
            <ac:spMk id="4" creationId="{F977C719-E072-4693-9A86-1AAC929F610C}"/>
          </ac:spMkLst>
        </pc:spChg>
        <pc:spChg chg="add mod ord">
          <ac:chgData name="Tereza Viplerová" userId="4a5625560623e0a4" providerId="LiveId" clId="{7910E2B5-021F-4CF3-ABE8-DC7122BE7F78}" dt="2022-10-02T17:25:57.420" v="7939" actId="20577"/>
          <ac:spMkLst>
            <pc:docMk/>
            <pc:sldMk cId="3056967589" sldId="302"/>
            <ac:spMk id="5" creationId="{B1676470-6981-46D3-A7D8-DE2A68AB9C6B}"/>
          </ac:spMkLst>
        </pc:spChg>
        <pc:spChg chg="add mod ord">
          <ac:chgData name="Tereza Viplerová" userId="4a5625560623e0a4" providerId="LiveId" clId="{7910E2B5-021F-4CF3-ABE8-DC7122BE7F78}" dt="2022-10-02T17:28:37.451" v="8468" actId="27636"/>
          <ac:spMkLst>
            <pc:docMk/>
            <pc:sldMk cId="3056967589" sldId="302"/>
            <ac:spMk id="6" creationId="{CBDCD713-4BFE-4345-802D-029979115313}"/>
          </ac:spMkLst>
        </pc:spChg>
      </pc:sldChg>
      <pc:sldChg chg="modSp add mod">
        <pc:chgData name="Tereza Viplerová" userId="4a5625560623e0a4" providerId="LiveId" clId="{7910E2B5-021F-4CF3-ABE8-DC7122BE7F78}" dt="2022-10-02T17:32:34.049" v="8975" actId="20577"/>
        <pc:sldMkLst>
          <pc:docMk/>
          <pc:sldMk cId="1592849728" sldId="303"/>
        </pc:sldMkLst>
        <pc:spChg chg="mod">
          <ac:chgData name="Tereza Viplerová" userId="4a5625560623e0a4" providerId="LiveId" clId="{7910E2B5-021F-4CF3-ABE8-DC7122BE7F78}" dt="2022-10-02T17:32:34.049" v="8975" actId="20577"/>
          <ac:spMkLst>
            <pc:docMk/>
            <pc:sldMk cId="1592849728" sldId="303"/>
            <ac:spMk id="6" creationId="{CBDCD713-4BFE-4345-802D-029979115313}"/>
          </ac:spMkLst>
        </pc:spChg>
      </pc:sldChg>
      <pc:sldChg chg="modSp new mod">
        <pc:chgData name="Tereza Viplerová" userId="4a5625560623e0a4" providerId="LiveId" clId="{7910E2B5-021F-4CF3-ABE8-DC7122BE7F78}" dt="2022-10-02T17:36:40.108" v="9277" actId="27636"/>
        <pc:sldMkLst>
          <pc:docMk/>
          <pc:sldMk cId="4184068900" sldId="304"/>
        </pc:sldMkLst>
        <pc:spChg chg="mod">
          <ac:chgData name="Tereza Viplerová" userId="4a5625560623e0a4" providerId="LiveId" clId="{7910E2B5-021F-4CF3-ABE8-DC7122BE7F78}" dt="2022-10-02T17:32:54.197" v="9002" actId="20577"/>
          <ac:spMkLst>
            <pc:docMk/>
            <pc:sldMk cId="4184068900" sldId="304"/>
            <ac:spMk id="2" creationId="{D433127A-5C18-43C2-9EFA-5AE31A3B6534}"/>
          </ac:spMkLst>
        </pc:spChg>
        <pc:spChg chg="mod">
          <ac:chgData name="Tereza Viplerová" userId="4a5625560623e0a4" providerId="LiveId" clId="{7910E2B5-021F-4CF3-ABE8-DC7122BE7F78}" dt="2022-10-02T17:36:40.108" v="9277" actId="27636"/>
          <ac:spMkLst>
            <pc:docMk/>
            <pc:sldMk cId="4184068900" sldId="304"/>
            <ac:spMk id="3" creationId="{B242CD41-EB75-454B-B9EF-B87C2D1B3A93}"/>
          </ac:spMkLst>
        </pc:spChg>
      </pc:sldChg>
      <pc:sldChg chg="addSp delSp modSp new mod ord modClrScheme chgLayout">
        <pc:chgData name="Tereza Viplerová" userId="4a5625560623e0a4" providerId="LiveId" clId="{7910E2B5-021F-4CF3-ABE8-DC7122BE7F78}" dt="2022-10-02T18:10:13.826" v="9821"/>
        <pc:sldMkLst>
          <pc:docMk/>
          <pc:sldMk cId="33904682" sldId="305"/>
        </pc:sldMkLst>
        <pc:spChg chg="del mod ord">
          <ac:chgData name="Tereza Viplerová" userId="4a5625560623e0a4" providerId="LiveId" clId="{7910E2B5-021F-4CF3-ABE8-DC7122BE7F78}" dt="2022-10-02T18:08:55.814" v="9781" actId="700"/>
          <ac:spMkLst>
            <pc:docMk/>
            <pc:sldMk cId="33904682" sldId="305"/>
            <ac:spMk id="2" creationId="{99B2A7F7-32EF-4580-B315-AFCCA315BFCF}"/>
          </ac:spMkLst>
        </pc:spChg>
        <pc:spChg chg="del mod ord">
          <ac:chgData name="Tereza Viplerová" userId="4a5625560623e0a4" providerId="LiveId" clId="{7910E2B5-021F-4CF3-ABE8-DC7122BE7F78}" dt="2022-10-02T18:08:55.814" v="9781" actId="700"/>
          <ac:spMkLst>
            <pc:docMk/>
            <pc:sldMk cId="33904682" sldId="305"/>
            <ac:spMk id="3" creationId="{2F29BA70-FDAF-414A-9E32-2905FE3A134C}"/>
          </ac:spMkLst>
        </pc:spChg>
        <pc:spChg chg="add mod ord">
          <ac:chgData name="Tereza Viplerová" userId="4a5625560623e0a4" providerId="LiveId" clId="{7910E2B5-021F-4CF3-ABE8-DC7122BE7F78}" dt="2022-10-02T18:10:10.980" v="9819" actId="255"/>
          <ac:spMkLst>
            <pc:docMk/>
            <pc:sldMk cId="33904682" sldId="305"/>
            <ac:spMk id="4" creationId="{DD256418-0572-4287-A607-199B25E94BD4}"/>
          </ac:spMkLst>
        </pc:spChg>
        <pc:spChg chg="add del mod ord">
          <ac:chgData name="Tereza Viplerová" userId="4a5625560623e0a4" providerId="LiveId" clId="{7910E2B5-021F-4CF3-ABE8-DC7122BE7F78}" dt="2022-10-02T18:09:45.637" v="9796" actId="478"/>
          <ac:spMkLst>
            <pc:docMk/>
            <pc:sldMk cId="33904682" sldId="305"/>
            <ac:spMk id="5" creationId="{49391D08-3134-4602-91BB-33BB50500EC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050EF-A888-41AF-A2B9-9567715F919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9F3E184-3454-4BA2-85A1-8D0C30632775}">
      <dgm:prSet phldrT="[Text]"/>
      <dgm:spPr/>
      <dgm:t>
        <a:bodyPr/>
        <a:lstStyle/>
        <a:p>
          <a:r>
            <a:rPr lang="cs-CZ" dirty="0"/>
            <a:t>Vymezení problému (problematiky)</a:t>
          </a:r>
        </a:p>
      </dgm:t>
    </dgm:pt>
    <dgm:pt modelId="{C3A6E3F5-D459-4B7C-94A6-401B90DF8CD4}" type="parTrans" cxnId="{62073285-B316-4B52-AAAD-66DD9A44658E}">
      <dgm:prSet/>
      <dgm:spPr/>
      <dgm:t>
        <a:bodyPr/>
        <a:lstStyle/>
        <a:p>
          <a:endParaRPr lang="cs-CZ"/>
        </a:p>
      </dgm:t>
    </dgm:pt>
    <dgm:pt modelId="{5F9E229C-13F0-4C91-94DD-3D18A1560F0A}" type="sibTrans" cxnId="{62073285-B316-4B52-AAAD-66DD9A44658E}">
      <dgm:prSet/>
      <dgm:spPr/>
      <dgm:t>
        <a:bodyPr/>
        <a:lstStyle/>
        <a:p>
          <a:endParaRPr lang="cs-CZ"/>
        </a:p>
      </dgm:t>
    </dgm:pt>
    <dgm:pt modelId="{378D8E26-6DB2-4F43-9AD0-B40E62C28129}">
      <dgm:prSet phldrT="[Text]"/>
      <dgm:spPr/>
      <dgm:t>
        <a:bodyPr/>
        <a:lstStyle/>
        <a:p>
          <a:r>
            <a:rPr lang="cs-CZ" dirty="0"/>
            <a:t>Cíl a úkoly</a:t>
          </a:r>
        </a:p>
      </dgm:t>
    </dgm:pt>
    <dgm:pt modelId="{20562CF3-7B8D-4504-8876-9B9FD61FFFC5}" type="parTrans" cxnId="{971C2E3C-00C0-4EAC-A324-95C97D3039B3}">
      <dgm:prSet/>
      <dgm:spPr/>
      <dgm:t>
        <a:bodyPr/>
        <a:lstStyle/>
        <a:p>
          <a:endParaRPr lang="cs-CZ"/>
        </a:p>
      </dgm:t>
    </dgm:pt>
    <dgm:pt modelId="{39DE0E7A-9612-40BC-BAD3-4C4D49CB6662}" type="sibTrans" cxnId="{971C2E3C-00C0-4EAC-A324-95C97D3039B3}">
      <dgm:prSet/>
      <dgm:spPr/>
      <dgm:t>
        <a:bodyPr/>
        <a:lstStyle/>
        <a:p>
          <a:endParaRPr lang="cs-CZ"/>
        </a:p>
      </dgm:t>
    </dgm:pt>
    <dgm:pt modelId="{1CBD0EAC-CAE9-4DC8-A344-D6D8DBD7063F}">
      <dgm:prSet phldrT="[Text]"/>
      <dgm:spPr/>
      <dgm:t>
        <a:bodyPr/>
        <a:lstStyle/>
        <a:p>
          <a:r>
            <a:rPr lang="cs-CZ" dirty="0"/>
            <a:t>Výzkumná metoda a metodika práce</a:t>
          </a:r>
        </a:p>
      </dgm:t>
    </dgm:pt>
    <dgm:pt modelId="{14503406-4BE6-4E1B-9EC0-23C52A3B5E87}" type="parTrans" cxnId="{14A49EA7-A15F-49A0-AC81-34F47B765F6C}">
      <dgm:prSet/>
      <dgm:spPr/>
      <dgm:t>
        <a:bodyPr/>
        <a:lstStyle/>
        <a:p>
          <a:endParaRPr lang="cs-CZ"/>
        </a:p>
      </dgm:t>
    </dgm:pt>
    <dgm:pt modelId="{B3560FC3-0E07-444E-967F-020B3FCAE7F6}" type="sibTrans" cxnId="{14A49EA7-A15F-49A0-AC81-34F47B765F6C}">
      <dgm:prSet/>
      <dgm:spPr/>
      <dgm:t>
        <a:bodyPr/>
        <a:lstStyle/>
        <a:p>
          <a:endParaRPr lang="cs-CZ"/>
        </a:p>
      </dgm:t>
    </dgm:pt>
    <dgm:pt modelId="{61FD4C61-C213-48ED-A731-9FC710171A13}" type="pres">
      <dgm:prSet presAssocID="{9ED050EF-A888-41AF-A2B9-9567715F9199}" presName="Name0" presStyleCnt="0">
        <dgm:presLayoutVars>
          <dgm:chMax val="7"/>
          <dgm:chPref val="7"/>
          <dgm:dir/>
        </dgm:presLayoutVars>
      </dgm:prSet>
      <dgm:spPr/>
    </dgm:pt>
    <dgm:pt modelId="{E91A6C08-1C7D-4F82-A87E-FB8BA9227AAF}" type="pres">
      <dgm:prSet presAssocID="{9ED050EF-A888-41AF-A2B9-9567715F9199}" presName="Name1" presStyleCnt="0"/>
      <dgm:spPr/>
    </dgm:pt>
    <dgm:pt modelId="{BE34784C-3959-4AA9-A8C7-3109476702AA}" type="pres">
      <dgm:prSet presAssocID="{9ED050EF-A888-41AF-A2B9-9567715F9199}" presName="cycle" presStyleCnt="0"/>
      <dgm:spPr/>
    </dgm:pt>
    <dgm:pt modelId="{50F89CC8-F020-4777-9F24-92BDD0B0BBE3}" type="pres">
      <dgm:prSet presAssocID="{9ED050EF-A888-41AF-A2B9-9567715F9199}" presName="srcNode" presStyleLbl="node1" presStyleIdx="0" presStyleCnt="3"/>
      <dgm:spPr/>
    </dgm:pt>
    <dgm:pt modelId="{C3FC4C4D-5DA5-4C72-A951-BA4B7A5BC032}" type="pres">
      <dgm:prSet presAssocID="{9ED050EF-A888-41AF-A2B9-9567715F9199}" presName="conn" presStyleLbl="parChTrans1D2" presStyleIdx="0" presStyleCnt="1"/>
      <dgm:spPr/>
    </dgm:pt>
    <dgm:pt modelId="{DA05A474-3381-4710-A153-9C1505ADA62A}" type="pres">
      <dgm:prSet presAssocID="{9ED050EF-A888-41AF-A2B9-9567715F9199}" presName="extraNode" presStyleLbl="node1" presStyleIdx="0" presStyleCnt="3"/>
      <dgm:spPr/>
    </dgm:pt>
    <dgm:pt modelId="{183780AD-28EF-4DF3-AF31-4A23BB000421}" type="pres">
      <dgm:prSet presAssocID="{9ED050EF-A888-41AF-A2B9-9567715F9199}" presName="dstNode" presStyleLbl="node1" presStyleIdx="0" presStyleCnt="3"/>
      <dgm:spPr/>
    </dgm:pt>
    <dgm:pt modelId="{BA827448-3697-4701-8360-A1E262F9C6AB}" type="pres">
      <dgm:prSet presAssocID="{59F3E184-3454-4BA2-85A1-8D0C30632775}" presName="text_1" presStyleLbl="node1" presStyleIdx="0" presStyleCnt="3">
        <dgm:presLayoutVars>
          <dgm:bulletEnabled val="1"/>
        </dgm:presLayoutVars>
      </dgm:prSet>
      <dgm:spPr/>
    </dgm:pt>
    <dgm:pt modelId="{CDEAA49B-5828-40FD-8E98-9989D06AE0B1}" type="pres">
      <dgm:prSet presAssocID="{59F3E184-3454-4BA2-85A1-8D0C30632775}" presName="accent_1" presStyleCnt="0"/>
      <dgm:spPr/>
    </dgm:pt>
    <dgm:pt modelId="{691198F4-48DD-4B96-BF0E-0D3209E7CE4B}" type="pres">
      <dgm:prSet presAssocID="{59F3E184-3454-4BA2-85A1-8D0C30632775}" presName="accentRepeatNode" presStyleLbl="solidFgAcc1" presStyleIdx="0" presStyleCnt="3"/>
      <dgm:spPr/>
    </dgm:pt>
    <dgm:pt modelId="{B257E327-5FD3-4DED-9FC6-3DFF9CECD053}" type="pres">
      <dgm:prSet presAssocID="{378D8E26-6DB2-4F43-9AD0-B40E62C28129}" presName="text_2" presStyleLbl="node1" presStyleIdx="1" presStyleCnt="3">
        <dgm:presLayoutVars>
          <dgm:bulletEnabled val="1"/>
        </dgm:presLayoutVars>
      </dgm:prSet>
      <dgm:spPr/>
    </dgm:pt>
    <dgm:pt modelId="{6CD905F9-0887-4464-9295-96EDFFC552DC}" type="pres">
      <dgm:prSet presAssocID="{378D8E26-6DB2-4F43-9AD0-B40E62C28129}" presName="accent_2" presStyleCnt="0"/>
      <dgm:spPr/>
    </dgm:pt>
    <dgm:pt modelId="{5C2252AF-3A93-4CDC-87C3-10934D9EA7C0}" type="pres">
      <dgm:prSet presAssocID="{378D8E26-6DB2-4F43-9AD0-B40E62C28129}" presName="accentRepeatNode" presStyleLbl="solidFgAcc1" presStyleIdx="1" presStyleCnt="3"/>
      <dgm:spPr/>
    </dgm:pt>
    <dgm:pt modelId="{6944373D-C7AF-4FFD-9955-68A5E16ECF4A}" type="pres">
      <dgm:prSet presAssocID="{1CBD0EAC-CAE9-4DC8-A344-D6D8DBD7063F}" presName="text_3" presStyleLbl="node1" presStyleIdx="2" presStyleCnt="3">
        <dgm:presLayoutVars>
          <dgm:bulletEnabled val="1"/>
        </dgm:presLayoutVars>
      </dgm:prSet>
      <dgm:spPr/>
    </dgm:pt>
    <dgm:pt modelId="{437AC201-5C92-4F2B-8C40-7EA5FCA8A57A}" type="pres">
      <dgm:prSet presAssocID="{1CBD0EAC-CAE9-4DC8-A344-D6D8DBD7063F}" presName="accent_3" presStyleCnt="0"/>
      <dgm:spPr/>
    </dgm:pt>
    <dgm:pt modelId="{F9B4BD1B-D5C9-4982-9017-2A6AD3AF7D06}" type="pres">
      <dgm:prSet presAssocID="{1CBD0EAC-CAE9-4DC8-A344-D6D8DBD7063F}" presName="accentRepeatNode" presStyleLbl="solidFgAcc1" presStyleIdx="2" presStyleCnt="3"/>
      <dgm:spPr/>
    </dgm:pt>
  </dgm:ptLst>
  <dgm:cxnLst>
    <dgm:cxn modelId="{AD6B3C2E-8D45-4794-8B03-7292CC4948C1}" type="presOf" srcId="{59F3E184-3454-4BA2-85A1-8D0C30632775}" destId="{BA827448-3697-4701-8360-A1E262F9C6AB}" srcOrd="0" destOrd="0" presId="urn:microsoft.com/office/officeart/2008/layout/VerticalCurvedList"/>
    <dgm:cxn modelId="{971C2E3C-00C0-4EAC-A324-95C97D3039B3}" srcId="{9ED050EF-A888-41AF-A2B9-9567715F9199}" destId="{378D8E26-6DB2-4F43-9AD0-B40E62C28129}" srcOrd="1" destOrd="0" parTransId="{20562CF3-7B8D-4504-8876-9B9FD61FFFC5}" sibTransId="{39DE0E7A-9612-40BC-BAD3-4C4D49CB6662}"/>
    <dgm:cxn modelId="{636D8154-08BA-42C5-905C-EF9037A47427}" type="presOf" srcId="{1CBD0EAC-CAE9-4DC8-A344-D6D8DBD7063F}" destId="{6944373D-C7AF-4FFD-9955-68A5E16ECF4A}" srcOrd="0" destOrd="0" presId="urn:microsoft.com/office/officeart/2008/layout/VerticalCurvedList"/>
    <dgm:cxn modelId="{62073285-B316-4B52-AAAD-66DD9A44658E}" srcId="{9ED050EF-A888-41AF-A2B9-9567715F9199}" destId="{59F3E184-3454-4BA2-85A1-8D0C30632775}" srcOrd="0" destOrd="0" parTransId="{C3A6E3F5-D459-4B7C-94A6-401B90DF8CD4}" sibTransId="{5F9E229C-13F0-4C91-94DD-3D18A1560F0A}"/>
    <dgm:cxn modelId="{14A49EA7-A15F-49A0-AC81-34F47B765F6C}" srcId="{9ED050EF-A888-41AF-A2B9-9567715F9199}" destId="{1CBD0EAC-CAE9-4DC8-A344-D6D8DBD7063F}" srcOrd="2" destOrd="0" parTransId="{14503406-4BE6-4E1B-9EC0-23C52A3B5E87}" sibTransId="{B3560FC3-0E07-444E-967F-020B3FCAE7F6}"/>
    <dgm:cxn modelId="{76DE58B3-9C12-42DE-8188-3DA8F6167A89}" type="presOf" srcId="{5F9E229C-13F0-4C91-94DD-3D18A1560F0A}" destId="{C3FC4C4D-5DA5-4C72-A951-BA4B7A5BC032}" srcOrd="0" destOrd="0" presId="urn:microsoft.com/office/officeart/2008/layout/VerticalCurvedList"/>
    <dgm:cxn modelId="{A33FDAE4-BCDB-48A2-A651-ABCAA23EC688}" type="presOf" srcId="{9ED050EF-A888-41AF-A2B9-9567715F9199}" destId="{61FD4C61-C213-48ED-A731-9FC710171A13}" srcOrd="0" destOrd="0" presId="urn:microsoft.com/office/officeart/2008/layout/VerticalCurvedList"/>
    <dgm:cxn modelId="{574D53EE-40A9-4A99-865B-DFABC173367A}" type="presOf" srcId="{378D8E26-6DB2-4F43-9AD0-B40E62C28129}" destId="{B257E327-5FD3-4DED-9FC6-3DFF9CECD053}" srcOrd="0" destOrd="0" presId="urn:microsoft.com/office/officeart/2008/layout/VerticalCurvedList"/>
    <dgm:cxn modelId="{028DF8FE-F22A-4C8E-9D1E-41B0F43ED32B}" type="presParOf" srcId="{61FD4C61-C213-48ED-A731-9FC710171A13}" destId="{E91A6C08-1C7D-4F82-A87E-FB8BA9227AAF}" srcOrd="0" destOrd="0" presId="urn:microsoft.com/office/officeart/2008/layout/VerticalCurvedList"/>
    <dgm:cxn modelId="{C6208BB1-3DB5-4FF1-9A43-656861674B78}" type="presParOf" srcId="{E91A6C08-1C7D-4F82-A87E-FB8BA9227AAF}" destId="{BE34784C-3959-4AA9-A8C7-3109476702AA}" srcOrd="0" destOrd="0" presId="urn:microsoft.com/office/officeart/2008/layout/VerticalCurvedList"/>
    <dgm:cxn modelId="{4CAE6722-D9BB-4F25-9976-B81B0A5BB86D}" type="presParOf" srcId="{BE34784C-3959-4AA9-A8C7-3109476702AA}" destId="{50F89CC8-F020-4777-9F24-92BDD0B0BBE3}" srcOrd="0" destOrd="0" presId="urn:microsoft.com/office/officeart/2008/layout/VerticalCurvedList"/>
    <dgm:cxn modelId="{9A9334CC-F7B8-4C2E-8D27-0081B394D147}" type="presParOf" srcId="{BE34784C-3959-4AA9-A8C7-3109476702AA}" destId="{C3FC4C4D-5DA5-4C72-A951-BA4B7A5BC032}" srcOrd="1" destOrd="0" presId="urn:microsoft.com/office/officeart/2008/layout/VerticalCurvedList"/>
    <dgm:cxn modelId="{50F32DA8-404B-496C-88D1-C11EE140B950}" type="presParOf" srcId="{BE34784C-3959-4AA9-A8C7-3109476702AA}" destId="{DA05A474-3381-4710-A153-9C1505ADA62A}" srcOrd="2" destOrd="0" presId="urn:microsoft.com/office/officeart/2008/layout/VerticalCurvedList"/>
    <dgm:cxn modelId="{552168D8-0C51-4740-B8E3-749BB3A5E00D}" type="presParOf" srcId="{BE34784C-3959-4AA9-A8C7-3109476702AA}" destId="{183780AD-28EF-4DF3-AF31-4A23BB000421}" srcOrd="3" destOrd="0" presId="urn:microsoft.com/office/officeart/2008/layout/VerticalCurvedList"/>
    <dgm:cxn modelId="{A4A151BF-0E8A-4F0D-9814-A460F624AED3}" type="presParOf" srcId="{E91A6C08-1C7D-4F82-A87E-FB8BA9227AAF}" destId="{BA827448-3697-4701-8360-A1E262F9C6AB}" srcOrd="1" destOrd="0" presId="urn:microsoft.com/office/officeart/2008/layout/VerticalCurvedList"/>
    <dgm:cxn modelId="{C35C7238-D300-4A53-8F1E-64FAFF8FCED4}" type="presParOf" srcId="{E91A6C08-1C7D-4F82-A87E-FB8BA9227AAF}" destId="{CDEAA49B-5828-40FD-8E98-9989D06AE0B1}" srcOrd="2" destOrd="0" presId="urn:microsoft.com/office/officeart/2008/layout/VerticalCurvedList"/>
    <dgm:cxn modelId="{55F90768-86EE-4483-BD1A-CCE8732B2BEF}" type="presParOf" srcId="{CDEAA49B-5828-40FD-8E98-9989D06AE0B1}" destId="{691198F4-48DD-4B96-BF0E-0D3209E7CE4B}" srcOrd="0" destOrd="0" presId="urn:microsoft.com/office/officeart/2008/layout/VerticalCurvedList"/>
    <dgm:cxn modelId="{12C946B2-B39B-4179-817B-7D2D133611F1}" type="presParOf" srcId="{E91A6C08-1C7D-4F82-A87E-FB8BA9227AAF}" destId="{B257E327-5FD3-4DED-9FC6-3DFF9CECD053}" srcOrd="3" destOrd="0" presId="urn:microsoft.com/office/officeart/2008/layout/VerticalCurvedList"/>
    <dgm:cxn modelId="{A6840ADB-9528-48C4-835A-4E992595C91A}" type="presParOf" srcId="{E91A6C08-1C7D-4F82-A87E-FB8BA9227AAF}" destId="{6CD905F9-0887-4464-9295-96EDFFC552DC}" srcOrd="4" destOrd="0" presId="urn:microsoft.com/office/officeart/2008/layout/VerticalCurvedList"/>
    <dgm:cxn modelId="{81DA6EC3-AA74-487F-9CBF-6F27C80DB37A}" type="presParOf" srcId="{6CD905F9-0887-4464-9295-96EDFFC552DC}" destId="{5C2252AF-3A93-4CDC-87C3-10934D9EA7C0}" srcOrd="0" destOrd="0" presId="urn:microsoft.com/office/officeart/2008/layout/VerticalCurvedList"/>
    <dgm:cxn modelId="{63A38CF8-9354-4164-A46F-0ACD30882297}" type="presParOf" srcId="{E91A6C08-1C7D-4F82-A87E-FB8BA9227AAF}" destId="{6944373D-C7AF-4FFD-9955-68A5E16ECF4A}" srcOrd="5" destOrd="0" presId="urn:microsoft.com/office/officeart/2008/layout/VerticalCurvedList"/>
    <dgm:cxn modelId="{2D9BB14E-2DA7-4C9F-9FF6-02A5BDFCACF1}" type="presParOf" srcId="{E91A6C08-1C7D-4F82-A87E-FB8BA9227AAF}" destId="{437AC201-5C92-4F2B-8C40-7EA5FCA8A57A}" srcOrd="6" destOrd="0" presId="urn:microsoft.com/office/officeart/2008/layout/VerticalCurvedList"/>
    <dgm:cxn modelId="{4281B8CD-17B3-4308-B9CA-7EBCA39B1EF1}" type="presParOf" srcId="{437AC201-5C92-4F2B-8C40-7EA5FCA8A57A}" destId="{F9B4BD1B-D5C9-4982-9017-2A6AD3AF7D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22E0EE-A5C7-455B-878F-638A117A6C4A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39EC644-8B91-4A19-A50C-A22DB7962A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200" dirty="0"/>
            <a:t>Vymezení problému			2 – 4 strany</a:t>
          </a:r>
          <a:endParaRPr lang="en-US" sz="2200" dirty="0"/>
        </a:p>
      </dgm:t>
    </dgm:pt>
    <dgm:pt modelId="{A6A6F19E-0F24-42E8-B7AC-55847B7FD610}" type="parTrans" cxnId="{7BF9901D-9279-462E-85E2-2252C1D4A5A7}">
      <dgm:prSet/>
      <dgm:spPr/>
      <dgm:t>
        <a:bodyPr/>
        <a:lstStyle/>
        <a:p>
          <a:endParaRPr lang="en-US"/>
        </a:p>
      </dgm:t>
    </dgm:pt>
    <dgm:pt modelId="{477B071D-6BF9-407C-A4E1-A2EA9DDF5672}" type="sibTrans" cxnId="{7BF9901D-9279-462E-85E2-2252C1D4A5A7}">
      <dgm:prSet/>
      <dgm:spPr/>
      <dgm:t>
        <a:bodyPr/>
        <a:lstStyle/>
        <a:p>
          <a:endParaRPr lang="en-US"/>
        </a:p>
      </dgm:t>
    </dgm:pt>
    <dgm:pt modelId="{81092B05-27FD-4759-B92B-1386C5A19D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200" dirty="0"/>
            <a:t>Cíle a úkoly práce			1 – 2 strany</a:t>
          </a:r>
          <a:endParaRPr lang="en-US" sz="2200" dirty="0"/>
        </a:p>
      </dgm:t>
    </dgm:pt>
    <dgm:pt modelId="{56068057-3945-4CD2-A68B-0A8C4D70F5DC}" type="parTrans" cxnId="{AB8F2168-E993-40A6-A067-76A2B067F13B}">
      <dgm:prSet/>
      <dgm:spPr/>
      <dgm:t>
        <a:bodyPr/>
        <a:lstStyle/>
        <a:p>
          <a:endParaRPr lang="en-US"/>
        </a:p>
      </dgm:t>
    </dgm:pt>
    <dgm:pt modelId="{C8850369-3DEE-4A3A-8946-EB83DFCAB0C9}" type="sibTrans" cxnId="{AB8F2168-E993-40A6-A067-76A2B067F13B}">
      <dgm:prSet/>
      <dgm:spPr/>
      <dgm:t>
        <a:bodyPr/>
        <a:lstStyle/>
        <a:p>
          <a:endParaRPr lang="en-US"/>
        </a:p>
      </dgm:t>
    </dgm:pt>
    <dgm:pt modelId="{85C7A40B-83FA-42A7-97AF-DDA06AE4CD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200" dirty="0"/>
            <a:t>Výzkumná metoda a metodika práce 	3 – 5 stran</a:t>
          </a:r>
          <a:endParaRPr lang="en-US" sz="2200" dirty="0"/>
        </a:p>
      </dgm:t>
    </dgm:pt>
    <dgm:pt modelId="{51124D3B-B869-4EF9-91E8-F2943C2DCC4A}" type="parTrans" cxnId="{176C0F00-504D-4B28-B53C-054334F198B4}">
      <dgm:prSet/>
      <dgm:spPr/>
      <dgm:t>
        <a:bodyPr/>
        <a:lstStyle/>
        <a:p>
          <a:endParaRPr lang="en-US"/>
        </a:p>
      </dgm:t>
    </dgm:pt>
    <dgm:pt modelId="{F05E3F15-236C-44A8-85E7-F17C038D3A83}" type="sibTrans" cxnId="{176C0F00-504D-4B28-B53C-054334F198B4}">
      <dgm:prSet/>
      <dgm:spPr/>
      <dgm:t>
        <a:bodyPr/>
        <a:lstStyle/>
        <a:p>
          <a:endParaRPr lang="en-US"/>
        </a:p>
      </dgm:t>
    </dgm:pt>
    <dgm:pt modelId="{E0B3C63F-5E12-4403-8B29-83B913656F85}" type="pres">
      <dgm:prSet presAssocID="{1C22E0EE-A5C7-455B-878F-638A117A6C4A}" presName="root" presStyleCnt="0">
        <dgm:presLayoutVars>
          <dgm:dir/>
          <dgm:resizeHandles val="exact"/>
        </dgm:presLayoutVars>
      </dgm:prSet>
      <dgm:spPr/>
    </dgm:pt>
    <dgm:pt modelId="{29FEABB4-5137-4092-8EEF-C8BA8417A9D1}" type="pres">
      <dgm:prSet presAssocID="{039EC644-8B91-4A19-A50C-A22DB7962AD4}" presName="compNode" presStyleCnt="0"/>
      <dgm:spPr/>
    </dgm:pt>
    <dgm:pt modelId="{8A0112F5-15BD-4C90-B959-60A9BF284844}" type="pres">
      <dgm:prSet presAssocID="{039EC644-8B91-4A19-A50C-A22DB7962AD4}" presName="bgRect" presStyleLbl="bgShp" presStyleIdx="0" presStyleCnt="3"/>
      <dgm:spPr/>
    </dgm:pt>
    <dgm:pt modelId="{B9AB409B-1758-475E-8C29-1EF7CA370760}" type="pres">
      <dgm:prSet presAssocID="{039EC644-8B91-4A19-A50C-A22DB7962A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upina mužů"/>
        </a:ext>
      </dgm:extLst>
    </dgm:pt>
    <dgm:pt modelId="{EEF2EA83-7E20-44C9-8111-F07F50388CBB}" type="pres">
      <dgm:prSet presAssocID="{039EC644-8B91-4A19-A50C-A22DB7962AD4}" presName="spaceRect" presStyleCnt="0"/>
      <dgm:spPr/>
    </dgm:pt>
    <dgm:pt modelId="{43A0F9B7-C662-4D6F-A009-65BB1D95D967}" type="pres">
      <dgm:prSet presAssocID="{039EC644-8B91-4A19-A50C-A22DB7962AD4}" presName="parTx" presStyleLbl="revTx" presStyleIdx="0" presStyleCnt="3">
        <dgm:presLayoutVars>
          <dgm:chMax val="0"/>
          <dgm:chPref val="0"/>
        </dgm:presLayoutVars>
      </dgm:prSet>
      <dgm:spPr/>
    </dgm:pt>
    <dgm:pt modelId="{A89D5ED6-8DC8-4BEC-937D-C6FB0393DEFC}" type="pres">
      <dgm:prSet presAssocID="{477B071D-6BF9-407C-A4E1-A2EA9DDF5672}" presName="sibTrans" presStyleCnt="0"/>
      <dgm:spPr/>
    </dgm:pt>
    <dgm:pt modelId="{A3E1065C-BA68-40C7-B9C6-DA22CA9CB427}" type="pres">
      <dgm:prSet presAssocID="{81092B05-27FD-4759-B92B-1386C5A19DBF}" presName="compNode" presStyleCnt="0"/>
      <dgm:spPr/>
    </dgm:pt>
    <dgm:pt modelId="{D314B164-FA2E-4A8E-9AB1-FD8583D42AFC}" type="pres">
      <dgm:prSet presAssocID="{81092B05-27FD-4759-B92B-1386C5A19DBF}" presName="bgRect" presStyleLbl="bgShp" presStyleIdx="1" presStyleCnt="3"/>
      <dgm:spPr/>
    </dgm:pt>
    <dgm:pt modelId="{73006C5F-639E-41EC-9505-373563673113}" type="pres">
      <dgm:prSet presAssocID="{81092B05-27FD-4759-B92B-1386C5A19DB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36DE6FFF-4230-402A-AF70-D3AFD79693D9}" type="pres">
      <dgm:prSet presAssocID="{81092B05-27FD-4759-B92B-1386C5A19DBF}" presName="spaceRect" presStyleCnt="0"/>
      <dgm:spPr/>
    </dgm:pt>
    <dgm:pt modelId="{DE3A5842-01B5-4803-813E-DDD6E019E0FC}" type="pres">
      <dgm:prSet presAssocID="{81092B05-27FD-4759-B92B-1386C5A19DBF}" presName="parTx" presStyleLbl="revTx" presStyleIdx="1" presStyleCnt="3">
        <dgm:presLayoutVars>
          <dgm:chMax val="0"/>
          <dgm:chPref val="0"/>
        </dgm:presLayoutVars>
      </dgm:prSet>
      <dgm:spPr/>
    </dgm:pt>
    <dgm:pt modelId="{DB844CB8-7F15-4F78-BB11-D7099C00417B}" type="pres">
      <dgm:prSet presAssocID="{C8850369-3DEE-4A3A-8946-EB83DFCAB0C9}" presName="sibTrans" presStyleCnt="0"/>
      <dgm:spPr/>
    </dgm:pt>
    <dgm:pt modelId="{326F4850-1430-48BB-849F-53A0513DC704}" type="pres">
      <dgm:prSet presAssocID="{85C7A40B-83FA-42A7-97AF-DDA06AE4CD2D}" presName="compNode" presStyleCnt="0"/>
      <dgm:spPr/>
    </dgm:pt>
    <dgm:pt modelId="{30CF1207-08B5-4C70-A0CD-5FBFD26A9453}" type="pres">
      <dgm:prSet presAssocID="{85C7A40B-83FA-42A7-97AF-DDA06AE4CD2D}" presName="bgRect" presStyleLbl="bgShp" presStyleIdx="2" presStyleCnt="3"/>
      <dgm:spPr/>
    </dgm:pt>
    <dgm:pt modelId="{75332495-CCB3-4E8A-9BC1-10DFF627B27C}" type="pres">
      <dgm:prSet presAssocID="{85C7A40B-83FA-42A7-97AF-DDA06AE4CD2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9A49BD13-0293-470E-B39B-55A9ECE6CAE7}" type="pres">
      <dgm:prSet presAssocID="{85C7A40B-83FA-42A7-97AF-DDA06AE4CD2D}" presName="spaceRect" presStyleCnt="0"/>
      <dgm:spPr/>
    </dgm:pt>
    <dgm:pt modelId="{DCF3F63F-3E09-4C2B-B230-506B086E9C37}" type="pres">
      <dgm:prSet presAssocID="{85C7A40B-83FA-42A7-97AF-DDA06AE4CD2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76C0F00-504D-4B28-B53C-054334F198B4}" srcId="{1C22E0EE-A5C7-455B-878F-638A117A6C4A}" destId="{85C7A40B-83FA-42A7-97AF-DDA06AE4CD2D}" srcOrd="2" destOrd="0" parTransId="{51124D3B-B869-4EF9-91E8-F2943C2DCC4A}" sibTransId="{F05E3F15-236C-44A8-85E7-F17C038D3A83}"/>
    <dgm:cxn modelId="{7BF9901D-9279-462E-85E2-2252C1D4A5A7}" srcId="{1C22E0EE-A5C7-455B-878F-638A117A6C4A}" destId="{039EC644-8B91-4A19-A50C-A22DB7962AD4}" srcOrd="0" destOrd="0" parTransId="{A6A6F19E-0F24-42E8-B7AC-55847B7FD610}" sibTransId="{477B071D-6BF9-407C-A4E1-A2EA9DDF5672}"/>
    <dgm:cxn modelId="{90E5D15C-D442-47CC-A6CF-9276BC48A977}" type="presOf" srcId="{1C22E0EE-A5C7-455B-878F-638A117A6C4A}" destId="{E0B3C63F-5E12-4403-8B29-83B913656F85}" srcOrd="0" destOrd="0" presId="urn:microsoft.com/office/officeart/2018/2/layout/IconVerticalSolidList"/>
    <dgm:cxn modelId="{AB8F2168-E993-40A6-A067-76A2B067F13B}" srcId="{1C22E0EE-A5C7-455B-878F-638A117A6C4A}" destId="{81092B05-27FD-4759-B92B-1386C5A19DBF}" srcOrd="1" destOrd="0" parTransId="{56068057-3945-4CD2-A68B-0A8C4D70F5DC}" sibTransId="{C8850369-3DEE-4A3A-8946-EB83DFCAB0C9}"/>
    <dgm:cxn modelId="{3B7D4688-5A2E-4CE5-88E5-8F87D63EB3ED}" type="presOf" srcId="{81092B05-27FD-4759-B92B-1386C5A19DBF}" destId="{DE3A5842-01B5-4803-813E-DDD6E019E0FC}" srcOrd="0" destOrd="0" presId="urn:microsoft.com/office/officeart/2018/2/layout/IconVerticalSolidList"/>
    <dgm:cxn modelId="{05C181D7-FBED-43AA-BD41-432943106A18}" type="presOf" srcId="{039EC644-8B91-4A19-A50C-A22DB7962AD4}" destId="{43A0F9B7-C662-4D6F-A009-65BB1D95D967}" srcOrd="0" destOrd="0" presId="urn:microsoft.com/office/officeart/2018/2/layout/IconVerticalSolidList"/>
    <dgm:cxn modelId="{F9B2F6F4-53BF-4283-8737-5215D397634D}" type="presOf" srcId="{85C7A40B-83FA-42A7-97AF-DDA06AE4CD2D}" destId="{DCF3F63F-3E09-4C2B-B230-506B086E9C37}" srcOrd="0" destOrd="0" presId="urn:microsoft.com/office/officeart/2018/2/layout/IconVerticalSolidList"/>
    <dgm:cxn modelId="{BF31F0FF-9DB6-4332-8560-CF6595760E83}" type="presParOf" srcId="{E0B3C63F-5E12-4403-8B29-83B913656F85}" destId="{29FEABB4-5137-4092-8EEF-C8BA8417A9D1}" srcOrd="0" destOrd="0" presId="urn:microsoft.com/office/officeart/2018/2/layout/IconVerticalSolidList"/>
    <dgm:cxn modelId="{CB9EDE7F-75DF-4778-8AFC-3F491F6542FD}" type="presParOf" srcId="{29FEABB4-5137-4092-8EEF-C8BA8417A9D1}" destId="{8A0112F5-15BD-4C90-B959-60A9BF284844}" srcOrd="0" destOrd="0" presId="urn:microsoft.com/office/officeart/2018/2/layout/IconVerticalSolidList"/>
    <dgm:cxn modelId="{2A5C10EE-8120-493A-84B0-6A81251B740E}" type="presParOf" srcId="{29FEABB4-5137-4092-8EEF-C8BA8417A9D1}" destId="{B9AB409B-1758-475E-8C29-1EF7CA370760}" srcOrd="1" destOrd="0" presId="urn:microsoft.com/office/officeart/2018/2/layout/IconVerticalSolidList"/>
    <dgm:cxn modelId="{69CA0817-B4CE-4AD1-809D-36F467357D31}" type="presParOf" srcId="{29FEABB4-5137-4092-8EEF-C8BA8417A9D1}" destId="{EEF2EA83-7E20-44C9-8111-F07F50388CBB}" srcOrd="2" destOrd="0" presId="urn:microsoft.com/office/officeart/2018/2/layout/IconVerticalSolidList"/>
    <dgm:cxn modelId="{6AA471EC-212D-42E2-8670-98FAC0DA2808}" type="presParOf" srcId="{29FEABB4-5137-4092-8EEF-C8BA8417A9D1}" destId="{43A0F9B7-C662-4D6F-A009-65BB1D95D967}" srcOrd="3" destOrd="0" presId="urn:microsoft.com/office/officeart/2018/2/layout/IconVerticalSolidList"/>
    <dgm:cxn modelId="{EED69134-708E-4C3D-B941-C73AEA24C911}" type="presParOf" srcId="{E0B3C63F-5E12-4403-8B29-83B913656F85}" destId="{A89D5ED6-8DC8-4BEC-937D-C6FB0393DEFC}" srcOrd="1" destOrd="0" presId="urn:microsoft.com/office/officeart/2018/2/layout/IconVerticalSolidList"/>
    <dgm:cxn modelId="{654DAD93-2F7C-4BF8-87B6-08924B74A80B}" type="presParOf" srcId="{E0B3C63F-5E12-4403-8B29-83B913656F85}" destId="{A3E1065C-BA68-40C7-B9C6-DA22CA9CB427}" srcOrd="2" destOrd="0" presId="urn:microsoft.com/office/officeart/2018/2/layout/IconVerticalSolidList"/>
    <dgm:cxn modelId="{39891444-D1D2-41A0-8077-D9AB9CD8A83E}" type="presParOf" srcId="{A3E1065C-BA68-40C7-B9C6-DA22CA9CB427}" destId="{D314B164-FA2E-4A8E-9AB1-FD8583D42AFC}" srcOrd="0" destOrd="0" presId="urn:microsoft.com/office/officeart/2018/2/layout/IconVerticalSolidList"/>
    <dgm:cxn modelId="{05C68A5F-DD0B-4213-9316-AB1FF2734B95}" type="presParOf" srcId="{A3E1065C-BA68-40C7-B9C6-DA22CA9CB427}" destId="{73006C5F-639E-41EC-9505-373563673113}" srcOrd="1" destOrd="0" presId="urn:microsoft.com/office/officeart/2018/2/layout/IconVerticalSolidList"/>
    <dgm:cxn modelId="{F396B02D-72B1-4890-ACFF-B128466B6AA8}" type="presParOf" srcId="{A3E1065C-BA68-40C7-B9C6-DA22CA9CB427}" destId="{36DE6FFF-4230-402A-AF70-D3AFD79693D9}" srcOrd="2" destOrd="0" presId="urn:microsoft.com/office/officeart/2018/2/layout/IconVerticalSolidList"/>
    <dgm:cxn modelId="{83028762-CF49-4FF3-91F0-CDC78E6ABA32}" type="presParOf" srcId="{A3E1065C-BA68-40C7-B9C6-DA22CA9CB427}" destId="{DE3A5842-01B5-4803-813E-DDD6E019E0FC}" srcOrd="3" destOrd="0" presId="urn:microsoft.com/office/officeart/2018/2/layout/IconVerticalSolidList"/>
    <dgm:cxn modelId="{B0C54E4C-3565-417A-9307-B2234FABC010}" type="presParOf" srcId="{E0B3C63F-5E12-4403-8B29-83B913656F85}" destId="{DB844CB8-7F15-4F78-BB11-D7099C00417B}" srcOrd="3" destOrd="0" presId="urn:microsoft.com/office/officeart/2018/2/layout/IconVerticalSolidList"/>
    <dgm:cxn modelId="{5A2D709C-AC53-45ED-BFEF-4480D451E057}" type="presParOf" srcId="{E0B3C63F-5E12-4403-8B29-83B913656F85}" destId="{326F4850-1430-48BB-849F-53A0513DC704}" srcOrd="4" destOrd="0" presId="urn:microsoft.com/office/officeart/2018/2/layout/IconVerticalSolidList"/>
    <dgm:cxn modelId="{78D9621A-E788-4E29-B5A5-9347FD0A9BC3}" type="presParOf" srcId="{326F4850-1430-48BB-849F-53A0513DC704}" destId="{30CF1207-08B5-4C70-A0CD-5FBFD26A9453}" srcOrd="0" destOrd="0" presId="urn:microsoft.com/office/officeart/2018/2/layout/IconVerticalSolidList"/>
    <dgm:cxn modelId="{4AAC48C9-8678-4F5C-A73E-C44AAE0E37F9}" type="presParOf" srcId="{326F4850-1430-48BB-849F-53A0513DC704}" destId="{75332495-CCB3-4E8A-9BC1-10DFF627B27C}" srcOrd="1" destOrd="0" presId="urn:microsoft.com/office/officeart/2018/2/layout/IconVerticalSolidList"/>
    <dgm:cxn modelId="{D542FE3A-7D18-4690-8019-C9737AB3FB14}" type="presParOf" srcId="{326F4850-1430-48BB-849F-53A0513DC704}" destId="{9A49BD13-0293-470E-B39B-55A9ECE6CAE7}" srcOrd="2" destOrd="0" presId="urn:microsoft.com/office/officeart/2018/2/layout/IconVerticalSolidList"/>
    <dgm:cxn modelId="{E217DB22-9BCB-4A90-9BE2-C2F1C9071E9A}" type="presParOf" srcId="{326F4850-1430-48BB-849F-53A0513DC704}" destId="{DCF3F63F-3E09-4C2B-B230-506B086E9C3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494561-A85F-4B5F-83DA-560C08319FD9}" type="doc">
      <dgm:prSet loTypeId="urn:microsoft.com/office/officeart/2018/2/layout/IconCircle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4FFB3F2-4178-4DB5-815D-75D6079400A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A4</a:t>
          </a:r>
          <a:endParaRPr lang="en-US" sz="2000" dirty="0">
            <a:latin typeface="+mj-lt"/>
          </a:endParaRPr>
        </a:p>
      </dgm:t>
    </dgm:pt>
    <dgm:pt modelId="{7A20213A-845A-4EAF-B753-5A59905DF2EE}" type="parTrans" cxnId="{95209030-7877-4547-B8E9-0196FB310934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3C885D68-7D59-4851-A0F2-C9925203A6B1}" type="sibTrans" cxnId="{95209030-7877-4547-B8E9-0196FB310934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035E6D6C-9042-43D8-B50D-40705251460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>
              <a:latin typeface="+mj-lt"/>
            </a:rPr>
            <a:t>Řádkování 1,5</a:t>
          </a:r>
          <a:endParaRPr lang="en-US" sz="2000">
            <a:latin typeface="+mj-lt"/>
          </a:endParaRPr>
        </a:p>
      </dgm:t>
    </dgm:pt>
    <dgm:pt modelId="{02322EB1-1332-4ABA-82D7-2B2C9C3C9F9E}" type="parTrans" cxnId="{1D57DA8F-7425-472D-B100-DB47D01ED9F4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871AC33A-3686-4132-8095-0369A13A573C}" type="sibTrans" cxnId="{1D57DA8F-7425-472D-B100-DB47D01ED9F4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C2989479-D9A0-43B0-A74B-C01B52C5C5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>
              <a:latin typeface="+mj-lt"/>
            </a:rPr>
            <a:t>Písmo: Times New Roman, 12 bodů</a:t>
          </a:r>
          <a:endParaRPr lang="en-US" sz="2000">
            <a:latin typeface="+mj-lt"/>
          </a:endParaRPr>
        </a:p>
      </dgm:t>
    </dgm:pt>
    <dgm:pt modelId="{C4984030-942E-496D-BBCB-290C0CE5248E}" type="parTrans" cxnId="{D580C0A5-4B71-4F22-9B80-1ACF4E77863C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71A6B0FF-E41D-4C9F-B59D-823A4195E3B4}" type="sibTrans" cxnId="{D580C0A5-4B71-4F22-9B80-1ACF4E77863C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3C3DEF5C-9CAA-4891-AA10-8B9EA2694C3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Číslování stran: arabské číslice, dole na stránce (na všech stránkách ve stejném místě)</a:t>
          </a:r>
          <a:endParaRPr lang="en-US" sz="2000" dirty="0">
            <a:latin typeface="+mj-lt"/>
          </a:endParaRPr>
        </a:p>
      </dgm:t>
    </dgm:pt>
    <dgm:pt modelId="{53D950FE-297C-441F-ADC9-51C1FC3EBCA9}" type="parTrans" cxnId="{56B01D4D-EC5E-422E-8156-DD138C692ABA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56839F61-27A9-46BD-9E4E-C17E815C48C0}" type="sibTrans" cxnId="{56B01D4D-EC5E-422E-8156-DD138C692ABA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F2BEA7E3-209D-4F80-9BCA-32E9DDA22272}" type="pres">
      <dgm:prSet presAssocID="{AA494561-A85F-4B5F-83DA-560C08319FD9}" presName="root" presStyleCnt="0">
        <dgm:presLayoutVars>
          <dgm:dir/>
          <dgm:resizeHandles val="exact"/>
        </dgm:presLayoutVars>
      </dgm:prSet>
      <dgm:spPr/>
    </dgm:pt>
    <dgm:pt modelId="{F0364BE7-B4A8-4629-8C90-61B8788AAC4A}" type="pres">
      <dgm:prSet presAssocID="{AA494561-A85F-4B5F-83DA-560C08319FD9}" presName="container" presStyleCnt="0">
        <dgm:presLayoutVars>
          <dgm:dir/>
          <dgm:resizeHandles val="exact"/>
        </dgm:presLayoutVars>
      </dgm:prSet>
      <dgm:spPr/>
    </dgm:pt>
    <dgm:pt modelId="{62C0B81D-6B8D-47DB-AEA5-2C671774C456}" type="pres">
      <dgm:prSet presAssocID="{F4FFB3F2-4178-4DB5-815D-75D6079400AF}" presName="compNode" presStyleCnt="0"/>
      <dgm:spPr/>
    </dgm:pt>
    <dgm:pt modelId="{EEE04964-7AD9-434A-89B3-F54AC83E5F13}" type="pres">
      <dgm:prSet presAssocID="{F4FFB3F2-4178-4DB5-815D-75D6079400AF}" presName="iconBgRect" presStyleLbl="bgShp" presStyleIdx="0" presStyleCnt="4"/>
      <dgm:spPr/>
    </dgm:pt>
    <dgm:pt modelId="{B6025518-55D9-4D3C-B2C9-B6C9FF610738}" type="pres">
      <dgm:prSet presAssocID="{F4FFB3F2-4178-4DB5-815D-75D6079400A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pír se souvislou výplní"/>
        </a:ext>
      </dgm:extLst>
    </dgm:pt>
    <dgm:pt modelId="{DAFE194C-B14D-45F4-80DC-4B378D7D2895}" type="pres">
      <dgm:prSet presAssocID="{F4FFB3F2-4178-4DB5-815D-75D6079400AF}" presName="spaceRect" presStyleCnt="0"/>
      <dgm:spPr/>
    </dgm:pt>
    <dgm:pt modelId="{D0D0BA7A-5CF4-4AA6-B57A-ADB1C1700411}" type="pres">
      <dgm:prSet presAssocID="{F4FFB3F2-4178-4DB5-815D-75D6079400AF}" presName="textRect" presStyleLbl="revTx" presStyleIdx="0" presStyleCnt="4">
        <dgm:presLayoutVars>
          <dgm:chMax val="1"/>
          <dgm:chPref val="1"/>
        </dgm:presLayoutVars>
      </dgm:prSet>
      <dgm:spPr/>
    </dgm:pt>
    <dgm:pt modelId="{64626FB2-FEEE-4910-BDC4-091BBA68ABE8}" type="pres">
      <dgm:prSet presAssocID="{3C885D68-7D59-4851-A0F2-C9925203A6B1}" presName="sibTrans" presStyleLbl="sibTrans2D1" presStyleIdx="0" presStyleCnt="0"/>
      <dgm:spPr/>
    </dgm:pt>
    <dgm:pt modelId="{A88F7B2E-6F3A-4CE1-BA72-0A0D2476B661}" type="pres">
      <dgm:prSet presAssocID="{035E6D6C-9042-43D8-B50D-407052514608}" presName="compNode" presStyleCnt="0"/>
      <dgm:spPr/>
    </dgm:pt>
    <dgm:pt modelId="{D00F5C18-1164-4E4F-B0F4-59CD78CA97A9}" type="pres">
      <dgm:prSet presAssocID="{035E6D6C-9042-43D8-B50D-407052514608}" presName="iconBgRect" presStyleLbl="bgShp" presStyleIdx="1" presStyleCnt="4"/>
      <dgm:spPr/>
    </dgm:pt>
    <dgm:pt modelId="{80F80AB5-AFA7-4FB4-8290-5D07969767A3}" type="pres">
      <dgm:prSet presAssocID="{035E6D6C-9042-43D8-B50D-40705251460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md terminál se souvislou výplní"/>
        </a:ext>
      </dgm:extLst>
    </dgm:pt>
    <dgm:pt modelId="{E187E675-5B7A-48AA-842C-581C89CED6E8}" type="pres">
      <dgm:prSet presAssocID="{035E6D6C-9042-43D8-B50D-407052514608}" presName="spaceRect" presStyleCnt="0"/>
      <dgm:spPr/>
    </dgm:pt>
    <dgm:pt modelId="{D0F32B3E-E7F4-461D-9F03-D6390B0F5610}" type="pres">
      <dgm:prSet presAssocID="{035E6D6C-9042-43D8-B50D-407052514608}" presName="textRect" presStyleLbl="revTx" presStyleIdx="1" presStyleCnt="4">
        <dgm:presLayoutVars>
          <dgm:chMax val="1"/>
          <dgm:chPref val="1"/>
        </dgm:presLayoutVars>
      </dgm:prSet>
      <dgm:spPr/>
    </dgm:pt>
    <dgm:pt modelId="{462E9039-7C4E-4208-9599-98434FF27D52}" type="pres">
      <dgm:prSet presAssocID="{871AC33A-3686-4132-8095-0369A13A573C}" presName="sibTrans" presStyleLbl="sibTrans2D1" presStyleIdx="0" presStyleCnt="0"/>
      <dgm:spPr/>
    </dgm:pt>
    <dgm:pt modelId="{B823FCE7-D267-437B-94A6-060085B4CB0C}" type="pres">
      <dgm:prSet presAssocID="{C2989479-D9A0-43B0-A74B-C01B52C5C557}" presName="compNode" presStyleCnt="0"/>
      <dgm:spPr/>
    </dgm:pt>
    <dgm:pt modelId="{019852C0-71F2-4E4F-A349-B72F32F61FDA}" type="pres">
      <dgm:prSet presAssocID="{C2989479-D9A0-43B0-A74B-C01B52C5C557}" presName="iconBgRect" presStyleLbl="bgShp" presStyleIdx="2" presStyleCnt="4"/>
      <dgm:spPr/>
    </dgm:pt>
    <dgm:pt modelId="{1E457C82-775E-46E9-BBB7-9291640817EC}" type="pres">
      <dgm:prSet presAssocID="{C2989479-D9A0-43B0-A74B-C01B52C5C55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1BED8FDA-15BF-466E-8CAE-A8EB483E5A72}" type="pres">
      <dgm:prSet presAssocID="{C2989479-D9A0-43B0-A74B-C01B52C5C557}" presName="spaceRect" presStyleCnt="0"/>
      <dgm:spPr/>
    </dgm:pt>
    <dgm:pt modelId="{34CEADBB-2853-4A42-9620-37268839C0AB}" type="pres">
      <dgm:prSet presAssocID="{C2989479-D9A0-43B0-A74B-C01B52C5C557}" presName="textRect" presStyleLbl="revTx" presStyleIdx="2" presStyleCnt="4">
        <dgm:presLayoutVars>
          <dgm:chMax val="1"/>
          <dgm:chPref val="1"/>
        </dgm:presLayoutVars>
      </dgm:prSet>
      <dgm:spPr/>
    </dgm:pt>
    <dgm:pt modelId="{256BEA47-02A0-4E1F-822C-C57FA7634E47}" type="pres">
      <dgm:prSet presAssocID="{71A6B0FF-E41D-4C9F-B59D-823A4195E3B4}" presName="sibTrans" presStyleLbl="sibTrans2D1" presStyleIdx="0" presStyleCnt="0"/>
      <dgm:spPr/>
    </dgm:pt>
    <dgm:pt modelId="{CB0E2268-E3E1-41FD-8E22-78F7FDE9AF97}" type="pres">
      <dgm:prSet presAssocID="{3C3DEF5C-9CAA-4891-AA10-8B9EA2694C3D}" presName="compNode" presStyleCnt="0"/>
      <dgm:spPr/>
    </dgm:pt>
    <dgm:pt modelId="{45B05F1A-699D-4464-BD6A-552C3BC33D0A}" type="pres">
      <dgm:prSet presAssocID="{3C3DEF5C-9CAA-4891-AA10-8B9EA2694C3D}" presName="iconBgRect" presStyleLbl="bgShp" presStyleIdx="3" presStyleCnt="4"/>
      <dgm:spPr/>
    </dgm:pt>
    <dgm:pt modelId="{281F7B27-28D1-4847-A359-EAD9EF4A1B68}" type="pres">
      <dgm:prSet presAssocID="{3C3DEF5C-9CAA-4891-AA10-8B9EA2694C3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dznak 1 se souvislou výplní"/>
        </a:ext>
      </dgm:extLst>
    </dgm:pt>
    <dgm:pt modelId="{783FBBBE-125D-47BD-8D3F-CC92934088EB}" type="pres">
      <dgm:prSet presAssocID="{3C3DEF5C-9CAA-4891-AA10-8B9EA2694C3D}" presName="spaceRect" presStyleCnt="0"/>
      <dgm:spPr/>
    </dgm:pt>
    <dgm:pt modelId="{C274C3E6-F77B-4ACE-AF3B-90413DF43D55}" type="pres">
      <dgm:prSet presAssocID="{3C3DEF5C-9CAA-4891-AA10-8B9EA2694C3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A0C2F2C-EF23-4852-9240-A0A0AAF8FAC0}" type="presOf" srcId="{871AC33A-3686-4132-8095-0369A13A573C}" destId="{462E9039-7C4E-4208-9599-98434FF27D52}" srcOrd="0" destOrd="0" presId="urn:microsoft.com/office/officeart/2018/2/layout/IconCircleList"/>
    <dgm:cxn modelId="{95209030-7877-4547-B8E9-0196FB310934}" srcId="{AA494561-A85F-4B5F-83DA-560C08319FD9}" destId="{F4FFB3F2-4178-4DB5-815D-75D6079400AF}" srcOrd="0" destOrd="0" parTransId="{7A20213A-845A-4EAF-B753-5A59905DF2EE}" sibTransId="{3C885D68-7D59-4851-A0F2-C9925203A6B1}"/>
    <dgm:cxn modelId="{07ABBD3D-EEAB-47BB-B534-49BB7F5A61FD}" type="presOf" srcId="{C2989479-D9A0-43B0-A74B-C01B52C5C557}" destId="{34CEADBB-2853-4A42-9620-37268839C0AB}" srcOrd="0" destOrd="0" presId="urn:microsoft.com/office/officeart/2018/2/layout/IconCircleList"/>
    <dgm:cxn modelId="{56B01D4D-EC5E-422E-8156-DD138C692ABA}" srcId="{AA494561-A85F-4B5F-83DA-560C08319FD9}" destId="{3C3DEF5C-9CAA-4891-AA10-8B9EA2694C3D}" srcOrd="3" destOrd="0" parTransId="{53D950FE-297C-441F-ADC9-51C1FC3EBCA9}" sibTransId="{56839F61-27A9-46BD-9E4E-C17E815C48C0}"/>
    <dgm:cxn modelId="{9F34DD56-4C6E-4976-BCB0-03485767BBAC}" type="presOf" srcId="{AA494561-A85F-4B5F-83DA-560C08319FD9}" destId="{F2BEA7E3-209D-4F80-9BCA-32E9DDA22272}" srcOrd="0" destOrd="0" presId="urn:microsoft.com/office/officeart/2018/2/layout/IconCircleList"/>
    <dgm:cxn modelId="{F4F19957-E3D8-42FA-B827-39887F9F4A37}" type="presOf" srcId="{71A6B0FF-E41D-4C9F-B59D-823A4195E3B4}" destId="{256BEA47-02A0-4E1F-822C-C57FA7634E47}" srcOrd="0" destOrd="0" presId="urn:microsoft.com/office/officeart/2018/2/layout/IconCircleList"/>
    <dgm:cxn modelId="{D48A7C58-5727-4581-B087-3503CC374B4D}" type="presOf" srcId="{F4FFB3F2-4178-4DB5-815D-75D6079400AF}" destId="{D0D0BA7A-5CF4-4AA6-B57A-ADB1C1700411}" srcOrd="0" destOrd="0" presId="urn:microsoft.com/office/officeart/2018/2/layout/IconCircleList"/>
    <dgm:cxn modelId="{CC5D808C-69C4-4CF5-884B-7B332F478F0D}" type="presOf" srcId="{3C885D68-7D59-4851-A0F2-C9925203A6B1}" destId="{64626FB2-FEEE-4910-BDC4-091BBA68ABE8}" srcOrd="0" destOrd="0" presId="urn:microsoft.com/office/officeart/2018/2/layout/IconCircleList"/>
    <dgm:cxn modelId="{1D57DA8F-7425-472D-B100-DB47D01ED9F4}" srcId="{AA494561-A85F-4B5F-83DA-560C08319FD9}" destId="{035E6D6C-9042-43D8-B50D-407052514608}" srcOrd="1" destOrd="0" parTransId="{02322EB1-1332-4ABA-82D7-2B2C9C3C9F9E}" sibTransId="{871AC33A-3686-4132-8095-0369A13A573C}"/>
    <dgm:cxn modelId="{D580C0A5-4B71-4F22-9B80-1ACF4E77863C}" srcId="{AA494561-A85F-4B5F-83DA-560C08319FD9}" destId="{C2989479-D9A0-43B0-A74B-C01B52C5C557}" srcOrd="2" destOrd="0" parTransId="{C4984030-942E-496D-BBCB-290C0CE5248E}" sibTransId="{71A6B0FF-E41D-4C9F-B59D-823A4195E3B4}"/>
    <dgm:cxn modelId="{A13185CA-776F-4374-B5FC-372063C5E327}" type="presOf" srcId="{035E6D6C-9042-43D8-B50D-407052514608}" destId="{D0F32B3E-E7F4-461D-9F03-D6390B0F5610}" srcOrd="0" destOrd="0" presId="urn:microsoft.com/office/officeart/2018/2/layout/IconCircleList"/>
    <dgm:cxn modelId="{220F85DE-69C8-4D9D-B861-FFBBAD41DD04}" type="presOf" srcId="{3C3DEF5C-9CAA-4891-AA10-8B9EA2694C3D}" destId="{C274C3E6-F77B-4ACE-AF3B-90413DF43D55}" srcOrd="0" destOrd="0" presId="urn:microsoft.com/office/officeart/2018/2/layout/IconCircleList"/>
    <dgm:cxn modelId="{818DAF64-F550-4BC6-B936-34AE832FEB24}" type="presParOf" srcId="{F2BEA7E3-209D-4F80-9BCA-32E9DDA22272}" destId="{F0364BE7-B4A8-4629-8C90-61B8788AAC4A}" srcOrd="0" destOrd="0" presId="urn:microsoft.com/office/officeart/2018/2/layout/IconCircleList"/>
    <dgm:cxn modelId="{6686E135-A3B8-48A3-9653-20B82D1E31D5}" type="presParOf" srcId="{F0364BE7-B4A8-4629-8C90-61B8788AAC4A}" destId="{62C0B81D-6B8D-47DB-AEA5-2C671774C456}" srcOrd="0" destOrd="0" presId="urn:microsoft.com/office/officeart/2018/2/layout/IconCircleList"/>
    <dgm:cxn modelId="{99190964-326A-4D38-B799-27B8764D5625}" type="presParOf" srcId="{62C0B81D-6B8D-47DB-AEA5-2C671774C456}" destId="{EEE04964-7AD9-434A-89B3-F54AC83E5F13}" srcOrd="0" destOrd="0" presId="urn:microsoft.com/office/officeart/2018/2/layout/IconCircleList"/>
    <dgm:cxn modelId="{19991223-9073-4B39-BFD1-D84BF19E6AFE}" type="presParOf" srcId="{62C0B81D-6B8D-47DB-AEA5-2C671774C456}" destId="{B6025518-55D9-4D3C-B2C9-B6C9FF610738}" srcOrd="1" destOrd="0" presId="urn:microsoft.com/office/officeart/2018/2/layout/IconCircleList"/>
    <dgm:cxn modelId="{919C0EEA-A776-46EE-89EB-6F8FAA4E3D79}" type="presParOf" srcId="{62C0B81D-6B8D-47DB-AEA5-2C671774C456}" destId="{DAFE194C-B14D-45F4-80DC-4B378D7D2895}" srcOrd="2" destOrd="0" presId="urn:microsoft.com/office/officeart/2018/2/layout/IconCircleList"/>
    <dgm:cxn modelId="{DE39DCF7-D02C-4EAC-BBD5-9A2B0C542234}" type="presParOf" srcId="{62C0B81D-6B8D-47DB-AEA5-2C671774C456}" destId="{D0D0BA7A-5CF4-4AA6-B57A-ADB1C1700411}" srcOrd="3" destOrd="0" presId="urn:microsoft.com/office/officeart/2018/2/layout/IconCircleList"/>
    <dgm:cxn modelId="{2E0BDD9B-3006-4208-A578-6F40DDA56C59}" type="presParOf" srcId="{F0364BE7-B4A8-4629-8C90-61B8788AAC4A}" destId="{64626FB2-FEEE-4910-BDC4-091BBA68ABE8}" srcOrd="1" destOrd="0" presId="urn:microsoft.com/office/officeart/2018/2/layout/IconCircleList"/>
    <dgm:cxn modelId="{2E028693-F7AB-4F55-8E54-D91E3C4EB108}" type="presParOf" srcId="{F0364BE7-B4A8-4629-8C90-61B8788AAC4A}" destId="{A88F7B2E-6F3A-4CE1-BA72-0A0D2476B661}" srcOrd="2" destOrd="0" presId="urn:microsoft.com/office/officeart/2018/2/layout/IconCircleList"/>
    <dgm:cxn modelId="{532A17D4-5973-47A6-8AB2-7E6F21E864CF}" type="presParOf" srcId="{A88F7B2E-6F3A-4CE1-BA72-0A0D2476B661}" destId="{D00F5C18-1164-4E4F-B0F4-59CD78CA97A9}" srcOrd="0" destOrd="0" presId="urn:microsoft.com/office/officeart/2018/2/layout/IconCircleList"/>
    <dgm:cxn modelId="{61676A70-5432-44E3-9B78-70A32488A3EC}" type="presParOf" srcId="{A88F7B2E-6F3A-4CE1-BA72-0A0D2476B661}" destId="{80F80AB5-AFA7-4FB4-8290-5D07969767A3}" srcOrd="1" destOrd="0" presId="urn:microsoft.com/office/officeart/2018/2/layout/IconCircleList"/>
    <dgm:cxn modelId="{BDB3F32D-4036-4908-9B96-DCCC27A72ADC}" type="presParOf" srcId="{A88F7B2E-6F3A-4CE1-BA72-0A0D2476B661}" destId="{E187E675-5B7A-48AA-842C-581C89CED6E8}" srcOrd="2" destOrd="0" presId="urn:microsoft.com/office/officeart/2018/2/layout/IconCircleList"/>
    <dgm:cxn modelId="{E43471AF-1E1C-4B75-BDCB-71E6020A71F3}" type="presParOf" srcId="{A88F7B2E-6F3A-4CE1-BA72-0A0D2476B661}" destId="{D0F32B3E-E7F4-461D-9F03-D6390B0F5610}" srcOrd="3" destOrd="0" presId="urn:microsoft.com/office/officeart/2018/2/layout/IconCircleList"/>
    <dgm:cxn modelId="{0C4D51D3-7226-453F-BEED-7FD5A751CF62}" type="presParOf" srcId="{F0364BE7-B4A8-4629-8C90-61B8788AAC4A}" destId="{462E9039-7C4E-4208-9599-98434FF27D52}" srcOrd="3" destOrd="0" presId="urn:microsoft.com/office/officeart/2018/2/layout/IconCircleList"/>
    <dgm:cxn modelId="{BB403D21-B76D-469B-A1EE-C3935156B24C}" type="presParOf" srcId="{F0364BE7-B4A8-4629-8C90-61B8788AAC4A}" destId="{B823FCE7-D267-437B-94A6-060085B4CB0C}" srcOrd="4" destOrd="0" presId="urn:microsoft.com/office/officeart/2018/2/layout/IconCircleList"/>
    <dgm:cxn modelId="{C7D53377-79BC-49C0-8199-CBD9937CDDB2}" type="presParOf" srcId="{B823FCE7-D267-437B-94A6-060085B4CB0C}" destId="{019852C0-71F2-4E4F-A349-B72F32F61FDA}" srcOrd="0" destOrd="0" presId="urn:microsoft.com/office/officeart/2018/2/layout/IconCircleList"/>
    <dgm:cxn modelId="{0C833A82-8196-44C4-A44F-287B9983FA9B}" type="presParOf" srcId="{B823FCE7-D267-437B-94A6-060085B4CB0C}" destId="{1E457C82-775E-46E9-BBB7-9291640817EC}" srcOrd="1" destOrd="0" presId="urn:microsoft.com/office/officeart/2018/2/layout/IconCircleList"/>
    <dgm:cxn modelId="{97CD2D44-8F73-410A-B9A9-24D3230CA97E}" type="presParOf" srcId="{B823FCE7-D267-437B-94A6-060085B4CB0C}" destId="{1BED8FDA-15BF-466E-8CAE-A8EB483E5A72}" srcOrd="2" destOrd="0" presId="urn:microsoft.com/office/officeart/2018/2/layout/IconCircleList"/>
    <dgm:cxn modelId="{263FBB01-6089-46BF-8EEC-D85358F80552}" type="presParOf" srcId="{B823FCE7-D267-437B-94A6-060085B4CB0C}" destId="{34CEADBB-2853-4A42-9620-37268839C0AB}" srcOrd="3" destOrd="0" presId="urn:microsoft.com/office/officeart/2018/2/layout/IconCircleList"/>
    <dgm:cxn modelId="{0C7A9F5A-6CB0-415B-8EC2-84964013AC25}" type="presParOf" srcId="{F0364BE7-B4A8-4629-8C90-61B8788AAC4A}" destId="{256BEA47-02A0-4E1F-822C-C57FA7634E47}" srcOrd="5" destOrd="0" presId="urn:microsoft.com/office/officeart/2018/2/layout/IconCircleList"/>
    <dgm:cxn modelId="{98DF65A6-59D1-4A36-BE86-A843C552E20B}" type="presParOf" srcId="{F0364BE7-B4A8-4629-8C90-61B8788AAC4A}" destId="{CB0E2268-E3E1-41FD-8E22-78F7FDE9AF97}" srcOrd="6" destOrd="0" presId="urn:microsoft.com/office/officeart/2018/2/layout/IconCircleList"/>
    <dgm:cxn modelId="{6BEC8BD8-96E5-4CF8-B316-90451F177B63}" type="presParOf" srcId="{CB0E2268-E3E1-41FD-8E22-78F7FDE9AF97}" destId="{45B05F1A-699D-4464-BD6A-552C3BC33D0A}" srcOrd="0" destOrd="0" presId="urn:microsoft.com/office/officeart/2018/2/layout/IconCircleList"/>
    <dgm:cxn modelId="{4B5FA080-4FF6-498D-A0CE-17E3642D2433}" type="presParOf" srcId="{CB0E2268-E3E1-41FD-8E22-78F7FDE9AF97}" destId="{281F7B27-28D1-4847-A359-EAD9EF4A1B68}" srcOrd="1" destOrd="0" presId="urn:microsoft.com/office/officeart/2018/2/layout/IconCircleList"/>
    <dgm:cxn modelId="{8C62CFE9-DED3-4559-812E-9D267601594C}" type="presParOf" srcId="{CB0E2268-E3E1-41FD-8E22-78F7FDE9AF97}" destId="{783FBBBE-125D-47BD-8D3F-CC92934088EB}" srcOrd="2" destOrd="0" presId="urn:microsoft.com/office/officeart/2018/2/layout/IconCircleList"/>
    <dgm:cxn modelId="{69669002-855E-4D1E-80F1-BA16A6F1963B}" type="presParOf" srcId="{CB0E2268-E3E1-41FD-8E22-78F7FDE9AF97}" destId="{C274C3E6-F77B-4ACE-AF3B-90413DF43D5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494561-A85F-4B5F-83DA-560C08319FD9}" type="doc">
      <dgm:prSet loTypeId="urn:microsoft.com/office/officeart/2018/2/layout/IconCircle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ECADCC6-8453-47C1-BB9C-F5907012DD8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Zarovnání: do bloku</a:t>
          </a:r>
          <a:endParaRPr lang="en-US" sz="2000" dirty="0">
            <a:latin typeface="+mj-lt"/>
          </a:endParaRPr>
        </a:p>
      </dgm:t>
    </dgm:pt>
    <dgm:pt modelId="{6CE74B3E-5D32-449F-BB8A-247832AF661C}" type="parTrans" cxnId="{4126AF58-B97B-4071-9861-3ECE09E8EBD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B82B4219-2D45-4047-81C3-E387FBC8AD38}" type="sibTrans" cxnId="{4126AF58-B97B-4071-9861-3ECE09E8EBDF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88B86591-1A9E-49B1-90E7-AC72A4B4421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Členění textu: maximálně 4 úrovně titulků, kapitoly od čísla 1 (za posledním označením úrovně se nepíše tečka)</a:t>
          </a:r>
          <a:endParaRPr lang="en-US" sz="2000" dirty="0">
            <a:latin typeface="+mj-lt"/>
          </a:endParaRPr>
        </a:p>
      </dgm:t>
    </dgm:pt>
    <dgm:pt modelId="{9E89B9DE-D188-41EE-99A7-164C65F84A10}" type="parTrans" cxnId="{B62D9259-64EF-49E5-9B14-4FD0B517D392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7AE5D472-B6B5-4DA5-B155-D456B75CA3FA}" type="sibTrans" cxnId="{B62D9259-64EF-49E5-9B14-4FD0B517D392}">
      <dgm:prSet/>
      <dgm:spPr/>
      <dgm:t>
        <a:bodyPr/>
        <a:lstStyle/>
        <a:p>
          <a:pPr>
            <a:lnSpc>
              <a:spcPct val="100000"/>
            </a:lnSpc>
          </a:pPr>
          <a:endParaRPr lang="en-US" sz="2000">
            <a:latin typeface="+mj-lt"/>
          </a:endParaRPr>
        </a:p>
      </dgm:t>
    </dgm:pt>
    <dgm:pt modelId="{035C050A-E1F1-4E3F-9AFE-D2A3C11698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Kapitola Úvod je první číslovaná, kapitola Závěr je poslední číslovaná</a:t>
          </a:r>
          <a:endParaRPr lang="en-US" sz="2000" dirty="0">
            <a:latin typeface="+mj-lt"/>
          </a:endParaRPr>
        </a:p>
      </dgm:t>
    </dgm:pt>
    <dgm:pt modelId="{24AA1164-1317-46C9-9F0D-F590294A7117}" type="parTrans" cxnId="{DD9356E9-A4F6-4589-A285-9A042501815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D613005B-8A11-4A53-AEE2-BA8F2CF70FC0}" type="sibTrans" cxnId="{DD9356E9-A4F6-4589-A285-9A042501815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2989479-D9A0-43B0-A74B-C01B52C5C5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>
              <a:latin typeface="+mj-lt"/>
            </a:rPr>
            <a:t>Formát stránky: klasicky 2,5 cm všechny okraje, levý okraj 3,5 cm (vazba práce)</a:t>
          </a:r>
          <a:endParaRPr lang="en-US" sz="2000" dirty="0">
            <a:latin typeface="+mj-lt"/>
          </a:endParaRPr>
        </a:p>
      </dgm:t>
    </dgm:pt>
    <dgm:pt modelId="{71A6B0FF-E41D-4C9F-B59D-823A4195E3B4}" type="sibTrans" cxnId="{D580C0A5-4B71-4F22-9B80-1ACF4E77863C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4984030-942E-496D-BBCB-290C0CE5248E}" type="parTrans" cxnId="{D580C0A5-4B71-4F22-9B80-1ACF4E77863C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F2BEA7E3-209D-4F80-9BCA-32E9DDA22272}" type="pres">
      <dgm:prSet presAssocID="{AA494561-A85F-4B5F-83DA-560C08319FD9}" presName="root" presStyleCnt="0">
        <dgm:presLayoutVars>
          <dgm:dir/>
          <dgm:resizeHandles val="exact"/>
        </dgm:presLayoutVars>
      </dgm:prSet>
      <dgm:spPr/>
    </dgm:pt>
    <dgm:pt modelId="{F0364BE7-B4A8-4629-8C90-61B8788AAC4A}" type="pres">
      <dgm:prSet presAssocID="{AA494561-A85F-4B5F-83DA-560C08319FD9}" presName="container" presStyleCnt="0">
        <dgm:presLayoutVars>
          <dgm:dir/>
          <dgm:resizeHandles val="exact"/>
        </dgm:presLayoutVars>
      </dgm:prSet>
      <dgm:spPr/>
    </dgm:pt>
    <dgm:pt modelId="{B823FCE7-D267-437B-94A6-060085B4CB0C}" type="pres">
      <dgm:prSet presAssocID="{C2989479-D9A0-43B0-A74B-C01B52C5C557}" presName="compNode" presStyleCnt="0"/>
      <dgm:spPr/>
    </dgm:pt>
    <dgm:pt modelId="{019852C0-71F2-4E4F-A349-B72F32F61FDA}" type="pres">
      <dgm:prSet presAssocID="{C2989479-D9A0-43B0-A74B-C01B52C5C557}" presName="iconBgRect" presStyleLbl="bgShp" presStyleIdx="0" presStyleCnt="4"/>
      <dgm:spPr/>
    </dgm:pt>
    <dgm:pt modelId="{1E457C82-775E-46E9-BBB7-9291640817EC}" type="pres">
      <dgm:prSet presAssocID="{C2989479-D9A0-43B0-A74B-C01B52C5C55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1BED8FDA-15BF-466E-8CAE-A8EB483E5A72}" type="pres">
      <dgm:prSet presAssocID="{C2989479-D9A0-43B0-A74B-C01B52C5C557}" presName="spaceRect" presStyleCnt="0"/>
      <dgm:spPr/>
    </dgm:pt>
    <dgm:pt modelId="{34CEADBB-2853-4A42-9620-37268839C0AB}" type="pres">
      <dgm:prSet presAssocID="{C2989479-D9A0-43B0-A74B-C01B52C5C557}" presName="textRect" presStyleLbl="revTx" presStyleIdx="0" presStyleCnt="4" custScaleX="110688">
        <dgm:presLayoutVars>
          <dgm:chMax val="1"/>
          <dgm:chPref val="1"/>
        </dgm:presLayoutVars>
      </dgm:prSet>
      <dgm:spPr/>
    </dgm:pt>
    <dgm:pt modelId="{256BEA47-02A0-4E1F-822C-C57FA7634E47}" type="pres">
      <dgm:prSet presAssocID="{71A6B0FF-E41D-4C9F-B59D-823A4195E3B4}" presName="sibTrans" presStyleLbl="sibTrans2D1" presStyleIdx="0" presStyleCnt="0"/>
      <dgm:spPr/>
    </dgm:pt>
    <dgm:pt modelId="{1C1D583F-A868-4221-91C6-BA49611E8023}" type="pres">
      <dgm:prSet presAssocID="{6ECADCC6-8453-47C1-BB9C-F5907012DD89}" presName="compNode" presStyleCnt="0"/>
      <dgm:spPr/>
    </dgm:pt>
    <dgm:pt modelId="{68F5A8A7-ED82-4EA6-AAD6-768268987568}" type="pres">
      <dgm:prSet presAssocID="{6ECADCC6-8453-47C1-BB9C-F5907012DD89}" presName="iconBgRect" presStyleLbl="bgShp" presStyleIdx="1" presStyleCnt="4"/>
      <dgm:spPr/>
    </dgm:pt>
    <dgm:pt modelId="{1D107DD5-F4F9-4D4F-ADBB-B0F1918A9128}" type="pres">
      <dgm:prSet presAssocID="{6ECADCC6-8453-47C1-BB9C-F5907012DD8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 se souvislou výplní"/>
        </a:ext>
      </dgm:extLst>
    </dgm:pt>
    <dgm:pt modelId="{400ACB50-67C3-4870-B5EA-30B0F0ABB9C3}" type="pres">
      <dgm:prSet presAssocID="{6ECADCC6-8453-47C1-BB9C-F5907012DD89}" presName="spaceRect" presStyleCnt="0"/>
      <dgm:spPr/>
    </dgm:pt>
    <dgm:pt modelId="{63A9A736-017D-4F4C-8A87-D246663C56C1}" type="pres">
      <dgm:prSet presAssocID="{6ECADCC6-8453-47C1-BB9C-F5907012DD89}" presName="textRect" presStyleLbl="revTx" presStyleIdx="1" presStyleCnt="4">
        <dgm:presLayoutVars>
          <dgm:chMax val="1"/>
          <dgm:chPref val="1"/>
        </dgm:presLayoutVars>
      </dgm:prSet>
      <dgm:spPr/>
    </dgm:pt>
    <dgm:pt modelId="{B493C1F9-47EF-4FE6-B2BE-7AF653DE847B}" type="pres">
      <dgm:prSet presAssocID="{B82B4219-2D45-4047-81C3-E387FBC8AD38}" presName="sibTrans" presStyleLbl="sibTrans2D1" presStyleIdx="0" presStyleCnt="0"/>
      <dgm:spPr/>
    </dgm:pt>
    <dgm:pt modelId="{DFE352AD-43E3-45FB-B00E-8C63BA7CFB17}" type="pres">
      <dgm:prSet presAssocID="{88B86591-1A9E-49B1-90E7-AC72A4B4421B}" presName="compNode" presStyleCnt="0"/>
      <dgm:spPr/>
    </dgm:pt>
    <dgm:pt modelId="{D4CC20D4-3F48-4925-89C2-63CB34088558}" type="pres">
      <dgm:prSet presAssocID="{88B86591-1A9E-49B1-90E7-AC72A4B4421B}" presName="iconBgRect" presStyleLbl="bgShp" presStyleIdx="2" presStyleCnt="4"/>
      <dgm:spPr/>
    </dgm:pt>
    <dgm:pt modelId="{97CFF549-98A9-4198-BA68-9272216706DF}" type="pres">
      <dgm:prSet presAssocID="{88B86591-1A9E-49B1-90E7-AC72A4B4421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blina chatu se souvislou výplní"/>
        </a:ext>
      </dgm:extLst>
    </dgm:pt>
    <dgm:pt modelId="{ABB28C1F-F655-497D-9EB2-053EA329362D}" type="pres">
      <dgm:prSet presAssocID="{88B86591-1A9E-49B1-90E7-AC72A4B4421B}" presName="spaceRect" presStyleCnt="0"/>
      <dgm:spPr/>
    </dgm:pt>
    <dgm:pt modelId="{3F7F5CCE-B575-4CCA-AB1C-F9D173C96B0B}" type="pres">
      <dgm:prSet presAssocID="{88B86591-1A9E-49B1-90E7-AC72A4B4421B}" presName="textRect" presStyleLbl="revTx" presStyleIdx="2" presStyleCnt="4" custScaleX="111245">
        <dgm:presLayoutVars>
          <dgm:chMax val="1"/>
          <dgm:chPref val="1"/>
        </dgm:presLayoutVars>
      </dgm:prSet>
      <dgm:spPr/>
    </dgm:pt>
    <dgm:pt modelId="{F95B93CD-5F1F-44F8-9E0B-BB6FFCC3B9E1}" type="pres">
      <dgm:prSet presAssocID="{7AE5D472-B6B5-4DA5-B155-D456B75CA3FA}" presName="sibTrans" presStyleLbl="sibTrans2D1" presStyleIdx="0" presStyleCnt="0"/>
      <dgm:spPr/>
    </dgm:pt>
    <dgm:pt modelId="{28440E5E-48EC-481E-BCC0-F596518C34ED}" type="pres">
      <dgm:prSet presAssocID="{035C050A-E1F1-4E3F-9AFE-D2A3C1169810}" presName="compNode" presStyleCnt="0"/>
      <dgm:spPr/>
    </dgm:pt>
    <dgm:pt modelId="{CDA364B0-F798-41D1-AB1B-4E4DA0F3C9E2}" type="pres">
      <dgm:prSet presAssocID="{035C050A-E1F1-4E3F-9AFE-D2A3C1169810}" presName="iconBgRect" presStyleLbl="bgShp" presStyleIdx="3" presStyleCnt="4"/>
      <dgm:spPr/>
    </dgm:pt>
    <dgm:pt modelId="{D4DE2DDE-1B65-416D-ABF4-4DDAB8A81361}" type="pres">
      <dgm:prSet presAssocID="{035C050A-E1F1-4E3F-9AFE-D2A3C116981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27B09817-3091-492D-A642-BE52F6719917}" type="pres">
      <dgm:prSet presAssocID="{035C050A-E1F1-4E3F-9AFE-D2A3C1169810}" presName="spaceRect" presStyleCnt="0"/>
      <dgm:spPr/>
    </dgm:pt>
    <dgm:pt modelId="{16201191-56F6-4151-A468-552322F8F27E}" type="pres">
      <dgm:prSet presAssocID="{035C050A-E1F1-4E3F-9AFE-D2A3C116981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7ABBD3D-EEAB-47BB-B534-49BB7F5A61FD}" type="presOf" srcId="{C2989479-D9A0-43B0-A74B-C01B52C5C557}" destId="{34CEADBB-2853-4A42-9620-37268839C0AB}" srcOrd="0" destOrd="0" presId="urn:microsoft.com/office/officeart/2018/2/layout/IconCircleList"/>
    <dgm:cxn modelId="{84E43D64-0469-47D4-9753-DDAD79F2C706}" type="presOf" srcId="{7AE5D472-B6B5-4DA5-B155-D456B75CA3FA}" destId="{F95B93CD-5F1F-44F8-9E0B-BB6FFCC3B9E1}" srcOrd="0" destOrd="0" presId="urn:microsoft.com/office/officeart/2018/2/layout/IconCircleList"/>
    <dgm:cxn modelId="{9F34DD56-4C6E-4976-BCB0-03485767BBAC}" type="presOf" srcId="{AA494561-A85F-4B5F-83DA-560C08319FD9}" destId="{F2BEA7E3-209D-4F80-9BCA-32E9DDA22272}" srcOrd="0" destOrd="0" presId="urn:microsoft.com/office/officeart/2018/2/layout/IconCircleList"/>
    <dgm:cxn modelId="{F4F19957-E3D8-42FA-B827-39887F9F4A37}" type="presOf" srcId="{71A6B0FF-E41D-4C9F-B59D-823A4195E3B4}" destId="{256BEA47-02A0-4E1F-822C-C57FA7634E47}" srcOrd="0" destOrd="0" presId="urn:microsoft.com/office/officeart/2018/2/layout/IconCircleList"/>
    <dgm:cxn modelId="{4126AF58-B97B-4071-9861-3ECE09E8EBDF}" srcId="{AA494561-A85F-4B5F-83DA-560C08319FD9}" destId="{6ECADCC6-8453-47C1-BB9C-F5907012DD89}" srcOrd="1" destOrd="0" parTransId="{6CE74B3E-5D32-449F-BB8A-247832AF661C}" sibTransId="{B82B4219-2D45-4047-81C3-E387FBC8AD38}"/>
    <dgm:cxn modelId="{B62D9259-64EF-49E5-9B14-4FD0B517D392}" srcId="{AA494561-A85F-4B5F-83DA-560C08319FD9}" destId="{88B86591-1A9E-49B1-90E7-AC72A4B4421B}" srcOrd="2" destOrd="0" parTransId="{9E89B9DE-D188-41EE-99A7-164C65F84A10}" sibTransId="{7AE5D472-B6B5-4DA5-B155-D456B75CA3FA}"/>
    <dgm:cxn modelId="{22AB0C5A-5495-43C7-9D43-22AA5166AA62}" type="presOf" srcId="{B82B4219-2D45-4047-81C3-E387FBC8AD38}" destId="{B493C1F9-47EF-4FE6-B2BE-7AF653DE847B}" srcOrd="0" destOrd="0" presId="urn:microsoft.com/office/officeart/2018/2/layout/IconCircleList"/>
    <dgm:cxn modelId="{D580C0A5-4B71-4F22-9B80-1ACF4E77863C}" srcId="{AA494561-A85F-4B5F-83DA-560C08319FD9}" destId="{C2989479-D9A0-43B0-A74B-C01B52C5C557}" srcOrd="0" destOrd="0" parTransId="{C4984030-942E-496D-BBCB-290C0CE5248E}" sibTransId="{71A6B0FF-E41D-4C9F-B59D-823A4195E3B4}"/>
    <dgm:cxn modelId="{75A8C2DA-4A27-4F46-A2C3-DA1707F23FDB}" type="presOf" srcId="{035C050A-E1F1-4E3F-9AFE-D2A3C1169810}" destId="{16201191-56F6-4151-A468-552322F8F27E}" srcOrd="0" destOrd="0" presId="urn:microsoft.com/office/officeart/2018/2/layout/IconCircleList"/>
    <dgm:cxn modelId="{DD9356E9-A4F6-4589-A285-9A042501815F}" srcId="{AA494561-A85F-4B5F-83DA-560C08319FD9}" destId="{035C050A-E1F1-4E3F-9AFE-D2A3C1169810}" srcOrd="3" destOrd="0" parTransId="{24AA1164-1317-46C9-9F0D-F590294A7117}" sibTransId="{D613005B-8A11-4A53-AEE2-BA8F2CF70FC0}"/>
    <dgm:cxn modelId="{3A9DF4F5-2528-4F1A-9AE1-7846C69C9F24}" type="presOf" srcId="{6ECADCC6-8453-47C1-BB9C-F5907012DD89}" destId="{63A9A736-017D-4F4C-8A87-D246663C56C1}" srcOrd="0" destOrd="0" presId="urn:microsoft.com/office/officeart/2018/2/layout/IconCircleList"/>
    <dgm:cxn modelId="{A51F7BFD-CEE4-4631-B960-51D96F03296C}" type="presOf" srcId="{88B86591-1A9E-49B1-90E7-AC72A4B4421B}" destId="{3F7F5CCE-B575-4CCA-AB1C-F9D173C96B0B}" srcOrd="0" destOrd="0" presId="urn:microsoft.com/office/officeart/2018/2/layout/IconCircleList"/>
    <dgm:cxn modelId="{818DAF64-F550-4BC6-B936-34AE832FEB24}" type="presParOf" srcId="{F2BEA7E3-209D-4F80-9BCA-32E9DDA22272}" destId="{F0364BE7-B4A8-4629-8C90-61B8788AAC4A}" srcOrd="0" destOrd="0" presId="urn:microsoft.com/office/officeart/2018/2/layout/IconCircleList"/>
    <dgm:cxn modelId="{BB403D21-B76D-469B-A1EE-C3935156B24C}" type="presParOf" srcId="{F0364BE7-B4A8-4629-8C90-61B8788AAC4A}" destId="{B823FCE7-D267-437B-94A6-060085B4CB0C}" srcOrd="0" destOrd="0" presId="urn:microsoft.com/office/officeart/2018/2/layout/IconCircleList"/>
    <dgm:cxn modelId="{C7D53377-79BC-49C0-8199-CBD9937CDDB2}" type="presParOf" srcId="{B823FCE7-D267-437B-94A6-060085B4CB0C}" destId="{019852C0-71F2-4E4F-A349-B72F32F61FDA}" srcOrd="0" destOrd="0" presId="urn:microsoft.com/office/officeart/2018/2/layout/IconCircleList"/>
    <dgm:cxn modelId="{0C833A82-8196-44C4-A44F-287B9983FA9B}" type="presParOf" srcId="{B823FCE7-D267-437B-94A6-060085B4CB0C}" destId="{1E457C82-775E-46E9-BBB7-9291640817EC}" srcOrd="1" destOrd="0" presId="urn:microsoft.com/office/officeart/2018/2/layout/IconCircleList"/>
    <dgm:cxn modelId="{97CD2D44-8F73-410A-B9A9-24D3230CA97E}" type="presParOf" srcId="{B823FCE7-D267-437B-94A6-060085B4CB0C}" destId="{1BED8FDA-15BF-466E-8CAE-A8EB483E5A72}" srcOrd="2" destOrd="0" presId="urn:microsoft.com/office/officeart/2018/2/layout/IconCircleList"/>
    <dgm:cxn modelId="{263FBB01-6089-46BF-8EEC-D85358F80552}" type="presParOf" srcId="{B823FCE7-D267-437B-94A6-060085B4CB0C}" destId="{34CEADBB-2853-4A42-9620-37268839C0AB}" srcOrd="3" destOrd="0" presId="urn:microsoft.com/office/officeart/2018/2/layout/IconCircleList"/>
    <dgm:cxn modelId="{0C7A9F5A-6CB0-415B-8EC2-84964013AC25}" type="presParOf" srcId="{F0364BE7-B4A8-4629-8C90-61B8788AAC4A}" destId="{256BEA47-02A0-4E1F-822C-C57FA7634E47}" srcOrd="1" destOrd="0" presId="urn:microsoft.com/office/officeart/2018/2/layout/IconCircleList"/>
    <dgm:cxn modelId="{603CC181-FA6E-4130-8998-35A331240F0B}" type="presParOf" srcId="{F0364BE7-B4A8-4629-8C90-61B8788AAC4A}" destId="{1C1D583F-A868-4221-91C6-BA49611E8023}" srcOrd="2" destOrd="0" presId="urn:microsoft.com/office/officeart/2018/2/layout/IconCircleList"/>
    <dgm:cxn modelId="{DAEE8622-EC0C-4038-B831-7647B69976ED}" type="presParOf" srcId="{1C1D583F-A868-4221-91C6-BA49611E8023}" destId="{68F5A8A7-ED82-4EA6-AAD6-768268987568}" srcOrd="0" destOrd="0" presId="urn:microsoft.com/office/officeart/2018/2/layout/IconCircleList"/>
    <dgm:cxn modelId="{5ED54872-3548-4B50-96E6-EA95EE86B2C3}" type="presParOf" srcId="{1C1D583F-A868-4221-91C6-BA49611E8023}" destId="{1D107DD5-F4F9-4D4F-ADBB-B0F1918A9128}" srcOrd="1" destOrd="0" presId="urn:microsoft.com/office/officeart/2018/2/layout/IconCircleList"/>
    <dgm:cxn modelId="{65428969-3C62-4F23-BE28-714A86871742}" type="presParOf" srcId="{1C1D583F-A868-4221-91C6-BA49611E8023}" destId="{400ACB50-67C3-4870-B5EA-30B0F0ABB9C3}" srcOrd="2" destOrd="0" presId="urn:microsoft.com/office/officeart/2018/2/layout/IconCircleList"/>
    <dgm:cxn modelId="{D089FB11-BCD5-4638-B5AE-C0E95ADDC582}" type="presParOf" srcId="{1C1D583F-A868-4221-91C6-BA49611E8023}" destId="{63A9A736-017D-4F4C-8A87-D246663C56C1}" srcOrd="3" destOrd="0" presId="urn:microsoft.com/office/officeart/2018/2/layout/IconCircleList"/>
    <dgm:cxn modelId="{D67397C8-3A27-4B5F-9D5B-AAD1DE034DBF}" type="presParOf" srcId="{F0364BE7-B4A8-4629-8C90-61B8788AAC4A}" destId="{B493C1F9-47EF-4FE6-B2BE-7AF653DE847B}" srcOrd="3" destOrd="0" presId="urn:microsoft.com/office/officeart/2018/2/layout/IconCircleList"/>
    <dgm:cxn modelId="{1949AD6B-F099-4809-8D62-3390ADBFCCB1}" type="presParOf" srcId="{F0364BE7-B4A8-4629-8C90-61B8788AAC4A}" destId="{DFE352AD-43E3-45FB-B00E-8C63BA7CFB17}" srcOrd="4" destOrd="0" presId="urn:microsoft.com/office/officeart/2018/2/layout/IconCircleList"/>
    <dgm:cxn modelId="{477E31E9-DAB3-47AF-93E9-C61F7EC3F467}" type="presParOf" srcId="{DFE352AD-43E3-45FB-B00E-8C63BA7CFB17}" destId="{D4CC20D4-3F48-4925-89C2-63CB34088558}" srcOrd="0" destOrd="0" presId="urn:microsoft.com/office/officeart/2018/2/layout/IconCircleList"/>
    <dgm:cxn modelId="{994630E5-155D-4F4E-965A-A70CBFA8C6CA}" type="presParOf" srcId="{DFE352AD-43E3-45FB-B00E-8C63BA7CFB17}" destId="{97CFF549-98A9-4198-BA68-9272216706DF}" srcOrd="1" destOrd="0" presId="urn:microsoft.com/office/officeart/2018/2/layout/IconCircleList"/>
    <dgm:cxn modelId="{0CD409B4-98F3-48BA-9B1F-E8FCEEAC4F03}" type="presParOf" srcId="{DFE352AD-43E3-45FB-B00E-8C63BA7CFB17}" destId="{ABB28C1F-F655-497D-9EB2-053EA329362D}" srcOrd="2" destOrd="0" presId="urn:microsoft.com/office/officeart/2018/2/layout/IconCircleList"/>
    <dgm:cxn modelId="{BA72F960-5874-4F81-8CB8-F908977CF40C}" type="presParOf" srcId="{DFE352AD-43E3-45FB-B00E-8C63BA7CFB17}" destId="{3F7F5CCE-B575-4CCA-AB1C-F9D173C96B0B}" srcOrd="3" destOrd="0" presId="urn:microsoft.com/office/officeart/2018/2/layout/IconCircleList"/>
    <dgm:cxn modelId="{21F3FC2E-A7E0-4E41-958A-EAEC545C262B}" type="presParOf" srcId="{F0364BE7-B4A8-4629-8C90-61B8788AAC4A}" destId="{F95B93CD-5F1F-44F8-9E0B-BB6FFCC3B9E1}" srcOrd="5" destOrd="0" presId="urn:microsoft.com/office/officeart/2018/2/layout/IconCircleList"/>
    <dgm:cxn modelId="{8F986846-8B8E-40A7-8A77-441E5531CC20}" type="presParOf" srcId="{F0364BE7-B4A8-4629-8C90-61B8788AAC4A}" destId="{28440E5E-48EC-481E-BCC0-F596518C34ED}" srcOrd="6" destOrd="0" presId="urn:microsoft.com/office/officeart/2018/2/layout/IconCircleList"/>
    <dgm:cxn modelId="{26A09045-57E4-4E41-B311-A9C5EBECBCFB}" type="presParOf" srcId="{28440E5E-48EC-481E-BCC0-F596518C34ED}" destId="{CDA364B0-F798-41D1-AB1B-4E4DA0F3C9E2}" srcOrd="0" destOrd="0" presId="urn:microsoft.com/office/officeart/2018/2/layout/IconCircleList"/>
    <dgm:cxn modelId="{85CBC9E6-6D6A-4043-84E7-1E2152D95ED0}" type="presParOf" srcId="{28440E5E-48EC-481E-BCC0-F596518C34ED}" destId="{D4DE2DDE-1B65-416D-ABF4-4DDAB8A81361}" srcOrd="1" destOrd="0" presId="urn:microsoft.com/office/officeart/2018/2/layout/IconCircleList"/>
    <dgm:cxn modelId="{E0916254-8869-4B06-AC21-BB78361119EA}" type="presParOf" srcId="{28440E5E-48EC-481E-BCC0-F596518C34ED}" destId="{27B09817-3091-492D-A642-BE52F6719917}" srcOrd="2" destOrd="0" presId="urn:microsoft.com/office/officeart/2018/2/layout/IconCircleList"/>
    <dgm:cxn modelId="{D7A278AE-6467-41DE-8846-1B31D00FB210}" type="presParOf" srcId="{28440E5E-48EC-481E-BCC0-F596518C34ED}" destId="{16201191-56F6-4151-A468-552322F8F27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C4C4D-5DA5-4C72-A951-BA4B7A5BC032}">
      <dsp:nvSpPr>
        <dsp:cNvPr id="0" name=""/>
        <dsp:cNvSpPr/>
      </dsp:nvSpPr>
      <dsp:spPr>
        <a:xfrm>
          <a:off x="-3781053" y="-580767"/>
          <a:ext cx="4506695" cy="4506695"/>
        </a:xfrm>
        <a:prstGeom prst="blockArc">
          <a:avLst>
            <a:gd name="adj1" fmla="val 18900000"/>
            <a:gd name="adj2" fmla="val 2700000"/>
            <a:gd name="adj3" fmla="val 479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27448-3697-4701-8360-A1E262F9C6AB}">
      <dsp:nvSpPr>
        <dsp:cNvPr id="0" name=""/>
        <dsp:cNvSpPr/>
      </dsp:nvSpPr>
      <dsp:spPr>
        <a:xfrm>
          <a:off x="466638" y="334516"/>
          <a:ext cx="6880928" cy="6690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0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Vymezení problému (problematiky)</a:t>
          </a:r>
        </a:p>
      </dsp:txBody>
      <dsp:txXfrm>
        <a:off x="466638" y="334516"/>
        <a:ext cx="6880928" cy="669032"/>
      </dsp:txXfrm>
    </dsp:sp>
    <dsp:sp modelId="{691198F4-48DD-4B96-BF0E-0D3209E7CE4B}">
      <dsp:nvSpPr>
        <dsp:cNvPr id="0" name=""/>
        <dsp:cNvSpPr/>
      </dsp:nvSpPr>
      <dsp:spPr>
        <a:xfrm>
          <a:off x="48493" y="250887"/>
          <a:ext cx="836290" cy="83629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7E327-5FD3-4DED-9FC6-3DFF9CECD053}">
      <dsp:nvSpPr>
        <dsp:cNvPr id="0" name=""/>
        <dsp:cNvSpPr/>
      </dsp:nvSpPr>
      <dsp:spPr>
        <a:xfrm>
          <a:off x="709831" y="1338064"/>
          <a:ext cx="6637735" cy="6690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0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Cíl a úkoly</a:t>
          </a:r>
        </a:p>
      </dsp:txBody>
      <dsp:txXfrm>
        <a:off x="709831" y="1338064"/>
        <a:ext cx="6637735" cy="669032"/>
      </dsp:txXfrm>
    </dsp:sp>
    <dsp:sp modelId="{5C2252AF-3A93-4CDC-87C3-10934D9EA7C0}">
      <dsp:nvSpPr>
        <dsp:cNvPr id="0" name=""/>
        <dsp:cNvSpPr/>
      </dsp:nvSpPr>
      <dsp:spPr>
        <a:xfrm>
          <a:off x="291686" y="1254435"/>
          <a:ext cx="836290" cy="83629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4373D-C7AF-4FFD-9955-68A5E16ECF4A}">
      <dsp:nvSpPr>
        <dsp:cNvPr id="0" name=""/>
        <dsp:cNvSpPr/>
      </dsp:nvSpPr>
      <dsp:spPr>
        <a:xfrm>
          <a:off x="466638" y="2341612"/>
          <a:ext cx="6880928" cy="6690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0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Výzkumná metoda a metodika práce</a:t>
          </a:r>
        </a:p>
      </dsp:txBody>
      <dsp:txXfrm>
        <a:off x="466638" y="2341612"/>
        <a:ext cx="6880928" cy="669032"/>
      </dsp:txXfrm>
    </dsp:sp>
    <dsp:sp modelId="{F9B4BD1B-D5C9-4982-9017-2A6AD3AF7D06}">
      <dsp:nvSpPr>
        <dsp:cNvPr id="0" name=""/>
        <dsp:cNvSpPr/>
      </dsp:nvSpPr>
      <dsp:spPr>
        <a:xfrm>
          <a:off x="48493" y="2257983"/>
          <a:ext cx="836290" cy="83629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112F5-15BD-4C90-B959-60A9BF284844}">
      <dsp:nvSpPr>
        <dsp:cNvPr id="0" name=""/>
        <dsp:cNvSpPr/>
      </dsp:nvSpPr>
      <dsp:spPr>
        <a:xfrm>
          <a:off x="0" y="492"/>
          <a:ext cx="7926052" cy="115184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AB409B-1758-475E-8C29-1EF7CA370760}">
      <dsp:nvSpPr>
        <dsp:cNvPr id="0" name=""/>
        <dsp:cNvSpPr/>
      </dsp:nvSpPr>
      <dsp:spPr>
        <a:xfrm>
          <a:off x="348433" y="259657"/>
          <a:ext cx="633515" cy="6335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A0F9B7-C662-4D6F-A009-65BB1D95D967}">
      <dsp:nvSpPr>
        <dsp:cNvPr id="0" name=""/>
        <dsp:cNvSpPr/>
      </dsp:nvSpPr>
      <dsp:spPr>
        <a:xfrm>
          <a:off x="1330382" y="492"/>
          <a:ext cx="6595669" cy="1151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04" tIns="121904" rIns="121904" bIns="12190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Vymezení problému			2 – 4 strany</a:t>
          </a:r>
          <a:endParaRPr lang="en-US" sz="2200" kern="1200" dirty="0"/>
        </a:p>
      </dsp:txBody>
      <dsp:txXfrm>
        <a:off x="1330382" y="492"/>
        <a:ext cx="6595669" cy="1151846"/>
      </dsp:txXfrm>
    </dsp:sp>
    <dsp:sp modelId="{D314B164-FA2E-4A8E-9AB1-FD8583D42AFC}">
      <dsp:nvSpPr>
        <dsp:cNvPr id="0" name=""/>
        <dsp:cNvSpPr/>
      </dsp:nvSpPr>
      <dsp:spPr>
        <a:xfrm>
          <a:off x="0" y="1440300"/>
          <a:ext cx="7926052" cy="115184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006C5F-639E-41EC-9505-373563673113}">
      <dsp:nvSpPr>
        <dsp:cNvPr id="0" name=""/>
        <dsp:cNvSpPr/>
      </dsp:nvSpPr>
      <dsp:spPr>
        <a:xfrm>
          <a:off x="348433" y="1699466"/>
          <a:ext cx="633515" cy="6335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3A5842-01B5-4803-813E-DDD6E019E0FC}">
      <dsp:nvSpPr>
        <dsp:cNvPr id="0" name=""/>
        <dsp:cNvSpPr/>
      </dsp:nvSpPr>
      <dsp:spPr>
        <a:xfrm>
          <a:off x="1330382" y="1440300"/>
          <a:ext cx="6595669" cy="1151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04" tIns="121904" rIns="121904" bIns="12190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Cíle a úkoly práce			1 – 2 strany</a:t>
          </a:r>
          <a:endParaRPr lang="en-US" sz="2200" kern="1200" dirty="0"/>
        </a:p>
      </dsp:txBody>
      <dsp:txXfrm>
        <a:off x="1330382" y="1440300"/>
        <a:ext cx="6595669" cy="1151846"/>
      </dsp:txXfrm>
    </dsp:sp>
    <dsp:sp modelId="{30CF1207-08B5-4C70-A0CD-5FBFD26A9453}">
      <dsp:nvSpPr>
        <dsp:cNvPr id="0" name=""/>
        <dsp:cNvSpPr/>
      </dsp:nvSpPr>
      <dsp:spPr>
        <a:xfrm>
          <a:off x="0" y="2880109"/>
          <a:ext cx="7926052" cy="115184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332495-CCB3-4E8A-9BC1-10DFF627B27C}">
      <dsp:nvSpPr>
        <dsp:cNvPr id="0" name=""/>
        <dsp:cNvSpPr/>
      </dsp:nvSpPr>
      <dsp:spPr>
        <a:xfrm>
          <a:off x="348433" y="3139274"/>
          <a:ext cx="633515" cy="6335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F3F63F-3E09-4C2B-B230-506B086E9C37}">
      <dsp:nvSpPr>
        <dsp:cNvPr id="0" name=""/>
        <dsp:cNvSpPr/>
      </dsp:nvSpPr>
      <dsp:spPr>
        <a:xfrm>
          <a:off x="1330382" y="2880109"/>
          <a:ext cx="6595669" cy="1151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04" tIns="121904" rIns="121904" bIns="12190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Výzkumná metoda a metodika práce 	3 – 5 stran</a:t>
          </a:r>
          <a:endParaRPr lang="en-US" sz="2200" kern="1200" dirty="0"/>
        </a:p>
      </dsp:txBody>
      <dsp:txXfrm>
        <a:off x="1330382" y="2880109"/>
        <a:ext cx="6595669" cy="1151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04964-7AD9-434A-89B3-F54AC83E5F13}">
      <dsp:nvSpPr>
        <dsp:cNvPr id="0" name=""/>
        <dsp:cNvSpPr/>
      </dsp:nvSpPr>
      <dsp:spPr>
        <a:xfrm>
          <a:off x="54157" y="754596"/>
          <a:ext cx="978635" cy="97863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025518-55D9-4D3C-B2C9-B6C9FF610738}">
      <dsp:nvSpPr>
        <dsp:cNvPr id="0" name=""/>
        <dsp:cNvSpPr/>
      </dsp:nvSpPr>
      <dsp:spPr>
        <a:xfrm>
          <a:off x="259671" y="960110"/>
          <a:ext cx="567608" cy="5676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D0BA7A-5CF4-4AA6-B57A-ADB1C1700411}">
      <dsp:nvSpPr>
        <dsp:cNvPr id="0" name=""/>
        <dsp:cNvSpPr/>
      </dsp:nvSpPr>
      <dsp:spPr>
        <a:xfrm>
          <a:off x="1242501" y="754596"/>
          <a:ext cx="2306784" cy="97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A4</a:t>
          </a:r>
          <a:endParaRPr lang="en-US" sz="2000" kern="1200" dirty="0">
            <a:latin typeface="+mj-lt"/>
          </a:endParaRPr>
        </a:p>
      </dsp:txBody>
      <dsp:txXfrm>
        <a:off x="1242501" y="754596"/>
        <a:ext cx="2306784" cy="978635"/>
      </dsp:txXfrm>
    </dsp:sp>
    <dsp:sp modelId="{D00F5C18-1164-4E4F-B0F4-59CD78CA97A9}">
      <dsp:nvSpPr>
        <dsp:cNvPr id="0" name=""/>
        <dsp:cNvSpPr/>
      </dsp:nvSpPr>
      <dsp:spPr>
        <a:xfrm>
          <a:off x="3951225" y="754596"/>
          <a:ext cx="978635" cy="97863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F80AB5-AFA7-4FB4-8290-5D07969767A3}">
      <dsp:nvSpPr>
        <dsp:cNvPr id="0" name=""/>
        <dsp:cNvSpPr/>
      </dsp:nvSpPr>
      <dsp:spPr>
        <a:xfrm>
          <a:off x="4156738" y="960110"/>
          <a:ext cx="567608" cy="5676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F32B3E-E7F4-461D-9F03-D6390B0F5610}">
      <dsp:nvSpPr>
        <dsp:cNvPr id="0" name=""/>
        <dsp:cNvSpPr/>
      </dsp:nvSpPr>
      <dsp:spPr>
        <a:xfrm>
          <a:off x="5139568" y="754596"/>
          <a:ext cx="2306784" cy="97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j-lt"/>
            </a:rPr>
            <a:t>Řádkování 1,5</a:t>
          </a:r>
          <a:endParaRPr lang="en-US" sz="2000" kern="1200">
            <a:latin typeface="+mj-lt"/>
          </a:endParaRPr>
        </a:p>
      </dsp:txBody>
      <dsp:txXfrm>
        <a:off x="5139568" y="754596"/>
        <a:ext cx="2306784" cy="978635"/>
      </dsp:txXfrm>
    </dsp:sp>
    <dsp:sp modelId="{019852C0-71F2-4E4F-A349-B72F32F61FDA}">
      <dsp:nvSpPr>
        <dsp:cNvPr id="0" name=""/>
        <dsp:cNvSpPr/>
      </dsp:nvSpPr>
      <dsp:spPr>
        <a:xfrm>
          <a:off x="54157" y="2443231"/>
          <a:ext cx="978635" cy="97863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457C82-775E-46E9-BBB7-9291640817EC}">
      <dsp:nvSpPr>
        <dsp:cNvPr id="0" name=""/>
        <dsp:cNvSpPr/>
      </dsp:nvSpPr>
      <dsp:spPr>
        <a:xfrm>
          <a:off x="259671" y="2648744"/>
          <a:ext cx="567608" cy="5676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CEADBB-2853-4A42-9620-37268839C0AB}">
      <dsp:nvSpPr>
        <dsp:cNvPr id="0" name=""/>
        <dsp:cNvSpPr/>
      </dsp:nvSpPr>
      <dsp:spPr>
        <a:xfrm>
          <a:off x="1242501" y="2443231"/>
          <a:ext cx="2306784" cy="97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>
              <a:latin typeface="+mj-lt"/>
            </a:rPr>
            <a:t>Písmo: Times New Roman, 12 bodů</a:t>
          </a:r>
          <a:endParaRPr lang="en-US" sz="2000" kern="1200">
            <a:latin typeface="+mj-lt"/>
          </a:endParaRPr>
        </a:p>
      </dsp:txBody>
      <dsp:txXfrm>
        <a:off x="1242501" y="2443231"/>
        <a:ext cx="2306784" cy="978635"/>
      </dsp:txXfrm>
    </dsp:sp>
    <dsp:sp modelId="{45B05F1A-699D-4464-BD6A-552C3BC33D0A}">
      <dsp:nvSpPr>
        <dsp:cNvPr id="0" name=""/>
        <dsp:cNvSpPr/>
      </dsp:nvSpPr>
      <dsp:spPr>
        <a:xfrm>
          <a:off x="3951225" y="2443231"/>
          <a:ext cx="978635" cy="97863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1F7B27-28D1-4847-A359-EAD9EF4A1B68}">
      <dsp:nvSpPr>
        <dsp:cNvPr id="0" name=""/>
        <dsp:cNvSpPr/>
      </dsp:nvSpPr>
      <dsp:spPr>
        <a:xfrm>
          <a:off x="4156738" y="2648744"/>
          <a:ext cx="567608" cy="5676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4C3E6-F77B-4ACE-AF3B-90413DF43D55}">
      <dsp:nvSpPr>
        <dsp:cNvPr id="0" name=""/>
        <dsp:cNvSpPr/>
      </dsp:nvSpPr>
      <dsp:spPr>
        <a:xfrm>
          <a:off x="5139568" y="2443231"/>
          <a:ext cx="2306784" cy="97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Číslování stran: arabské číslice, dole na stránce (na všech stránkách ve stejném místě)</a:t>
          </a:r>
          <a:endParaRPr lang="en-US" sz="2000" kern="1200" dirty="0">
            <a:latin typeface="+mj-lt"/>
          </a:endParaRPr>
        </a:p>
      </dsp:txBody>
      <dsp:txXfrm>
        <a:off x="5139568" y="2443231"/>
        <a:ext cx="2306784" cy="978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852C0-71F2-4E4F-A349-B72F32F61FDA}">
      <dsp:nvSpPr>
        <dsp:cNvPr id="0" name=""/>
        <dsp:cNvSpPr/>
      </dsp:nvSpPr>
      <dsp:spPr>
        <a:xfrm>
          <a:off x="22574" y="893932"/>
          <a:ext cx="988716" cy="988716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457C82-775E-46E9-BBB7-9291640817EC}">
      <dsp:nvSpPr>
        <dsp:cNvPr id="0" name=""/>
        <dsp:cNvSpPr/>
      </dsp:nvSpPr>
      <dsp:spPr>
        <a:xfrm>
          <a:off x="230204" y="1101562"/>
          <a:ext cx="573455" cy="5734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CEADBB-2853-4A42-9620-37268839C0AB}">
      <dsp:nvSpPr>
        <dsp:cNvPr id="0" name=""/>
        <dsp:cNvSpPr/>
      </dsp:nvSpPr>
      <dsp:spPr>
        <a:xfrm>
          <a:off x="1098614" y="893932"/>
          <a:ext cx="2579635" cy="988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Formát stránky: klasicky 2,5 cm všechny okraje, levý okraj 3,5 cm (vazba práce)</a:t>
          </a:r>
          <a:endParaRPr lang="en-US" sz="2000" kern="1200" dirty="0">
            <a:latin typeface="+mj-lt"/>
          </a:endParaRPr>
        </a:p>
      </dsp:txBody>
      <dsp:txXfrm>
        <a:off x="1098614" y="893932"/>
        <a:ext cx="2579635" cy="988716"/>
      </dsp:txXfrm>
    </dsp:sp>
    <dsp:sp modelId="{68F5A8A7-ED82-4EA6-AAD6-768268987568}">
      <dsp:nvSpPr>
        <dsp:cNvPr id="0" name=""/>
        <dsp:cNvSpPr/>
      </dsp:nvSpPr>
      <dsp:spPr>
        <a:xfrm>
          <a:off x="4084330" y="893932"/>
          <a:ext cx="988716" cy="988716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107DD5-F4F9-4D4F-ADBB-B0F1918A9128}">
      <dsp:nvSpPr>
        <dsp:cNvPr id="0" name=""/>
        <dsp:cNvSpPr/>
      </dsp:nvSpPr>
      <dsp:spPr>
        <a:xfrm>
          <a:off x="4291961" y="1101562"/>
          <a:ext cx="573455" cy="5734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9A736-017D-4F4C-8A87-D246663C56C1}">
      <dsp:nvSpPr>
        <dsp:cNvPr id="0" name=""/>
        <dsp:cNvSpPr/>
      </dsp:nvSpPr>
      <dsp:spPr>
        <a:xfrm>
          <a:off x="5284915" y="893932"/>
          <a:ext cx="2330546" cy="988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Zarovnání: do bloku</a:t>
          </a:r>
          <a:endParaRPr lang="en-US" sz="2000" kern="1200" dirty="0">
            <a:latin typeface="+mj-lt"/>
          </a:endParaRPr>
        </a:p>
      </dsp:txBody>
      <dsp:txXfrm>
        <a:off x="5284915" y="893932"/>
        <a:ext cx="2330546" cy="988716"/>
      </dsp:txXfrm>
    </dsp:sp>
    <dsp:sp modelId="{D4CC20D4-3F48-4925-89C2-63CB34088558}">
      <dsp:nvSpPr>
        <dsp:cNvPr id="0" name=""/>
        <dsp:cNvSpPr/>
      </dsp:nvSpPr>
      <dsp:spPr>
        <a:xfrm>
          <a:off x="22574" y="2653854"/>
          <a:ext cx="988716" cy="988716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CFF549-98A9-4198-BA68-9272216706DF}">
      <dsp:nvSpPr>
        <dsp:cNvPr id="0" name=""/>
        <dsp:cNvSpPr/>
      </dsp:nvSpPr>
      <dsp:spPr>
        <a:xfrm>
          <a:off x="230204" y="2861485"/>
          <a:ext cx="573455" cy="5734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7F5CCE-B575-4CCA-AB1C-F9D173C96B0B}">
      <dsp:nvSpPr>
        <dsp:cNvPr id="0" name=""/>
        <dsp:cNvSpPr/>
      </dsp:nvSpPr>
      <dsp:spPr>
        <a:xfrm>
          <a:off x="1092123" y="2653854"/>
          <a:ext cx="2592616" cy="988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Členění textu: maximálně 4 úrovně titulků, kapitoly od čísla 1 (za posledním označením úrovně se nepíše tečka)</a:t>
          </a:r>
          <a:endParaRPr lang="en-US" sz="2000" kern="1200" dirty="0">
            <a:latin typeface="+mj-lt"/>
          </a:endParaRPr>
        </a:p>
      </dsp:txBody>
      <dsp:txXfrm>
        <a:off x="1092123" y="2653854"/>
        <a:ext cx="2592616" cy="988716"/>
      </dsp:txXfrm>
    </dsp:sp>
    <dsp:sp modelId="{CDA364B0-F798-41D1-AB1B-4E4DA0F3C9E2}">
      <dsp:nvSpPr>
        <dsp:cNvPr id="0" name=""/>
        <dsp:cNvSpPr/>
      </dsp:nvSpPr>
      <dsp:spPr>
        <a:xfrm>
          <a:off x="4090821" y="2653854"/>
          <a:ext cx="988716" cy="988716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DE2DDE-1B65-416D-ABF4-4DDAB8A81361}">
      <dsp:nvSpPr>
        <dsp:cNvPr id="0" name=""/>
        <dsp:cNvSpPr/>
      </dsp:nvSpPr>
      <dsp:spPr>
        <a:xfrm>
          <a:off x="4298451" y="2861485"/>
          <a:ext cx="573455" cy="5734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201191-56F6-4151-A468-552322F8F27E}">
      <dsp:nvSpPr>
        <dsp:cNvPr id="0" name=""/>
        <dsp:cNvSpPr/>
      </dsp:nvSpPr>
      <dsp:spPr>
        <a:xfrm>
          <a:off x="5291405" y="2653854"/>
          <a:ext cx="2330546" cy="988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+mj-lt"/>
            </a:rPr>
            <a:t>Kapitola Úvod je první číslovaná, kapitola Závěr je poslední číslovaná</a:t>
          </a:r>
          <a:endParaRPr lang="en-US" sz="2000" kern="1200" dirty="0">
            <a:latin typeface="+mj-lt"/>
          </a:endParaRPr>
        </a:p>
      </dsp:txBody>
      <dsp:txXfrm>
        <a:off x="5291405" y="2653854"/>
        <a:ext cx="2330546" cy="988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délní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4819" name="Obdélník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DDB407A9-3297-4F65-928F-BFA2524ACF41}" type="datetime1">
              <a:rPr lang="cs-CZ" smtClean="0">
                <a:latin typeface="Arial" panose="020B0604020202020204" pitchFamily="34" charset="0"/>
              </a:rPr>
              <a:t>02.10.2022</a:t>
            </a:fld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4820" name="Obdélník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4821" name="Obdélník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cs-CZ" smtClean="0">
                <a:latin typeface="Arial" panose="020B0604020202020204" pitchFamily="34" charset="0"/>
              </a:rPr>
              <a:pPr rtl="0"/>
              <a:t>‹#›</a:t>
            </a:fld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délní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26627" name="Obdélník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7EBF002A-1F9A-411C-A195-253DF8CDF64B}" type="datetime1">
              <a:rPr lang="cs-CZ" smtClean="0"/>
              <a:t>02.10.2022</a:t>
            </a:fld>
            <a:endParaRPr lang="cs-CZ" dirty="0"/>
          </a:p>
        </p:txBody>
      </p:sp>
      <p:sp>
        <p:nvSpPr>
          <p:cNvPr id="26628" name="Obdélník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Obdélník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26630" name="Obdélník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26631" name="Obdélník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97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11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67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58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855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742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27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3FACB9-4E35-4CB3-835A-2EBF55FAEDE3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66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Čára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grpSp>
        <p:nvGrpSpPr>
          <p:cNvPr id="47112" name="Skupina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á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4" name="Ová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5" name="Ová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6" name="Ová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7" name="Ová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8" name="Ová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19" name="Ová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0" name="Ová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1" name="Ová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2" name="Ová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3" name="Ová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4" name="Ová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5" name="Ová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6" name="Ová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7" name="Ová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8" name="Ová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29" name="Ová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0" name="Ová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1" name="Ová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2" name="Ová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3" name="Ová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4" name="Ová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5" name="Ová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6" name="Ová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7" name="Ová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8" name="Ová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39" name="Ová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40" name="Ová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41" name="Ová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42" name="Ová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143" name="Ová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47144" name="Čára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47107" name="Zástupný symbol pro nadpis 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5913" y="466725"/>
            <a:ext cx="6781800" cy="2133600"/>
          </a:xfrm>
        </p:spPr>
        <p:txBody>
          <a:bodyPr rtlCol="0"/>
          <a:lstStyle>
            <a:lvl1pPr algn="r">
              <a:defRPr sz="44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47108" name="Zástupný symbol pro text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9313" y="3049588"/>
            <a:ext cx="6248400" cy="2362200"/>
          </a:xfrm>
        </p:spPr>
        <p:txBody>
          <a:bodyPr rtlCol="0"/>
          <a:lstStyle>
            <a:lvl1pPr marL="0" indent="0" algn="r">
              <a:buFontTx/>
              <a:buNone/>
              <a:defRPr sz="2900">
                <a:latin typeface="Arial" panose="020B0604020202020204" pitchFamily="34" charset="0"/>
              </a:defRPr>
            </a:lvl1pPr>
          </a:lstStyle>
          <a:p>
            <a:pPr lvl="0" rtl="0"/>
            <a:r>
              <a:rPr lang="cs-CZ" noProof="0"/>
              <a:t>Kliknutím můžete upravit styl předlohy podnadpisů.</a:t>
            </a:r>
            <a:endParaRPr lang="cs-CZ" noProof="0" dirty="0"/>
          </a:p>
        </p:txBody>
      </p:sp>
      <p:sp>
        <p:nvSpPr>
          <p:cNvPr id="47109" name="Zástupný symbol pro datum 3"/>
          <p:cNvSpPr>
            <a:spLocks noGrp="1" noChangeArrowheads="1"/>
          </p:cNvSpPr>
          <p:nvPr>
            <p:ph type="dt" sz="half" idx="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2B7701E-1674-4106-AC1A-C75EBCC480F7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47110" name="Zástupný symbol pro zápatí 4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7111" name="Zástupný symbol pro číslo snímku 5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45280F-DE53-48B1-9FB9-96A39916642A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A3B824D-DD71-4378-9199-181681C20D5D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72E90EB-6CA4-453F-8712-C339590DE034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457950" y="228600"/>
            <a:ext cx="2076450" cy="5707063"/>
          </a:xfrm>
        </p:spPr>
        <p:txBody>
          <a:bodyPr vert="eaVert"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228600" y="228600"/>
            <a:ext cx="6076950" cy="5707063"/>
          </a:xfrm>
        </p:spPr>
        <p:txBody>
          <a:bodyPr vert="eaVert"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76C8369-D694-458A-9E4B-FC230A7002DB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6D251BA-4196-46F7-BF5E-DE37F6712AD1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marL="45720" indent="0">
              <a:buFontTx/>
              <a:buNone/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43EB937-6B28-423D-80CA-8C221088A1EC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1C6F290-D301-4864-9490-340EF11588D9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5147374-C73D-497E-BDD4-FA52CBEE780C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0208CE1-DD55-4A43-A479-EF83A2DC3985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430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914900" y="1524000"/>
            <a:ext cx="3619500" cy="4411663"/>
          </a:xfrm>
        </p:spPr>
        <p:txBody>
          <a:bodyPr rtlCol="0"/>
          <a:lstStyle>
            <a:lvl1pPr marL="45720" indent="0">
              <a:buFontTx/>
              <a:buNone/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1E6AA38-5FE6-4541-97F8-25FD279E059B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27AF89-6755-46F5-BBCF-E571D7F311A5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marL="45720" indent="0">
              <a:buFontTx/>
              <a:buNone/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E0D3996-612E-4659-B69A-046433D0262F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6BE3C0-1208-4260-82C3-0EB040027195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DD6ACAB-891A-4CFA-A229-BF532856D3BF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F02DF6-5EF1-449D-8E8F-F40E7D2FCBCB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99EA0F4-4716-4DF9-B0D2-B4EF65D160CC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C3460AA-1533-4548-8781-A6D0EAE276D6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marL="45720" indent="0">
              <a:buFontTx/>
              <a:buNone/>
              <a:defRPr sz="3200">
                <a:latin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8B1097B-DFD1-4C06-B3AE-54EE2725D1A5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6386842-FEC9-453F-B6F7-7C945F3A2D73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69FF3F5-C636-424E-92CB-D24C70E6CEA0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96DA581-ADE3-4A40-91CB-711A776CAC29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Čára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/>
          <a:lstStyle/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grpSp>
        <p:nvGrpSpPr>
          <p:cNvPr id="46088" name="Skupina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á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0" name="Ová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1" name="Ová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2" name="Ová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3" name="Ová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4" name="Ová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5" name="Ová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6" name="Ová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7" name="Ová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8" name="Ová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099" name="Ová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0" name="Ová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1" name="Ová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2" name="Ová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3" name="Ová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4" name="Ová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5" name="Ová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6" name="Ová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7" name="Ová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8" name="Ová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09" name="Ová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0" name="Ová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1" name="Ová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2" name="Ová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3" name="Ová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4" name="Ová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5" name="Ová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6" name="Ová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7" name="Ová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8" name="Ová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119" name="Ová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46083" name="Zástupný symbol pro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6084" name="Zástupný symbol pro text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</a:p>
          <a:p>
            <a:pPr lvl="8" rtl="0"/>
            <a:endParaRPr lang="cs-CZ" altLang="en-US"/>
          </a:p>
          <a:p>
            <a:pPr lvl="8" rtl="0"/>
            <a:endParaRPr lang="cs-CZ" altLang="en-US" dirty="0"/>
          </a:p>
        </p:txBody>
      </p:sp>
      <p:sp>
        <p:nvSpPr>
          <p:cNvPr id="46085" name="Zástupný symbol pro datum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3D9C4C9F-96B4-4514-8838-607D6D636917}" type="datetime1">
              <a:rPr lang="cs-CZ" altLang="en-US" smtClean="0"/>
              <a:t>02.10.2022</a:t>
            </a:fld>
            <a:endParaRPr lang="cs-CZ" altLang="en-US" dirty="0"/>
          </a:p>
        </p:txBody>
      </p:sp>
      <p:sp>
        <p:nvSpPr>
          <p:cNvPr id="46086" name="Zástupný symbol pro zápatí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6087" name="Zástupný symbol pro číslo snímku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latin typeface="Arial" panose="020B0604020202020204" pitchFamily="34" charset="0"/>
              </a:defRPr>
            </a:lvl1pPr>
          </a:lstStyle>
          <a:p>
            <a:fld id="{D7E5119E-5338-4B55-81DC-57EAC9440FD0}" type="slidenum">
              <a:rPr lang="cs-CZ" altLang="en-US" smtClean="0"/>
              <a:pPr/>
              <a:t>‹#›</a:t>
            </a:fld>
            <a:endParaRPr lang="cs-CZ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Arial" panose="020B0604020202020204" pitchFamily="34" charset="0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Arial" panose="020B0604020202020204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viplerova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ftvs.cuni.cz/ftvs-16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viplerova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tvs.cuni.cz/ftvs-16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el/1451/jaro2017/nk2019/um/Zhanel-metodologie-vyzkumne-prace_2014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0486D98-0B9B-4C4E-A25F-64BA4C5DB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Seminář k AP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655BBED-E65C-4B70-99E3-9318D4F24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Mgr. Tereza Viplerová</a:t>
            </a:r>
          </a:p>
          <a:p>
            <a:pPr rtl="0"/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A64FC41B-BF4D-43D1-9064-D5252566E5A6}"/>
              </a:ext>
            </a:extLst>
          </p:cNvPr>
          <p:cNvSpPr txBox="1">
            <a:spLocks/>
          </p:cNvSpPr>
          <p:nvPr/>
        </p:nvSpPr>
        <p:spPr bwMode="auto">
          <a:xfrm>
            <a:off x="6003" y="6306988"/>
            <a:ext cx="1958033" cy="5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120000"/>
              <a:buFontTx/>
              <a:buNone/>
              <a:defRPr sz="29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0"/>
              </a:spcBef>
              <a:spcAft>
                <a:spcPct val="25000"/>
              </a:spcAft>
              <a:buClr>
                <a:schemeClr val="accent2">
                  <a:lumMod val="75000"/>
                </a:schemeClr>
              </a:buClr>
              <a:buSzPct val="5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 algn="l" rtl="0" eaLnBrk="1" fontAlgn="base" hangingPunct="1">
              <a:spcBef>
                <a:spcPct val="0"/>
              </a:spcBef>
              <a:spcAft>
                <a:spcPct val="2500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024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24028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65176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>
                  <a:lumMod val="75000"/>
                </a:schemeClr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10896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000" kern="0" dirty="0"/>
              <a:t>3. 10. 2022</a:t>
            </a:r>
          </a:p>
          <a:p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3429484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F9987-128C-4A62-BA55-C4063E82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zpracování závěrečných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30B40-D55B-4DEF-973F-426F34336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AutoNum type="arabicPeriod"/>
            </a:pPr>
            <a:r>
              <a:rPr lang="cs-CZ" dirty="0"/>
              <a:t>Volba a zadání tématu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Vypracování projektu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Průběžné konzultace s vedoucím práce</a:t>
            </a:r>
          </a:p>
          <a:p>
            <a:pPr marL="560070" indent="-514350">
              <a:buAutoNum type="arabicPeriod"/>
            </a:pPr>
            <a:r>
              <a:rPr lang="cs-CZ" dirty="0"/>
              <a:t>Struktura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Formální náležitosti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Odevzdání závěrečné práce, obhajoba</a:t>
            </a:r>
          </a:p>
        </p:txBody>
      </p:sp>
    </p:spTree>
    <p:extLst>
      <p:ext uri="{BB962C8B-B14F-4D97-AF65-F5344CB8AC3E}">
        <p14:creationId xmlns:p14="http://schemas.microsoft.com/office/powerpoint/2010/main" val="51343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964E6-AAC0-4580-AAD7-94B464D3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a zadání tématu 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B2955-62EA-4B23-9F78-FFE43D82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Volba témat z nabídky jednotlivých vyučujících 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Vlastní téma – konzultace s vedoucím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Mělo by spadat do jeho odborného či výzkumného zaměření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114935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47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8E6BA-7468-4A06-BB9B-35D6313A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FEA36-771F-4DDE-9ED8-9BC6A7473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Specializace, obor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Zájmy, předchozí zkušenosti či praxe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Volba a sepsání tématu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Formulace problému – předmět, o kterém píšete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Výzkumná otázka – konkretizace tématu, úkol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Zvolení cíle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Vedoucí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Výše zpracované kroky předložíte vedoucímu práce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12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B6989-5FA1-43A2-8548-068E5E9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ACE34-E26E-4D0B-B22D-F4E5A6695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5073352"/>
          </a:xfrm>
        </p:spPr>
        <p:txBody>
          <a:bodyPr>
            <a:norm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Existující problém x rešerše odborné literatury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Konkrétní, ne příliš rozsáhlé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Odpovídající studovanému oboru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Empirické x teoretické práce</a:t>
            </a:r>
          </a:p>
        </p:txBody>
      </p:sp>
    </p:spTree>
    <p:extLst>
      <p:ext uri="{BB962C8B-B14F-4D97-AF65-F5344CB8AC3E}">
        <p14:creationId xmlns:p14="http://schemas.microsoft.com/office/powerpoint/2010/main" val="72214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655E-1CBE-4E2F-AA82-C6B8DA43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teoretické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E09CB-88E0-4E81-93C7-62DDEF4B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Strukturovaný abstrakt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Seznam použitých symbolů a zkratek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Současný stav bádání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 a úkoly práce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Deskriptivně-analytickou část práce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Závěry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Seznam literatury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Přílohy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690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655E-1CBE-4E2F-AA82-C6B8DA43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empirické (empiricko-teoretické)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E09CB-88E0-4E81-93C7-62DDEF4B6A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Strukturovaný abstrakt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Seznam použitých symbolů a zkratek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Úvod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Teoretická východiska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 a úkoly práce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Metodika práce</a:t>
            </a:r>
          </a:p>
          <a:p>
            <a:pPr marL="0" lvl="0"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42D714-183B-41F3-B460-509EEC103E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eriod" startAt="5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Analytická část – výsledky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Syntetická část – hledání souvislostí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Diskuze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 startAt="5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Závěry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Seznam literatury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Přílohy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1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B6989-5FA1-43A2-8548-068E5E9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ACE34-E26E-4D0B-B22D-F4E5A6695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425280"/>
          </a:xfrm>
        </p:spPr>
        <p:txBody>
          <a:bodyPr>
            <a:norm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Mělo by vás bavit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Mělo by existovat dostatek relevantních zdrojů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Lze získat relevantní data tak, abyste splnili cíl práce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Mělo by mít praktický nebo alespoň teoretický přínos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Téma, které doposud nebylo řešeno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Může pomoci získat ideální zaměstnání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49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8E6BA-7468-4A06-BB9B-35D6313A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FEA36-771F-4DDE-9ED8-9BC6A7473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Specializace, obor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Zájmy, předchozí zkušenosti či praxe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Volba a sepsání tématu</a:t>
            </a:r>
          </a:p>
          <a:p>
            <a:pPr marL="560070" indent="-514350">
              <a:buFont typeface="+mj-lt"/>
              <a:buAutoNum type="arabicPeriod"/>
            </a:pPr>
            <a:r>
              <a:rPr lang="cs-CZ" b="1" dirty="0"/>
              <a:t>Formulace problému – předmět, o kterém píšete</a:t>
            </a:r>
          </a:p>
          <a:p>
            <a:pPr marL="560070" indent="-514350">
              <a:buFont typeface="+mj-lt"/>
              <a:buAutoNum type="arabicPeriod"/>
            </a:pPr>
            <a:r>
              <a:rPr lang="cs-CZ" b="1" dirty="0"/>
              <a:t>Výzkumná otázka – konkretizace tématu, úkol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Zvolení cíle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Vedoucí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Výše zpracované kroky předložíte vedoucímu práce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19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C6CAA-A944-4288-8904-DEF0189D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FD281-B17A-4C97-8B35-B8662910D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Pouze 1 cíl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Přesný, stručný a srozumitelný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Konkrétní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Měřitelný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Úkoly práce – více konkrétních úkolů, měly by se stanovovat s ohledem na cíl práce a měly by pomoci v naplnění cíle práce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766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8E6BA-7468-4A06-BB9B-35D6313A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FEA36-771F-4DDE-9ED8-9BC6A7473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Specializace, obor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Zájmy, předchozí zkušenosti či praxe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Volba a sepsání tématu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Formulace problému – předmět, o kterém píšete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Výzkumná otázka – konkretizace tématu, úkol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Zvolení cíle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b="1" dirty="0"/>
              <a:t>Vedoucí práce</a:t>
            </a:r>
          </a:p>
          <a:p>
            <a:pPr marL="560070" indent="-514350">
              <a:buFont typeface="+mj-lt"/>
              <a:buAutoNum type="arabicPeriod"/>
            </a:pPr>
            <a:r>
              <a:rPr lang="cs-CZ" dirty="0"/>
              <a:t>Výše zpracované kroky předložíte vedoucímu práce</a:t>
            </a:r>
          </a:p>
          <a:p>
            <a:pPr marL="56007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33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2B656-4656-4646-A221-7C30814F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Kontakt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DABF9E-9B82-4C13-8452-952BD74F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E-mail: </a:t>
            </a:r>
            <a:r>
              <a:rPr lang="cs-CZ" dirty="0">
                <a:hlinkClick r:id="rId3"/>
              </a:rPr>
              <a:t>tviplerova@gmail.com</a:t>
            </a:r>
            <a:endParaRPr lang="cs-CZ" dirty="0"/>
          </a:p>
          <a:p>
            <a:pPr rtl="0"/>
            <a:r>
              <a:rPr lang="cs-CZ" dirty="0">
                <a:latin typeface="Arial" panose="020B0604020202020204" pitchFamily="34" charset="0"/>
              </a:rPr>
              <a:t>Konzultační hodiny: po domluvě pře</a:t>
            </a:r>
            <a:r>
              <a:rPr lang="cs-CZ" dirty="0"/>
              <a:t>s e-mail, možnost online konzultací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66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86C28-42C6-408B-82FD-2877AA9C5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3AABD5-561C-4C82-B726-83FDB9B0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Práva a povinnosti: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Pomoc při stanovení tématu a jeho upřesnění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Pomoc při výběru vhodné literatury a konzultace jejího obsahu 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Pomoc při ověřování nosnosti jednotlivých tezí, hypotéz a závěrů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Pomoc při řešení metodologických a metodických otázek práce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Výjimečně se připouští i posouzení dílčích úseků práce</a:t>
            </a:r>
          </a:p>
        </p:txBody>
      </p:sp>
    </p:spTree>
    <p:extLst>
      <p:ext uri="{BB962C8B-B14F-4D97-AF65-F5344CB8AC3E}">
        <p14:creationId xmlns:p14="http://schemas.microsoft.com/office/powerpoint/2010/main" val="2108754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E6AE5-5E89-4817-B5C0-E3399780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A666A-D15B-481F-8C42-6B8B10A7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56" y="1700808"/>
            <a:ext cx="8354888" cy="4824536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Specifikovat téma, vymezit zadání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Na základě všech předchozích kroků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Název užší oproti tématu (zaměření práce) – např:</a:t>
            </a:r>
          </a:p>
          <a:p>
            <a:r>
              <a:rPr lang="cs-CZ" sz="2000" dirty="0"/>
              <a:t>Zaměření práce: 	aktivace sponzoringu</a:t>
            </a:r>
          </a:p>
          <a:p>
            <a:r>
              <a:rPr lang="cs-CZ" sz="2000" dirty="0"/>
              <a:t>Název práce: 		Aktivace sponzoringu u partnerů ČAS</a:t>
            </a:r>
          </a:p>
          <a:p>
            <a:endParaRPr lang="cs-CZ" sz="2000" dirty="0"/>
          </a:p>
          <a:p>
            <a:r>
              <a:rPr lang="cs-CZ" sz="2000" dirty="0"/>
              <a:t>Zaměření práce:	segmentace zákazníků</a:t>
            </a:r>
          </a:p>
          <a:p>
            <a:r>
              <a:rPr lang="cs-CZ" sz="2000" dirty="0"/>
              <a:t>Název práce: 		Typologie zákaznic společnosti Jdu běhat, s.r.o.</a:t>
            </a:r>
          </a:p>
          <a:p>
            <a:endParaRPr lang="cs-CZ" sz="2000" dirty="0"/>
          </a:p>
          <a:p>
            <a:r>
              <a:rPr lang="cs-CZ" sz="2000" dirty="0"/>
              <a:t>Zaměření práce: 	efektivita fotbalových klubů</a:t>
            </a:r>
          </a:p>
          <a:p>
            <a:r>
              <a:rPr lang="cs-CZ" sz="2000" dirty="0"/>
              <a:t>Název práce:		Hodnocení efektivity fotbalových klubu </a:t>
            </a:r>
            <a:r>
              <a:rPr lang="cs-CZ" sz="2000" dirty="0" err="1"/>
              <a:t>Premier</a:t>
            </a:r>
            <a:r>
              <a:rPr lang="cs-CZ" sz="2000" dirty="0"/>
              <a:t> 			</a:t>
            </a:r>
            <a:r>
              <a:rPr lang="cs-CZ" sz="2000" dirty="0" err="1"/>
              <a:t>League</a:t>
            </a:r>
            <a:r>
              <a:rPr lang="cs-CZ" sz="2000" dirty="0"/>
              <a:t> pomocí analýzy obalu dat</a:t>
            </a:r>
          </a:p>
        </p:txBody>
      </p:sp>
    </p:spTree>
    <p:extLst>
      <p:ext uri="{BB962C8B-B14F-4D97-AF65-F5344CB8AC3E}">
        <p14:creationId xmlns:p14="http://schemas.microsoft.com/office/powerpoint/2010/main" val="1571146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EE5F3-AA6B-4DF5-ABE5-22BF80E9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3CF8B-C9A7-4F77-AD2C-51378FE97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Stručný, výstižný – lze využít i podtitul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Obsahově jednoznačné výrazy a slovní spojení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Každý by měl z názvu pochopit, co se jím myslí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Měl by pokud možno obsahovat odbornou terminologii daného oboru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Označení typu práce (absolventská práce) není nikdy součástí názvu!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Na konci názvu se nepíše tečka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Vytvoření názvu gramaticky tak, abychom nemuseli používat zbytečně pomlčky, závorky apod.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Nepoužívejte v něm také žádné jiné zvláštní znaky</a:t>
            </a:r>
          </a:p>
        </p:txBody>
      </p:sp>
    </p:spTree>
    <p:extLst>
      <p:ext uri="{BB962C8B-B14F-4D97-AF65-F5344CB8AC3E}">
        <p14:creationId xmlns:p14="http://schemas.microsoft.com/office/powerpoint/2010/main" val="1625650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F9987-128C-4A62-BA55-C4063E82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zpracování závěrečných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30B40-D55B-4DEF-973F-426F34336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AutoNum type="arabicPeriod"/>
            </a:pPr>
            <a:r>
              <a:rPr lang="cs-CZ" dirty="0"/>
              <a:t>Volba a zadání tématu závěrečné práce</a:t>
            </a:r>
          </a:p>
          <a:p>
            <a:pPr marL="560070" indent="-514350">
              <a:buAutoNum type="arabicPeriod"/>
            </a:pPr>
            <a:r>
              <a:rPr lang="cs-CZ" b="1" dirty="0"/>
              <a:t>Vypracování projektu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Průběžné konzultace s vedoucím práce</a:t>
            </a:r>
          </a:p>
          <a:p>
            <a:pPr marL="560070" indent="-514350">
              <a:buAutoNum type="arabicPeriod"/>
            </a:pPr>
            <a:r>
              <a:rPr lang="cs-CZ" dirty="0"/>
              <a:t>Struktura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Formální náležitosti závěrečné práce</a:t>
            </a:r>
          </a:p>
          <a:p>
            <a:pPr marL="560070" indent="-514350">
              <a:buAutoNum type="arabicPeriod"/>
            </a:pPr>
            <a:r>
              <a:rPr lang="cs-CZ" dirty="0"/>
              <a:t>Odevzdání závěrečné práce, obhajoba</a:t>
            </a:r>
          </a:p>
        </p:txBody>
      </p:sp>
    </p:spTree>
    <p:extLst>
      <p:ext uri="{BB962C8B-B14F-4D97-AF65-F5344CB8AC3E}">
        <p14:creationId xmlns:p14="http://schemas.microsoft.com/office/powerpoint/2010/main" val="2444465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D103A-CBED-4D85-A7AC-4B1EF45E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Vypracování projektu 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E0CE6A-3A90-48CE-B029-0FF51ECAC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Zápočtový požadavek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Struktura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Obsah projektu AP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Představuje prvotní nastínění směru AP, první krok k úspěšné AP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Vede jedince k zamyšlení nad závěrečnou prací a konkretizuje jeho myšlenky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Pomůže dostat se hlouběji do tématu, pomáhá nalézt spojení s vhodným vedoucím pro danou práci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Ověřuje, že je závěrečná práce realizovatelná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719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A7341-3010-4B9C-804C-FE84FC74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projektu AP – 3 povinné části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1BDADAA-443A-4897-BFA9-FC052ECBF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334026"/>
              </p:ext>
            </p:extLst>
          </p:nvPr>
        </p:nvGraphicFramePr>
        <p:xfrm>
          <a:off x="1143000" y="1524001"/>
          <a:ext cx="7391400" cy="3345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B5D86285-384E-4CF4-AE5C-55582999CD7E}"/>
              </a:ext>
            </a:extLst>
          </p:cNvPr>
          <p:cNvSpPr txBox="1"/>
          <p:nvPr/>
        </p:nvSpPr>
        <p:spPr>
          <a:xfrm>
            <a:off x="1143000" y="5157192"/>
            <a:ext cx="7391400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Podrobné a detailní vysvětlení</a:t>
            </a:r>
          </a:p>
          <a:p>
            <a:r>
              <a:rPr lang="cs-CZ" dirty="0"/>
              <a:t> Lze doplnit o další podstatné části směrem k projektu AP</a:t>
            </a:r>
          </a:p>
        </p:txBody>
      </p:sp>
    </p:spTree>
    <p:extLst>
      <p:ext uri="{BB962C8B-B14F-4D97-AF65-F5344CB8AC3E}">
        <p14:creationId xmlns:p14="http://schemas.microsoft.com/office/powerpoint/2010/main" val="159918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9AE40-4B3D-41E9-B8EA-C187F3D1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60070" indent="-514350" rtl="0"/>
            <a:r>
              <a:rPr lang="cs-CZ" dirty="0"/>
              <a:t>Struktura projektu AP – další možné kapitoly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288C0-AE04-4175-9E8A-2720F660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Úvod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b="1" dirty="0"/>
              <a:t>Vymezení problému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b="1" dirty="0"/>
              <a:t>Cíl a úkoly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b="1" dirty="0"/>
              <a:t>Výzkumná metoda a metodika práce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Předpokládané využití výsledků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Časový harmonogram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i="1" dirty="0"/>
              <a:t>Výchozí literatura</a:t>
            </a:r>
          </a:p>
        </p:txBody>
      </p:sp>
    </p:spTree>
    <p:extLst>
      <p:ext uri="{BB962C8B-B14F-4D97-AF65-F5344CB8AC3E}">
        <p14:creationId xmlns:p14="http://schemas.microsoft.com/office/powerpoint/2010/main" val="2540905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53E27-C5C3-4CF9-9B6A-04AFEC7F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C9EEB-BEB7-4159-9DF7-D76BC690D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Představuje úvod, vhled do dané problematiky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Ukazuje, proč je důležité se daným fenoménem zabývat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Naznačuje, proč je téma důležité či aktuální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Zjišťuje, zda již existují podobné výzkumy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Může se opírat o vhodnou literaturu, zasazení do teoretického rámce</a:t>
            </a:r>
          </a:p>
        </p:txBody>
      </p:sp>
    </p:spTree>
    <p:extLst>
      <p:ext uri="{BB962C8B-B14F-4D97-AF65-F5344CB8AC3E}">
        <p14:creationId xmlns:p14="http://schemas.microsoft.com/office/powerpoint/2010/main" val="2649780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2D375-3FC3-4CA3-A962-87C449F5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04E594-DC07-43AA-8292-F25B53058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Definovat, co je cílem práce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Jaký cíl si daná práce klade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Podmínkou splnění závěrečné práce je naplnění určeného cíle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Cíl musí být jasně strukturovaný a dosažitelný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Cíl musí reflektovat zaměření práce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Lze postupovat dle SMART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Dílčí úkoly vedou k naplnění cíle práce </a:t>
            </a:r>
          </a:p>
        </p:txBody>
      </p:sp>
    </p:spTree>
    <p:extLst>
      <p:ext uri="{BB962C8B-B14F-4D97-AF65-F5344CB8AC3E}">
        <p14:creationId xmlns:p14="http://schemas.microsoft.com/office/powerpoint/2010/main" val="187016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00AD0-7A59-4690-B362-AF94B56F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metoda a 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11ED8A-954E-4397-BBEC-32F77C18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Určení základního a výzkumného souboru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Výběr vhodné metody k dosažení stanoveného cíle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Metoda = způsob, který umožní nalezení vědeckých poznatků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Získání základního přehledu o metodách a výběr metody, která je nejvhodnější k realizaci daného výzkumu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Představení argumentů, proč je vybrána metoda pro tento výzkum adekvátní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Vysvětlení a popis, jakým způsobem se bude v práci prostupovat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Jak budou metody aplikovány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Metodika x metodologie</a:t>
            </a:r>
          </a:p>
        </p:txBody>
      </p:sp>
    </p:spTree>
    <p:extLst>
      <p:ext uri="{BB962C8B-B14F-4D97-AF65-F5344CB8AC3E}">
        <p14:creationId xmlns:p14="http://schemas.microsoft.com/office/powerpoint/2010/main" val="369691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3800-1E6B-4A93-87D3-3D70E59B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Cíl modulu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FC74-2DAB-4FF2-A66B-288CACB8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Základní poznatky z metodologie vědeckého výzkumu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Charakter a způsob psaní odborného textu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Práce s tabulkovou a grafickou dokumentací 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Práce s normativy citace pramenů a literárních zdrojů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Formální a metodologické </a:t>
            </a:r>
            <a:r>
              <a:rPr lang="cs-CZ" dirty="0"/>
              <a:t>náležitosti psaní AP</a:t>
            </a:r>
          </a:p>
          <a:p>
            <a:pPr marL="502920" indent="-457200" rtl="0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</a:rPr>
              <a:t>Odlišnost odborného způsobu psaní a pochopení publikačních příkladů odborného a vědeckého textu </a:t>
            </a:r>
          </a:p>
        </p:txBody>
      </p:sp>
    </p:spTree>
    <p:extLst>
      <p:ext uri="{BB962C8B-B14F-4D97-AF65-F5344CB8AC3E}">
        <p14:creationId xmlns:p14="http://schemas.microsoft.com/office/powerpoint/2010/main" val="3733441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7C7D3-E570-4D75-9DF0-4D8DFFEFB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211144" cy="1162050"/>
          </a:xfrm>
        </p:spPr>
        <p:txBody>
          <a:bodyPr wrap="square" anchor="b">
            <a:noAutofit/>
          </a:bodyPr>
          <a:lstStyle/>
          <a:p>
            <a:r>
              <a:rPr lang="cs-CZ" sz="3600" dirty="0"/>
              <a:t>Optimální rozsah projektu AP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1DDE5EB-2714-E6EB-3DA7-DDE0D11480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00069"/>
              </p:ext>
            </p:extLst>
          </p:nvPr>
        </p:nvGraphicFramePr>
        <p:xfrm>
          <a:off x="608974" y="1916832"/>
          <a:ext cx="79260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315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52D8E74-AAD1-4576-816A-B632E4D3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nyní?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47076A0-3B32-49BD-A8E9-726D689C3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Přemýšlet o tématu AP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Přemýšlet o vymezení potenciálního zkoumaného problému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Přemýšlet o vhodném vedoucím práce</a:t>
            </a:r>
          </a:p>
        </p:txBody>
      </p:sp>
    </p:spTree>
    <p:extLst>
      <p:ext uri="{BB962C8B-B14F-4D97-AF65-F5344CB8AC3E}">
        <p14:creationId xmlns:p14="http://schemas.microsoft.com/office/powerpoint/2010/main" val="536218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603DA-2968-488F-9BEA-A48DC817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067128" cy="1162050"/>
          </a:xfrm>
        </p:spPr>
        <p:txBody>
          <a:bodyPr wrap="square" anchor="b">
            <a:noAutofit/>
          </a:bodyPr>
          <a:lstStyle/>
          <a:p>
            <a:r>
              <a:rPr lang="cs-CZ" sz="3600" dirty="0"/>
              <a:t>Formální náležitosti projektu AP a AP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E4B7911-6811-9ED1-B2C3-B794B26E3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15628"/>
              </p:ext>
            </p:extLst>
          </p:nvPr>
        </p:nvGraphicFramePr>
        <p:xfrm>
          <a:off x="821744" y="1340768"/>
          <a:ext cx="7500511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191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603DA-2968-488F-9BEA-A48DC817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7067128" cy="1162050"/>
          </a:xfrm>
        </p:spPr>
        <p:txBody>
          <a:bodyPr wrap="square" anchor="b">
            <a:noAutofit/>
          </a:bodyPr>
          <a:lstStyle/>
          <a:p>
            <a:r>
              <a:rPr lang="cs-CZ" sz="3600" dirty="0"/>
              <a:t>Formální náležitosti projektu AP a AP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E4B7911-6811-9ED1-B2C3-B794B26E3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579117"/>
              </p:ext>
            </p:extLst>
          </p:nvPr>
        </p:nvGraphicFramePr>
        <p:xfrm>
          <a:off x="749736" y="1160748"/>
          <a:ext cx="7644527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232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1676470-6981-46D3-A7D8-DE2A68AB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Stylistika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CD713-4BFE-4345-802D-029979115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569296"/>
          </a:xfrm>
        </p:spPr>
        <p:txBody>
          <a:bodyPr>
            <a:normAutofit fontScale="775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Jasné a přesné vyjadřování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Pravopisné a jazykové normy – četl práci někdo? Korektura?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Spisovný jazyk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Odborná terminologie – české odborné termíny x anglické termíny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Minimalizace emocionálního zabarvení textu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Předkládání vlastních názorů, citace a polemika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Neobracíme se na čtenáře (např. „tato pasáž je pro čtenáře složitá…)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Doporučení: styl neosobního vyjadřování, resp. ER-forma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 možno konstatovat, že…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Jeví se jako jisté…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Z textu vyplývá, že…</a:t>
            </a:r>
          </a:p>
        </p:txBody>
      </p:sp>
    </p:spTree>
    <p:extLst>
      <p:ext uri="{BB962C8B-B14F-4D97-AF65-F5344CB8AC3E}">
        <p14:creationId xmlns:p14="http://schemas.microsoft.com/office/powerpoint/2010/main" val="3056967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1676470-6981-46D3-A7D8-DE2A68AB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Stylistika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CD713-4BFE-4345-802D-029979115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569296"/>
          </a:xfrm>
        </p:spPr>
        <p:txBody>
          <a:bodyPr>
            <a:normAutofit fontScale="925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Název práce odráží její obsah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Cizí názvy a jména se nepřekládají (Jiří Křoví)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Kompozice práce – od vymezení → uvedení do situace, tematické okruhy→ závěr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Členění myšlenek do logických odstavců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Nevyužívat nadměrně dlouhá souvětí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dirty="0"/>
              <a:t>Kladené otázky závěrem: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 text jazykově správně?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 text srozumitelný? A čitelný?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 text jasný, nezabarvený a nekomplikovaný?</a:t>
            </a:r>
          </a:p>
        </p:txBody>
      </p:sp>
    </p:spTree>
    <p:extLst>
      <p:ext uri="{BB962C8B-B14F-4D97-AF65-F5344CB8AC3E}">
        <p14:creationId xmlns:p14="http://schemas.microsoft.com/office/powerpoint/2010/main" val="15928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256418-0572-4287-A607-199B25E9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ctr"/>
          <a:lstStyle/>
          <a:p>
            <a:pPr algn="ctr"/>
            <a:r>
              <a:rPr lang="cs-CZ" sz="5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9046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3127A-5C18-43C2-9EFA-5AE31A3B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2CD41-EB75-454B-B9EF-B87C2D1B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sz="1900" dirty="0">
                <a:latin typeface="Arial" panose="020B0604020202020204" pitchFamily="34" charset="0"/>
              </a:rPr>
              <a:t>HENDL, J. </a:t>
            </a:r>
            <a:r>
              <a:rPr lang="cs-CZ" sz="1900" i="1" dirty="0">
                <a:latin typeface="Arial" panose="020B0604020202020204" pitchFamily="34" charset="0"/>
              </a:rPr>
              <a:t>Bakalářské a diplomové práce na UK FTVS – krok za krokem. </a:t>
            </a:r>
            <a:r>
              <a:rPr lang="cs-CZ" sz="1900" dirty="0">
                <a:latin typeface="Arial" panose="020B0604020202020204" pitchFamily="34" charset="0"/>
              </a:rPr>
              <a:t>Praha: UK FTVS, 2010. Dostupné z: </a:t>
            </a:r>
            <a:r>
              <a:rPr lang="cs-CZ" sz="1900" dirty="0">
                <a:latin typeface="Arial" panose="020B0604020202020204" pitchFamily="34" charset="0"/>
                <a:hlinkClick r:id="rId2"/>
              </a:rPr>
              <a:t>https://ftvs.cuni.cz/ftvs-161.html</a:t>
            </a:r>
            <a:r>
              <a:rPr lang="cs-CZ" sz="1900" dirty="0">
                <a:latin typeface="Arial" panose="020B0604020202020204" pitchFamily="34" charset="0"/>
              </a:rPr>
              <a:t> 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sz="1900" dirty="0"/>
              <a:t>KAPOUNOVÁ, J., KAPOUN, P. </a:t>
            </a:r>
            <a:r>
              <a:rPr lang="cs-CZ" sz="1900" i="1" dirty="0"/>
              <a:t>Bakalářská a diplomová práce: od zadání po obhajobu. </a:t>
            </a:r>
            <a:r>
              <a:rPr lang="cs-CZ" sz="1900" dirty="0"/>
              <a:t>Praha: Grada, 2017. ISBN: 978-80-241-0079-8.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cs-CZ" sz="1900" dirty="0"/>
              <a:t>O‘LEARY, Z. </a:t>
            </a:r>
            <a:r>
              <a:rPr lang="cs-CZ" sz="1900" i="1" dirty="0" err="1"/>
              <a:t>The</a:t>
            </a:r>
            <a:r>
              <a:rPr lang="cs-CZ" sz="1900" i="1" dirty="0"/>
              <a:t> </a:t>
            </a:r>
            <a:r>
              <a:rPr lang="cs-CZ" sz="1900" i="1" dirty="0" err="1"/>
              <a:t>essential</a:t>
            </a:r>
            <a:r>
              <a:rPr lang="cs-CZ" sz="1900" i="1" dirty="0"/>
              <a:t> </a:t>
            </a:r>
            <a:r>
              <a:rPr lang="cs-CZ" sz="1900" i="1" dirty="0" err="1"/>
              <a:t>guide</a:t>
            </a:r>
            <a:r>
              <a:rPr lang="cs-CZ" sz="1900" i="1" dirty="0"/>
              <a:t> to </a:t>
            </a:r>
            <a:r>
              <a:rPr lang="cs-CZ" sz="1900" i="1" dirty="0" err="1"/>
              <a:t>doing</a:t>
            </a:r>
            <a:r>
              <a:rPr lang="cs-CZ" sz="1900" i="1" dirty="0"/>
              <a:t> </a:t>
            </a:r>
            <a:r>
              <a:rPr lang="cs-CZ" sz="1900" i="1" dirty="0" err="1"/>
              <a:t>your</a:t>
            </a:r>
            <a:r>
              <a:rPr lang="cs-CZ" sz="1900" i="1" dirty="0"/>
              <a:t> </a:t>
            </a:r>
            <a:r>
              <a:rPr lang="cs-CZ" sz="1900" i="1" dirty="0" err="1"/>
              <a:t>research</a:t>
            </a:r>
            <a:r>
              <a:rPr lang="cs-CZ" sz="1900" i="1" dirty="0"/>
              <a:t> </a:t>
            </a:r>
            <a:r>
              <a:rPr lang="cs-CZ" sz="1900" i="1" dirty="0" err="1"/>
              <a:t>project</a:t>
            </a:r>
            <a:r>
              <a:rPr lang="cs-CZ" sz="1900" dirty="0"/>
              <a:t>. London: </a:t>
            </a:r>
            <a:r>
              <a:rPr lang="cs-CZ" sz="1900" dirty="0" err="1"/>
              <a:t>Sage</a:t>
            </a:r>
            <a:r>
              <a:rPr lang="cs-CZ" sz="1900" dirty="0"/>
              <a:t>, 2017. ISBN 978-1-4739-5207-2.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1900" dirty="0">
                <a:latin typeface="Arial" panose="020B0604020202020204" pitchFamily="34" charset="0"/>
              </a:rPr>
              <a:t>PELIKÁN, J. </a:t>
            </a:r>
            <a:r>
              <a:rPr lang="cs-CZ" sz="1900" i="1" dirty="0">
                <a:latin typeface="Arial" panose="020B0604020202020204" pitchFamily="34" charset="0"/>
              </a:rPr>
              <a:t>Základy empirického výzkumu pedagogických jevů. </a:t>
            </a:r>
            <a:r>
              <a:rPr lang="cs-CZ" sz="1900" dirty="0">
                <a:latin typeface="Arial" panose="020B0604020202020204" pitchFamily="34" charset="0"/>
              </a:rPr>
              <a:t>Praha: Karolinum, 2011. ISBN: 978-246-1916-3.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1900" dirty="0">
                <a:latin typeface="Arial" panose="020B0604020202020204" pitchFamily="34" charset="0"/>
              </a:rPr>
              <a:t>PETERKOVÁ, J. </a:t>
            </a:r>
            <a:r>
              <a:rPr lang="cs-CZ" sz="1900" i="1" dirty="0">
                <a:latin typeface="Arial" panose="020B0604020202020204" pitchFamily="34" charset="0"/>
              </a:rPr>
              <a:t>Tvorba diplomové práce</a:t>
            </a:r>
            <a:r>
              <a:rPr lang="cs-CZ" sz="1900" dirty="0">
                <a:latin typeface="Arial" panose="020B0604020202020204" pitchFamily="34" charset="0"/>
              </a:rPr>
              <a:t>. Praha: </a:t>
            </a:r>
            <a:r>
              <a:rPr lang="cs-CZ" sz="1900" dirty="0" err="1">
                <a:latin typeface="Arial" panose="020B0604020202020204" pitchFamily="34" charset="0"/>
              </a:rPr>
              <a:t>Oeconomica</a:t>
            </a:r>
            <a:r>
              <a:rPr lang="cs-CZ" sz="1900" dirty="0">
                <a:latin typeface="Arial" panose="020B0604020202020204" pitchFamily="34" charset="0"/>
              </a:rPr>
              <a:t>, 2020. ISBN 978-80-245-2375-0.</a:t>
            </a:r>
          </a:p>
          <a:p>
            <a:endParaRPr lang="cs-CZ" sz="28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406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3800-1E6B-4A93-87D3-3D70E59B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Cíl modulu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8AFC74-2DAB-4FF2-A66B-288CACB8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Vysvětlit smysl a účel závěrečných prací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Přiblížit náležitosti směrem k AP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Ukázat strukturu AP a projektu AP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Nastínit podstatu vědeckého výzkumu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Přehledně seznámit s formálními kritérii AP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Pomoci sestavit výzkumný záměr a projekt AP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Nahlédnout do výzkumných metod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/>
              <a:t>Pomoci nalézt správné směřování závěrečné práce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9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F8B17-CA98-41AD-988B-68DA804E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Anotace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88E470-4D18-4400-AE5B-F1B78BA44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5001344"/>
          </a:xfrm>
        </p:spPr>
        <p:txBody>
          <a:bodyPr rtlCol="0">
            <a:normAutofit fontScale="77500" lnSpcReduction="20000"/>
          </a:bodyPr>
          <a:lstStyle/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Druhy závěrečných prací, projekt AP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Metody, metodologie, věda – výklad pojmů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Teoretický a empirický výzkum – zákonitosti, příklady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Odborná písemná práce – výklad a zásady, typy odborných prací, požadavky a struktura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Práce s odbornou literaturou, n</a:t>
            </a:r>
            <a:r>
              <a:rPr lang="cs-CZ" dirty="0"/>
              <a:t>ormy, typy norem, citace, standardizace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Etika výzkumu, plagiátorství, struktura úvodu práce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Výzkumné metody, výzkumný soubor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Kvantitativní přístup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Kvalitativní přístup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Dotazovací techniky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Interpretace dat, zpracování, diskuze a závěr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</a:rPr>
              <a:t>Metodický návod AP, redakční práce</a:t>
            </a:r>
          </a:p>
          <a:p>
            <a:pPr marL="560070" indent="-514350" rtl="0">
              <a:buFont typeface="+mj-lt"/>
              <a:buAutoNum type="arabicPeriod"/>
            </a:pPr>
            <a:r>
              <a:rPr lang="cs-CZ" dirty="0"/>
              <a:t>Prezentace odborného vědeckého textu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1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294C1-FB65-4366-A83A-341A4639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Zakončení modulu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262635-0730-4040-88A7-C9E553A58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Zápočet 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</a:rPr>
              <a:t>odevzdání projektu absolventské práce dle zadání </a:t>
            </a:r>
            <a:r>
              <a:rPr lang="cs-CZ" b="1" dirty="0">
                <a:latin typeface="Arial" panose="020B0604020202020204" pitchFamily="34" charset="0"/>
              </a:rPr>
              <a:t>do 19.12. 23:59</a:t>
            </a:r>
            <a:r>
              <a:rPr lang="cs-CZ" dirty="0">
                <a:latin typeface="Arial" panose="020B0604020202020204" pitchFamily="34" charset="0"/>
              </a:rPr>
              <a:t> elektronicky</a:t>
            </a:r>
          </a:p>
          <a:p>
            <a:pPr marL="1444625" lvl="2" indent="-457200">
              <a:buFont typeface="Arial" panose="020B0604020202020204" pitchFamily="34" charset="0"/>
              <a:buChar char="•"/>
            </a:pPr>
            <a:r>
              <a:rPr lang="cs-CZ" b="1" dirty="0"/>
              <a:t>zaslat na e-mail </a:t>
            </a:r>
            <a:r>
              <a:rPr lang="cs-CZ" dirty="0">
                <a:hlinkClick r:id="rId3"/>
              </a:rPr>
              <a:t>tviplerova@gmail.com</a:t>
            </a:r>
            <a:endParaRPr lang="cs-CZ" dirty="0"/>
          </a:p>
          <a:p>
            <a:pPr marL="1444625" lvl="2" indent="-45720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>
                <a:latin typeface="Arial" panose="020B0604020202020204" pitchFamily="34" charset="0"/>
              </a:rPr>
              <a:t> předmětu e</a:t>
            </a:r>
            <a:r>
              <a:rPr lang="cs-CZ" dirty="0"/>
              <a:t>-mailu pište </a:t>
            </a:r>
            <a:r>
              <a:rPr lang="cs-CZ" b="1" dirty="0"/>
              <a:t>název modulu a své jméno a příjmení </a:t>
            </a:r>
            <a:r>
              <a:rPr lang="cs-CZ" dirty="0"/>
              <a:t>(jinak nebude práce hodnocena)</a:t>
            </a:r>
            <a:endParaRPr lang="cs-CZ" dirty="0">
              <a:latin typeface="Arial" panose="020B0604020202020204" pitchFamily="34" charset="0"/>
            </a:endParaRP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hodnocení vyučujícím – zpětná vazba a případné opravy projektů do konce ledna</a:t>
            </a:r>
          </a:p>
          <a:p>
            <a:pPr marL="1149350" lvl="1" indent="-457200">
              <a:buFont typeface="Arial" panose="020B0604020202020204" pitchFamily="34" charset="0"/>
              <a:buChar char="•"/>
            </a:pPr>
            <a:r>
              <a:rPr lang="cs-CZ" dirty="0"/>
              <a:t>je možné projekt průběžně konzultovat během semestru – zaslat přes e-mail a opět v předmětu uvést název modulu, jméno a příjmení; v e-mailu uveďte, že se jedná pouze o konzultaci a konkrétní dotazy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7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765FE-5DC8-4FFF-A1C7-4CC710B3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Povinná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FD893-57C4-4127-A79D-AC2307C2C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411663"/>
          </a:xfrm>
        </p:spPr>
        <p:txBody>
          <a:bodyPr rtlCol="0"/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HENDL, J. Bakalářské a diplomové práce na UK FTVS – krok za krokem. Praha: UK FTVS, 2010. Dostupné z: </a:t>
            </a:r>
            <a:r>
              <a:rPr lang="cs-CZ" sz="2200" dirty="0">
                <a:latin typeface="Arial" panose="020B0604020202020204" pitchFamily="34" charset="0"/>
                <a:hlinkClick r:id="rId3"/>
              </a:rPr>
              <a:t>https://ftvs.cuni.cz/ftvs-161.html</a:t>
            </a:r>
            <a:r>
              <a:rPr lang="cs-CZ" sz="2200" dirty="0">
                <a:latin typeface="Arial" panose="020B0604020202020204" pitchFamily="34" charset="0"/>
              </a:rPr>
              <a:t> 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2200" dirty="0"/>
              <a:t>ZHÁNEL, J. Metodologie výzkumné práce. Brno: Masarykova univerzita, 2014. ISBN 978-80-210-6696-0. /dostupné z: </a:t>
            </a:r>
            <a:r>
              <a:rPr lang="cs-CZ" sz="2200" dirty="0">
                <a:hlinkClick r:id="rId4"/>
              </a:rPr>
              <a:t>https://is.muni.cz/el/1451/jaro2017/nk2019/um/Zhanel-metodologie-vyzkumne-prace_2014.pdf</a:t>
            </a:r>
            <a:r>
              <a:rPr lang="cs-CZ" sz="2200" dirty="0"/>
              <a:t> 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6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765FE-5DC8-4FFF-A1C7-4CC710B3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</a:rPr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FD893-57C4-4127-A79D-AC2307C2C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411663"/>
          </a:xfrm>
        </p:spPr>
        <p:txBody>
          <a:bodyPr rtlCol="0">
            <a:normAutofit/>
          </a:bodyPr>
          <a:lstStyle/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PELIKÁN, J. Základy empirického výzkumu pedagogických jevů. Praha: Karolinum, 2011. ISBN: 978-246-1916-3.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2200" dirty="0"/>
              <a:t>KUBÁTOVÁ, H., ŠIMEK, D. Od abstraktu do závěrečné práce. Olomouc: Univerzita Palackého v Olomouci. ISBN: 9780-80-244-1589-5.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r>
              <a:rPr lang="cs-CZ" sz="2200" dirty="0"/>
              <a:t>KAPOUNOVÁ, J., KAPOUN, P. Bakalářská a diplomová práce: od zadání po obhajobu. Praha: Grada, 2017. ISBN: 978-80-241-0079-8.</a:t>
            </a:r>
          </a:p>
          <a:p>
            <a:pPr marL="502920" indent="-457200" rtl="0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2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3D8A5-2054-43DD-B1A1-1CAB9DD6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závěrečných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652AB-759D-4934-A3E0-C22362F2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5105400"/>
          </a:xfrm>
        </p:spPr>
        <p:txBody>
          <a:bodyPr>
            <a:normAutofit/>
          </a:bodyPr>
          <a:lstStyle/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200" dirty="0"/>
              <a:t>Bakalářská práce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200" dirty="0"/>
              <a:t>Diplomová práce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200" dirty="0"/>
              <a:t>Disertační práce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200" dirty="0"/>
              <a:t>Absolventská práce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88620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cs-CZ" sz="2200" dirty="0"/>
              <a:t>Student má právo navrhovat téma své závěrečné práce.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endParaRPr lang="cs-CZ" sz="2200" dirty="0"/>
          </a:p>
          <a:p>
            <a:endParaRPr lang="cs-CZ" sz="1600" dirty="0"/>
          </a:p>
          <a:p>
            <a:r>
              <a:rPr lang="cs-CZ" sz="1600" dirty="0"/>
              <a:t>Zákon č. 137/2016 Sb., kterým se mění zákon č. 111/1998 Sb., o vysokých školách</a:t>
            </a:r>
          </a:p>
        </p:txBody>
      </p:sp>
    </p:spTree>
    <p:extLst>
      <p:ext uri="{BB962C8B-B14F-4D97-AF65-F5344CB8AC3E}">
        <p14:creationId xmlns:p14="http://schemas.microsoft.com/office/powerpoint/2010/main" val="1859948549"/>
      </p:ext>
    </p:extLst>
  </p:cSld>
  <p:clrMapOvr>
    <a:masterClrMapping/>
  </p:clrMapOvr>
</p:sld>
</file>

<file path=ppt/theme/theme1.xml><?xml version="1.0" encoding="utf-8"?>
<a:theme xmlns:a="http://schemas.openxmlformats.org/drawingml/2006/main" name="Školicí prezentace pro prodejce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26713257_TF02819076" id="{7C3FFAF2-C8B7-4E43-B3FD-DDF11BBD2BF5}" vid="{E6C7847E-FBCF-44B5-8019-7A86835D8AB5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Snímky školení pro prodejce</Template>
  <TotalTime>482</TotalTime>
  <Words>1780</Words>
  <Application>Microsoft Office PowerPoint</Application>
  <PresentationFormat>Předvádění na obrazovce (4:3)</PresentationFormat>
  <Paragraphs>283</Paragraphs>
  <Slides>37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Symbol</vt:lpstr>
      <vt:lpstr>Wingdings</vt:lpstr>
      <vt:lpstr>Školicí prezentace pro prodejce</vt:lpstr>
      <vt:lpstr>Seminář k AP</vt:lpstr>
      <vt:lpstr>Kontakt</vt:lpstr>
      <vt:lpstr>Cíl modulu</vt:lpstr>
      <vt:lpstr>Cíl modulu</vt:lpstr>
      <vt:lpstr>Anotace </vt:lpstr>
      <vt:lpstr>Zakončení modulu</vt:lpstr>
      <vt:lpstr>Povinná literatura</vt:lpstr>
      <vt:lpstr>Doporučená literatura</vt:lpstr>
      <vt:lpstr>Druhy závěrečných prací</vt:lpstr>
      <vt:lpstr>Postup zpracování závěrečných prací</vt:lpstr>
      <vt:lpstr>Volba a zadání tématu AP</vt:lpstr>
      <vt:lpstr>Vlastní téma</vt:lpstr>
      <vt:lpstr>Téma AP</vt:lpstr>
      <vt:lpstr>Struktura teoretické práce</vt:lpstr>
      <vt:lpstr>Struktura empirické (empiricko-teoretické) práce</vt:lpstr>
      <vt:lpstr>Téma AP</vt:lpstr>
      <vt:lpstr>Vlastní téma</vt:lpstr>
      <vt:lpstr>Cíl práce</vt:lpstr>
      <vt:lpstr>Vlastní téma</vt:lpstr>
      <vt:lpstr>Vedoucí práce</vt:lpstr>
      <vt:lpstr>Název práce</vt:lpstr>
      <vt:lpstr>Název</vt:lpstr>
      <vt:lpstr>Postup zpracování závěrečných prací</vt:lpstr>
      <vt:lpstr>Vypracování projektu AP</vt:lpstr>
      <vt:lpstr>Struktura projektu AP – 3 povinné části</vt:lpstr>
      <vt:lpstr>Struktura projektu AP – další možné kapitoly</vt:lpstr>
      <vt:lpstr>Vymezení problému</vt:lpstr>
      <vt:lpstr>Cíl a úkoly</vt:lpstr>
      <vt:lpstr>Výzkumná metoda a metodika práce</vt:lpstr>
      <vt:lpstr>Optimální rozsah projektu AP</vt:lpstr>
      <vt:lpstr>A co nyní?</vt:lpstr>
      <vt:lpstr>Formální náležitosti projektu AP a AP</vt:lpstr>
      <vt:lpstr>Formální náležitosti projektu AP a AP</vt:lpstr>
      <vt:lpstr>Stylistika práce</vt:lpstr>
      <vt:lpstr>Stylistika práce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AP</dc:title>
  <dc:creator>Tereza Viplerová</dc:creator>
  <cp:lastModifiedBy>Tereza Viplerová</cp:lastModifiedBy>
  <cp:revision>1</cp:revision>
  <dcterms:created xsi:type="dcterms:W3CDTF">2022-10-02T10:07:33Z</dcterms:created>
  <dcterms:modified xsi:type="dcterms:W3CDTF">2022-10-02T18:10:17Z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