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1" r:id="rId14"/>
    <p:sldId id="282" r:id="rId15"/>
    <p:sldId id="283" r:id="rId16"/>
    <p:sldId id="280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A1E025E-81B0-4FB7-A2EB-BB610E0F531A}">
          <p14:sldIdLst>
            <p14:sldId id="256"/>
            <p14:sldId id="258"/>
          </p14:sldIdLst>
        </p14:section>
        <p14:section name="sportovní zařízení úvod" id="{27414075-8BFE-4127-8411-B8E3F98134B1}">
          <p14:sldIdLst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1"/>
            <p14:sldId id="282"/>
            <p14:sldId id="283"/>
            <p14:sldId id="280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1E0672-125E-497E-8353-9B21F1157DEF}" v="510" dt="2022-10-16T15:34:14.2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70" d="100"/>
          <a:sy n="70" d="100"/>
        </p:scale>
        <p:origin x="717" y="4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reza Viplerová" userId="4a5625560623e0a4" providerId="LiveId" clId="{BD1E0672-125E-497E-8353-9B21F1157DEF}"/>
    <pc:docChg chg="undo custSel addSld delSld modSld sldOrd modSection">
      <pc:chgData name="Tereza Viplerová" userId="4a5625560623e0a4" providerId="LiveId" clId="{BD1E0672-125E-497E-8353-9B21F1157DEF}" dt="2022-10-16T15:34:14.267" v="4357" actId="12"/>
      <pc:docMkLst>
        <pc:docMk/>
      </pc:docMkLst>
      <pc:sldChg chg="modSp mod">
        <pc:chgData name="Tereza Viplerová" userId="4a5625560623e0a4" providerId="LiveId" clId="{BD1E0672-125E-497E-8353-9B21F1157DEF}" dt="2022-10-16T09:36:07.207" v="3" actId="20577"/>
        <pc:sldMkLst>
          <pc:docMk/>
          <pc:sldMk cId="2119653984" sldId="256"/>
        </pc:sldMkLst>
        <pc:spChg chg="mod">
          <ac:chgData name="Tereza Viplerová" userId="4a5625560623e0a4" providerId="LiveId" clId="{BD1E0672-125E-497E-8353-9B21F1157DEF}" dt="2022-10-16T09:36:07.207" v="3" actId="20577"/>
          <ac:spMkLst>
            <pc:docMk/>
            <pc:sldMk cId="2119653984" sldId="256"/>
            <ac:spMk id="3" creationId="{9F33B89F-855F-A3A9-65CD-BCADEBD4496D}"/>
          </ac:spMkLst>
        </pc:spChg>
      </pc:sldChg>
      <pc:sldChg chg="del">
        <pc:chgData name="Tereza Viplerová" userId="4a5625560623e0a4" providerId="LiveId" clId="{BD1E0672-125E-497E-8353-9B21F1157DEF}" dt="2022-10-16T09:47:07.594" v="4" actId="2696"/>
        <pc:sldMkLst>
          <pc:docMk/>
          <pc:sldMk cId="3374550894" sldId="257"/>
        </pc:sldMkLst>
      </pc:sldChg>
      <pc:sldChg chg="del">
        <pc:chgData name="Tereza Viplerová" userId="4a5625560623e0a4" providerId="LiveId" clId="{BD1E0672-125E-497E-8353-9B21F1157DEF}" dt="2022-10-16T09:47:21.238" v="5" actId="2696"/>
        <pc:sldMkLst>
          <pc:docMk/>
          <pc:sldMk cId="957787574" sldId="259"/>
        </pc:sldMkLst>
      </pc:sldChg>
      <pc:sldChg chg="del">
        <pc:chgData name="Tereza Viplerová" userId="4a5625560623e0a4" providerId="LiveId" clId="{BD1E0672-125E-497E-8353-9B21F1157DEF}" dt="2022-10-16T09:47:23.168" v="6" actId="2696"/>
        <pc:sldMkLst>
          <pc:docMk/>
          <pc:sldMk cId="2044916946" sldId="260"/>
        </pc:sldMkLst>
      </pc:sldChg>
      <pc:sldChg chg="del">
        <pc:chgData name="Tereza Viplerová" userId="4a5625560623e0a4" providerId="LiveId" clId="{BD1E0672-125E-497E-8353-9B21F1157DEF}" dt="2022-10-16T09:48:10.489" v="13" actId="2696"/>
        <pc:sldMkLst>
          <pc:docMk/>
          <pc:sldMk cId="1528862810" sldId="261"/>
        </pc:sldMkLst>
      </pc:sldChg>
      <pc:sldChg chg="del">
        <pc:chgData name="Tereza Viplerová" userId="4a5625560623e0a4" providerId="LiveId" clId="{BD1E0672-125E-497E-8353-9B21F1157DEF}" dt="2022-10-16T09:47:53.799" v="7" actId="47"/>
        <pc:sldMkLst>
          <pc:docMk/>
          <pc:sldMk cId="2376029559" sldId="262"/>
        </pc:sldMkLst>
      </pc:sldChg>
      <pc:sldChg chg="del">
        <pc:chgData name="Tereza Viplerová" userId="4a5625560623e0a4" providerId="LiveId" clId="{BD1E0672-125E-497E-8353-9B21F1157DEF}" dt="2022-10-16T09:47:53.799" v="7" actId="47"/>
        <pc:sldMkLst>
          <pc:docMk/>
          <pc:sldMk cId="1328051046" sldId="263"/>
        </pc:sldMkLst>
      </pc:sldChg>
      <pc:sldChg chg="del">
        <pc:chgData name="Tereza Viplerová" userId="4a5625560623e0a4" providerId="LiveId" clId="{BD1E0672-125E-497E-8353-9B21F1157DEF}" dt="2022-10-16T09:47:53.799" v="7" actId="47"/>
        <pc:sldMkLst>
          <pc:docMk/>
          <pc:sldMk cId="2827059515" sldId="264"/>
        </pc:sldMkLst>
      </pc:sldChg>
      <pc:sldChg chg="del">
        <pc:chgData name="Tereza Viplerová" userId="4a5625560623e0a4" providerId="LiveId" clId="{BD1E0672-125E-497E-8353-9B21F1157DEF}" dt="2022-10-16T09:47:53.799" v="7" actId="47"/>
        <pc:sldMkLst>
          <pc:docMk/>
          <pc:sldMk cId="2874731165" sldId="265"/>
        </pc:sldMkLst>
      </pc:sldChg>
      <pc:sldChg chg="del">
        <pc:chgData name="Tereza Viplerová" userId="4a5625560623e0a4" providerId="LiveId" clId="{BD1E0672-125E-497E-8353-9B21F1157DEF}" dt="2022-10-16T09:47:53.799" v="7" actId="47"/>
        <pc:sldMkLst>
          <pc:docMk/>
          <pc:sldMk cId="663534673" sldId="266"/>
        </pc:sldMkLst>
      </pc:sldChg>
      <pc:sldChg chg="del">
        <pc:chgData name="Tereza Viplerová" userId="4a5625560623e0a4" providerId="LiveId" clId="{BD1E0672-125E-497E-8353-9B21F1157DEF}" dt="2022-10-16T09:47:53.799" v="7" actId="47"/>
        <pc:sldMkLst>
          <pc:docMk/>
          <pc:sldMk cId="173607102" sldId="267"/>
        </pc:sldMkLst>
      </pc:sldChg>
      <pc:sldChg chg="del">
        <pc:chgData name="Tereza Viplerová" userId="4a5625560623e0a4" providerId="LiveId" clId="{BD1E0672-125E-497E-8353-9B21F1157DEF}" dt="2022-10-16T09:47:53.799" v="7" actId="47"/>
        <pc:sldMkLst>
          <pc:docMk/>
          <pc:sldMk cId="676520524" sldId="268"/>
        </pc:sldMkLst>
      </pc:sldChg>
      <pc:sldChg chg="modSp new mod">
        <pc:chgData name="Tereza Viplerová" userId="4a5625560623e0a4" providerId="LiveId" clId="{BD1E0672-125E-497E-8353-9B21F1157DEF}" dt="2022-10-16T13:16:35.664" v="49" actId="20577"/>
        <pc:sldMkLst>
          <pc:docMk/>
          <pc:sldMk cId="2557220395" sldId="270"/>
        </pc:sldMkLst>
        <pc:spChg chg="mod">
          <ac:chgData name="Tereza Viplerová" userId="4a5625560623e0a4" providerId="LiveId" clId="{BD1E0672-125E-497E-8353-9B21F1157DEF}" dt="2022-10-16T13:16:35.664" v="49" actId="20577"/>
          <ac:spMkLst>
            <pc:docMk/>
            <pc:sldMk cId="2557220395" sldId="270"/>
            <ac:spMk id="2" creationId="{07D0ECE8-CB6F-C782-6B1B-4D84BECCC4BD}"/>
          </ac:spMkLst>
        </pc:spChg>
      </pc:sldChg>
      <pc:sldChg chg="del">
        <pc:chgData name="Tereza Viplerová" userId="4a5625560623e0a4" providerId="LiveId" clId="{BD1E0672-125E-497E-8353-9B21F1157DEF}" dt="2022-10-16T09:47:53.799" v="7" actId="47"/>
        <pc:sldMkLst>
          <pc:docMk/>
          <pc:sldMk cId="3065852372" sldId="270"/>
        </pc:sldMkLst>
      </pc:sldChg>
      <pc:sldChg chg="del">
        <pc:chgData name="Tereza Viplerová" userId="4a5625560623e0a4" providerId="LiveId" clId="{BD1E0672-125E-497E-8353-9B21F1157DEF}" dt="2022-10-16T09:47:53.799" v="7" actId="47"/>
        <pc:sldMkLst>
          <pc:docMk/>
          <pc:sldMk cId="585147145" sldId="271"/>
        </pc:sldMkLst>
      </pc:sldChg>
      <pc:sldChg chg="addSp delSp modSp new mod modAnim chgLayout">
        <pc:chgData name="Tereza Viplerová" userId="4a5625560623e0a4" providerId="LiveId" clId="{BD1E0672-125E-497E-8353-9B21F1157DEF}" dt="2022-10-16T13:22:23.483" v="472"/>
        <pc:sldMkLst>
          <pc:docMk/>
          <pc:sldMk cId="1288387913" sldId="271"/>
        </pc:sldMkLst>
        <pc:spChg chg="del mod ord">
          <ac:chgData name="Tereza Viplerová" userId="4a5625560623e0a4" providerId="LiveId" clId="{BD1E0672-125E-497E-8353-9B21F1157DEF}" dt="2022-10-16T13:16:52.804" v="51" actId="700"/>
          <ac:spMkLst>
            <pc:docMk/>
            <pc:sldMk cId="1288387913" sldId="271"/>
            <ac:spMk id="2" creationId="{5B9DC734-1FED-F18E-3CFC-A13CC96CC27F}"/>
          </ac:spMkLst>
        </pc:spChg>
        <pc:spChg chg="del mod ord">
          <ac:chgData name="Tereza Viplerová" userId="4a5625560623e0a4" providerId="LiveId" clId="{BD1E0672-125E-497E-8353-9B21F1157DEF}" dt="2022-10-16T13:16:52.804" v="51" actId="700"/>
          <ac:spMkLst>
            <pc:docMk/>
            <pc:sldMk cId="1288387913" sldId="271"/>
            <ac:spMk id="3" creationId="{97C1BBC3-D442-DFA0-59B9-214489DD98CE}"/>
          </ac:spMkLst>
        </pc:spChg>
        <pc:spChg chg="add mod ord">
          <ac:chgData name="Tereza Viplerová" userId="4a5625560623e0a4" providerId="LiveId" clId="{BD1E0672-125E-497E-8353-9B21F1157DEF}" dt="2022-10-16T13:17:14.552" v="110" actId="20577"/>
          <ac:spMkLst>
            <pc:docMk/>
            <pc:sldMk cId="1288387913" sldId="271"/>
            <ac:spMk id="4" creationId="{97DA9DD3-04FE-8B4D-38E8-ECBC57AD971F}"/>
          </ac:spMkLst>
        </pc:spChg>
        <pc:spChg chg="add mod ord">
          <ac:chgData name="Tereza Viplerová" userId="4a5625560623e0a4" providerId="LiveId" clId="{BD1E0672-125E-497E-8353-9B21F1157DEF}" dt="2022-10-16T13:22:04.761" v="469" actId="20577"/>
          <ac:spMkLst>
            <pc:docMk/>
            <pc:sldMk cId="1288387913" sldId="271"/>
            <ac:spMk id="5" creationId="{28FD6B17-5EB4-63EF-4AF6-15BE8AAA9EB1}"/>
          </ac:spMkLst>
        </pc:spChg>
      </pc:sldChg>
      <pc:sldChg chg="modSp add modAnim">
        <pc:chgData name="Tereza Viplerová" userId="4a5625560623e0a4" providerId="LiveId" clId="{BD1E0672-125E-497E-8353-9B21F1157DEF}" dt="2022-10-16T13:26:00.394" v="686" actId="20577"/>
        <pc:sldMkLst>
          <pc:docMk/>
          <pc:sldMk cId="77957832" sldId="272"/>
        </pc:sldMkLst>
        <pc:spChg chg="mod">
          <ac:chgData name="Tereza Viplerová" userId="4a5625560623e0a4" providerId="LiveId" clId="{BD1E0672-125E-497E-8353-9B21F1157DEF}" dt="2022-10-16T13:24:27.900" v="488" actId="5793"/>
          <ac:spMkLst>
            <pc:docMk/>
            <pc:sldMk cId="77957832" sldId="272"/>
            <ac:spMk id="4" creationId="{97DA9DD3-04FE-8B4D-38E8-ECBC57AD971F}"/>
          </ac:spMkLst>
        </pc:spChg>
        <pc:spChg chg="mod">
          <ac:chgData name="Tereza Viplerová" userId="4a5625560623e0a4" providerId="LiveId" clId="{BD1E0672-125E-497E-8353-9B21F1157DEF}" dt="2022-10-16T13:26:00.394" v="686" actId="20577"/>
          <ac:spMkLst>
            <pc:docMk/>
            <pc:sldMk cId="77957832" sldId="272"/>
            <ac:spMk id="5" creationId="{28FD6B17-5EB4-63EF-4AF6-15BE8AAA9EB1}"/>
          </ac:spMkLst>
        </pc:spChg>
      </pc:sldChg>
      <pc:sldChg chg="del">
        <pc:chgData name="Tereza Viplerová" userId="4a5625560623e0a4" providerId="LiveId" clId="{BD1E0672-125E-497E-8353-9B21F1157DEF}" dt="2022-10-16T09:47:53.799" v="7" actId="47"/>
        <pc:sldMkLst>
          <pc:docMk/>
          <pc:sldMk cId="1757635182" sldId="272"/>
        </pc:sldMkLst>
      </pc:sldChg>
      <pc:sldChg chg="del">
        <pc:chgData name="Tereza Viplerová" userId="4a5625560623e0a4" providerId="LiveId" clId="{BD1E0672-125E-497E-8353-9B21F1157DEF}" dt="2022-10-16T09:47:53.799" v="7" actId="47"/>
        <pc:sldMkLst>
          <pc:docMk/>
          <pc:sldMk cId="560678325" sldId="273"/>
        </pc:sldMkLst>
      </pc:sldChg>
      <pc:sldChg chg="addSp delSp modSp new mod setBg">
        <pc:chgData name="Tereza Viplerová" userId="4a5625560623e0a4" providerId="LiveId" clId="{BD1E0672-125E-497E-8353-9B21F1157DEF}" dt="2022-10-16T13:29:56.165" v="845" actId="20577"/>
        <pc:sldMkLst>
          <pc:docMk/>
          <pc:sldMk cId="4104131496" sldId="273"/>
        </pc:sldMkLst>
        <pc:spChg chg="del mod ord">
          <ac:chgData name="Tereza Viplerová" userId="4a5625560623e0a4" providerId="LiveId" clId="{BD1E0672-125E-497E-8353-9B21F1157DEF}" dt="2022-10-16T13:28:36.187" v="832" actId="478"/>
          <ac:spMkLst>
            <pc:docMk/>
            <pc:sldMk cId="4104131496" sldId="273"/>
            <ac:spMk id="2" creationId="{9A1475D1-F15A-B307-BEB7-7A4391CEDB37}"/>
          </ac:spMkLst>
        </pc:spChg>
        <pc:spChg chg="mod">
          <ac:chgData name="Tereza Viplerová" userId="4a5625560623e0a4" providerId="LiveId" clId="{BD1E0672-125E-497E-8353-9B21F1157DEF}" dt="2022-10-16T13:29:56.165" v="845" actId="20577"/>
          <ac:spMkLst>
            <pc:docMk/>
            <pc:sldMk cId="4104131496" sldId="273"/>
            <ac:spMk id="3" creationId="{DC61B965-AD17-474C-5552-3E826DE2AFF2}"/>
          </ac:spMkLst>
        </pc:spChg>
        <pc:spChg chg="add del">
          <ac:chgData name="Tereza Viplerová" userId="4a5625560623e0a4" providerId="LiveId" clId="{BD1E0672-125E-497E-8353-9B21F1157DEF}" dt="2022-10-16T13:27:33.651" v="824" actId="26606"/>
          <ac:spMkLst>
            <pc:docMk/>
            <pc:sldMk cId="4104131496" sldId="273"/>
            <ac:spMk id="8" creationId="{BA75F4A0-FEAF-4F1B-9C48-7688BF9D4148}"/>
          </ac:spMkLst>
        </pc:spChg>
        <pc:spChg chg="add del">
          <ac:chgData name="Tereza Viplerová" userId="4a5625560623e0a4" providerId="LiveId" clId="{BD1E0672-125E-497E-8353-9B21F1157DEF}" dt="2022-10-16T13:27:33.651" v="824" actId="26606"/>
          <ac:spMkLst>
            <pc:docMk/>
            <pc:sldMk cId="4104131496" sldId="273"/>
            <ac:spMk id="10" creationId="{F1EC79F3-0DE6-47BA-9C5C-039C54F4AC27}"/>
          </ac:spMkLst>
        </pc:spChg>
        <pc:spChg chg="add del">
          <ac:chgData name="Tereza Viplerová" userId="4a5625560623e0a4" providerId="LiveId" clId="{BD1E0672-125E-497E-8353-9B21F1157DEF}" dt="2022-10-16T13:27:33.651" v="824" actId="26606"/>
          <ac:spMkLst>
            <pc:docMk/>
            <pc:sldMk cId="4104131496" sldId="273"/>
            <ac:spMk id="12" creationId="{C86C2B07-2A41-4CB1-9C51-F037AF41765C}"/>
          </ac:spMkLst>
        </pc:spChg>
        <pc:spChg chg="add del">
          <ac:chgData name="Tereza Viplerová" userId="4a5625560623e0a4" providerId="LiveId" clId="{BD1E0672-125E-497E-8353-9B21F1157DEF}" dt="2022-10-16T13:27:33.651" v="824" actId="26606"/>
          <ac:spMkLst>
            <pc:docMk/>
            <pc:sldMk cId="4104131496" sldId="273"/>
            <ac:spMk id="14" creationId="{A3F67AAC-C977-4759-A5C8-6BC998F963D3}"/>
          </ac:spMkLst>
        </pc:spChg>
        <pc:spChg chg="add">
          <ac:chgData name="Tereza Viplerová" userId="4a5625560623e0a4" providerId="LiveId" clId="{BD1E0672-125E-497E-8353-9B21F1157DEF}" dt="2022-10-16T13:27:33.651" v="824" actId="26606"/>
          <ac:spMkLst>
            <pc:docMk/>
            <pc:sldMk cId="4104131496" sldId="273"/>
            <ac:spMk id="19" creationId="{E4BB1650-B616-4EFB-9FB7-5D93104B5A00}"/>
          </ac:spMkLst>
        </pc:spChg>
        <pc:spChg chg="add">
          <ac:chgData name="Tereza Viplerová" userId="4a5625560623e0a4" providerId="LiveId" clId="{BD1E0672-125E-497E-8353-9B21F1157DEF}" dt="2022-10-16T13:27:33.651" v="824" actId="26606"/>
          <ac:spMkLst>
            <pc:docMk/>
            <pc:sldMk cId="4104131496" sldId="273"/>
            <ac:spMk id="21" creationId="{BB47C962-A905-4168-832D-BF622B381E67}"/>
          </ac:spMkLst>
        </pc:spChg>
        <pc:spChg chg="add">
          <ac:chgData name="Tereza Viplerová" userId="4a5625560623e0a4" providerId="LiveId" clId="{BD1E0672-125E-497E-8353-9B21F1157DEF}" dt="2022-10-16T13:27:33.651" v="824" actId="26606"/>
          <ac:spMkLst>
            <pc:docMk/>
            <pc:sldMk cId="4104131496" sldId="273"/>
            <ac:spMk id="23" creationId="{B0CAA55C-9F48-4F94-95AA-5635394974B4}"/>
          </ac:spMkLst>
        </pc:spChg>
        <pc:picChg chg="add mod">
          <ac:chgData name="Tereza Viplerová" userId="4a5625560623e0a4" providerId="LiveId" clId="{BD1E0672-125E-497E-8353-9B21F1157DEF}" dt="2022-10-16T13:29:17.736" v="838" actId="1076"/>
          <ac:picMkLst>
            <pc:docMk/>
            <pc:sldMk cId="4104131496" sldId="273"/>
            <ac:picMk id="5" creationId="{2A769A9F-8A16-CEEE-51EA-B45AD4427B60}"/>
          </ac:picMkLst>
        </pc:picChg>
        <pc:picChg chg="add del mod">
          <ac:chgData name="Tereza Viplerová" userId="4a5625560623e0a4" providerId="LiveId" clId="{BD1E0672-125E-497E-8353-9B21F1157DEF}" dt="2022-10-16T13:28:32.456" v="830" actId="478"/>
          <ac:picMkLst>
            <pc:docMk/>
            <pc:sldMk cId="4104131496" sldId="273"/>
            <ac:picMk id="6" creationId="{FA6890B2-71E2-3FF1-A198-17AE08B4D5FA}"/>
          </ac:picMkLst>
        </pc:picChg>
      </pc:sldChg>
      <pc:sldChg chg="del">
        <pc:chgData name="Tereza Viplerová" userId="4a5625560623e0a4" providerId="LiveId" clId="{BD1E0672-125E-497E-8353-9B21F1157DEF}" dt="2022-10-16T09:47:53.799" v="7" actId="47"/>
        <pc:sldMkLst>
          <pc:docMk/>
          <pc:sldMk cId="3429710165" sldId="274"/>
        </pc:sldMkLst>
      </pc:sldChg>
      <pc:sldChg chg="modSp add mod">
        <pc:chgData name="Tereza Viplerová" userId="4a5625560623e0a4" providerId="LiveId" clId="{BD1E0672-125E-497E-8353-9B21F1157DEF}" dt="2022-10-16T13:30:44.589" v="876" actId="255"/>
        <pc:sldMkLst>
          <pc:docMk/>
          <pc:sldMk cId="3859110540" sldId="274"/>
        </pc:sldMkLst>
        <pc:spChg chg="mod">
          <ac:chgData name="Tereza Viplerová" userId="4a5625560623e0a4" providerId="LiveId" clId="{BD1E0672-125E-497E-8353-9B21F1157DEF}" dt="2022-10-16T13:30:44.589" v="876" actId="255"/>
          <ac:spMkLst>
            <pc:docMk/>
            <pc:sldMk cId="3859110540" sldId="274"/>
            <ac:spMk id="3" creationId="{DC61B965-AD17-474C-5552-3E826DE2AFF2}"/>
          </ac:spMkLst>
        </pc:spChg>
      </pc:sldChg>
      <pc:sldChg chg="addSp delSp modSp new mod modAnim">
        <pc:chgData name="Tereza Viplerová" userId="4a5625560623e0a4" providerId="LiveId" clId="{BD1E0672-125E-497E-8353-9B21F1157DEF}" dt="2022-10-16T14:22:03.627" v="2728" actId="20577"/>
        <pc:sldMkLst>
          <pc:docMk/>
          <pc:sldMk cId="1034290973" sldId="275"/>
        </pc:sldMkLst>
        <pc:spChg chg="mod">
          <ac:chgData name="Tereza Viplerová" userId="4a5625560623e0a4" providerId="LiveId" clId="{BD1E0672-125E-497E-8353-9B21F1157DEF}" dt="2022-10-16T13:32:05.849" v="945" actId="20577"/>
          <ac:spMkLst>
            <pc:docMk/>
            <pc:sldMk cId="1034290973" sldId="275"/>
            <ac:spMk id="2" creationId="{47664B83-8690-4952-22CC-20F8903DF5A5}"/>
          </ac:spMkLst>
        </pc:spChg>
        <pc:spChg chg="del">
          <ac:chgData name="Tereza Viplerová" userId="4a5625560623e0a4" providerId="LiveId" clId="{BD1E0672-125E-497E-8353-9B21F1157DEF}" dt="2022-10-16T13:32:53.644" v="946" actId="3680"/>
          <ac:spMkLst>
            <pc:docMk/>
            <pc:sldMk cId="1034290973" sldId="275"/>
            <ac:spMk id="3" creationId="{3BF99FB8-90F1-12E9-758F-3D1ABC5F0496}"/>
          </ac:spMkLst>
        </pc:spChg>
        <pc:spChg chg="add mod">
          <ac:chgData name="Tereza Viplerová" userId="4a5625560623e0a4" providerId="LiveId" clId="{BD1E0672-125E-497E-8353-9B21F1157DEF}" dt="2022-10-16T13:39:00.388" v="1386" actId="20577"/>
          <ac:spMkLst>
            <pc:docMk/>
            <pc:sldMk cId="1034290973" sldId="275"/>
            <ac:spMk id="5" creationId="{CBA99F69-B5AF-F417-CBE5-B18F4425F590}"/>
          </ac:spMkLst>
        </pc:spChg>
        <pc:spChg chg="add mod">
          <ac:chgData name="Tereza Viplerová" userId="4a5625560623e0a4" providerId="LiveId" clId="{BD1E0672-125E-497E-8353-9B21F1157DEF}" dt="2022-10-16T13:39:31.250" v="1396" actId="20577"/>
          <ac:spMkLst>
            <pc:docMk/>
            <pc:sldMk cId="1034290973" sldId="275"/>
            <ac:spMk id="6" creationId="{C85754DB-90FC-6A62-FC5D-4BAD408D5A71}"/>
          </ac:spMkLst>
        </pc:spChg>
        <pc:spChg chg="add mod">
          <ac:chgData name="Tereza Viplerová" userId="4a5625560623e0a4" providerId="LiveId" clId="{BD1E0672-125E-497E-8353-9B21F1157DEF}" dt="2022-10-16T14:22:03.627" v="2728" actId="20577"/>
          <ac:spMkLst>
            <pc:docMk/>
            <pc:sldMk cId="1034290973" sldId="275"/>
            <ac:spMk id="7" creationId="{385CC3A6-0F7B-301D-8F57-09DCA55DD31D}"/>
          </ac:spMkLst>
        </pc:spChg>
        <pc:graphicFrameChg chg="add mod ord modGraphic">
          <ac:chgData name="Tereza Viplerová" userId="4a5625560623e0a4" providerId="LiveId" clId="{BD1E0672-125E-497E-8353-9B21F1157DEF}" dt="2022-10-16T13:36:25.429" v="1163" actId="1076"/>
          <ac:graphicFrameMkLst>
            <pc:docMk/>
            <pc:sldMk cId="1034290973" sldId="275"/>
            <ac:graphicFrameMk id="4" creationId="{6C9A7CA5-A63B-7E32-D49E-B81130C7A9CE}"/>
          </ac:graphicFrameMkLst>
        </pc:graphicFrameChg>
      </pc:sldChg>
      <pc:sldChg chg="del">
        <pc:chgData name="Tereza Viplerová" userId="4a5625560623e0a4" providerId="LiveId" clId="{BD1E0672-125E-497E-8353-9B21F1157DEF}" dt="2022-10-16T09:47:53.799" v="7" actId="47"/>
        <pc:sldMkLst>
          <pc:docMk/>
          <pc:sldMk cId="2617361085" sldId="275"/>
        </pc:sldMkLst>
      </pc:sldChg>
      <pc:sldChg chg="add del">
        <pc:chgData name="Tereza Viplerová" userId="4a5625560623e0a4" providerId="LiveId" clId="{BD1E0672-125E-497E-8353-9B21F1157DEF}" dt="2022-10-16T13:39:08.457" v="1388" actId="2890"/>
        <pc:sldMkLst>
          <pc:docMk/>
          <pc:sldMk cId="1724196703" sldId="276"/>
        </pc:sldMkLst>
      </pc:sldChg>
      <pc:sldChg chg="addSp delSp modSp new mod">
        <pc:chgData name="Tereza Viplerová" userId="4a5625560623e0a4" providerId="LiveId" clId="{BD1E0672-125E-497E-8353-9B21F1157DEF}" dt="2022-10-16T13:51:21.304" v="1480" actId="255"/>
        <pc:sldMkLst>
          <pc:docMk/>
          <pc:sldMk cId="2636812738" sldId="276"/>
        </pc:sldMkLst>
        <pc:spChg chg="del">
          <ac:chgData name="Tereza Viplerová" userId="4a5625560623e0a4" providerId="LiveId" clId="{BD1E0672-125E-497E-8353-9B21F1157DEF}" dt="2022-10-16T13:48:27.986" v="1461" actId="478"/>
          <ac:spMkLst>
            <pc:docMk/>
            <pc:sldMk cId="2636812738" sldId="276"/>
            <ac:spMk id="2" creationId="{8108A960-E83D-B35D-1D57-01A8D7DB131B}"/>
          </ac:spMkLst>
        </pc:spChg>
        <pc:spChg chg="del mod">
          <ac:chgData name="Tereza Viplerová" userId="4a5625560623e0a4" providerId="LiveId" clId="{BD1E0672-125E-497E-8353-9B21F1157DEF}" dt="2022-10-16T13:40:25.219" v="1400" actId="1957"/>
          <ac:spMkLst>
            <pc:docMk/>
            <pc:sldMk cId="2636812738" sldId="276"/>
            <ac:spMk id="3" creationId="{3F45305B-4BBF-2655-395B-777BC7266273}"/>
          </ac:spMkLst>
        </pc:spChg>
        <pc:spChg chg="add del mod">
          <ac:chgData name="Tereza Viplerová" userId="4a5625560623e0a4" providerId="LiveId" clId="{BD1E0672-125E-497E-8353-9B21F1157DEF}" dt="2022-10-16T13:45:59.546" v="1446" actId="1957"/>
          <ac:spMkLst>
            <pc:docMk/>
            <pc:sldMk cId="2636812738" sldId="276"/>
            <ac:spMk id="8" creationId="{1A3160DD-6F80-B196-7383-AF45E3D7D780}"/>
          </ac:spMkLst>
        </pc:spChg>
        <pc:graphicFrameChg chg="add del mod">
          <ac:chgData name="Tereza Viplerová" userId="4a5625560623e0a4" providerId="LiveId" clId="{BD1E0672-125E-497E-8353-9B21F1157DEF}" dt="2022-10-16T13:45:51.240" v="1444" actId="478"/>
          <ac:graphicFrameMkLst>
            <pc:docMk/>
            <pc:sldMk cId="2636812738" sldId="276"/>
            <ac:graphicFrameMk id="6" creationId="{9468211F-D192-2312-213E-E6A085DBF6AE}"/>
          </ac:graphicFrameMkLst>
        </pc:graphicFrameChg>
        <pc:graphicFrameChg chg="add mod">
          <ac:chgData name="Tereza Viplerová" userId="4a5625560623e0a4" providerId="LiveId" clId="{BD1E0672-125E-497E-8353-9B21F1157DEF}" dt="2022-10-16T13:51:21.304" v="1480" actId="255"/>
          <ac:graphicFrameMkLst>
            <pc:docMk/>
            <pc:sldMk cId="2636812738" sldId="276"/>
            <ac:graphicFrameMk id="11" creationId="{5D48EC79-A127-C366-A7B6-184C9280098B}"/>
          </ac:graphicFrameMkLst>
        </pc:graphicFrameChg>
      </pc:sldChg>
      <pc:sldChg chg="del">
        <pc:chgData name="Tereza Viplerová" userId="4a5625560623e0a4" providerId="LiveId" clId="{BD1E0672-125E-497E-8353-9B21F1157DEF}" dt="2022-10-16T09:47:53.799" v="7" actId="47"/>
        <pc:sldMkLst>
          <pc:docMk/>
          <pc:sldMk cId="2961282895" sldId="276"/>
        </pc:sldMkLst>
      </pc:sldChg>
      <pc:sldChg chg="addSp delSp modSp new mod">
        <pc:chgData name="Tereza Viplerová" userId="4a5625560623e0a4" providerId="LiveId" clId="{BD1E0672-125E-497E-8353-9B21F1157DEF}" dt="2022-10-16T14:17:38.404" v="2692" actId="113"/>
        <pc:sldMkLst>
          <pc:docMk/>
          <pc:sldMk cId="173849570" sldId="277"/>
        </pc:sldMkLst>
        <pc:spChg chg="mod">
          <ac:chgData name="Tereza Viplerová" userId="4a5625560623e0a4" providerId="LiveId" clId="{BD1E0672-125E-497E-8353-9B21F1157DEF}" dt="2022-10-16T14:14:12.099" v="2677" actId="1076"/>
          <ac:spMkLst>
            <pc:docMk/>
            <pc:sldMk cId="173849570" sldId="277"/>
            <ac:spMk id="2" creationId="{D3B9DA46-3670-D033-6484-06A1F8BE193C}"/>
          </ac:spMkLst>
        </pc:spChg>
        <pc:spChg chg="del">
          <ac:chgData name="Tereza Viplerová" userId="4a5625560623e0a4" providerId="LiveId" clId="{BD1E0672-125E-497E-8353-9B21F1157DEF}" dt="2022-10-16T13:59:21.639" v="1570" actId="3680"/>
          <ac:spMkLst>
            <pc:docMk/>
            <pc:sldMk cId="173849570" sldId="277"/>
            <ac:spMk id="3" creationId="{62A0ABBF-6AC5-226E-6E3A-58CECDE73153}"/>
          </ac:spMkLst>
        </pc:spChg>
        <pc:graphicFrameChg chg="add mod ord modGraphic">
          <ac:chgData name="Tereza Viplerová" userId="4a5625560623e0a4" providerId="LiveId" clId="{BD1E0672-125E-497E-8353-9B21F1157DEF}" dt="2022-10-16T14:17:38.404" v="2692" actId="113"/>
          <ac:graphicFrameMkLst>
            <pc:docMk/>
            <pc:sldMk cId="173849570" sldId="277"/>
            <ac:graphicFrameMk id="4" creationId="{342DA846-8884-342A-DAFD-CA14F1DD7D3E}"/>
          </ac:graphicFrameMkLst>
        </pc:graphicFrameChg>
      </pc:sldChg>
      <pc:sldChg chg="del">
        <pc:chgData name="Tereza Viplerová" userId="4a5625560623e0a4" providerId="LiveId" clId="{BD1E0672-125E-497E-8353-9B21F1157DEF}" dt="2022-10-16T09:47:53.799" v="7" actId="47"/>
        <pc:sldMkLst>
          <pc:docMk/>
          <pc:sldMk cId="255081558" sldId="277"/>
        </pc:sldMkLst>
      </pc:sldChg>
      <pc:sldChg chg="del">
        <pc:chgData name="Tereza Viplerová" userId="4a5625560623e0a4" providerId="LiveId" clId="{BD1E0672-125E-497E-8353-9B21F1157DEF}" dt="2022-10-16T09:47:53.799" v="7" actId="47"/>
        <pc:sldMkLst>
          <pc:docMk/>
          <pc:sldMk cId="763284061" sldId="278"/>
        </pc:sldMkLst>
      </pc:sldChg>
      <pc:sldChg chg="modSp add mod">
        <pc:chgData name="Tereza Viplerová" userId="4a5625560623e0a4" providerId="LiveId" clId="{BD1E0672-125E-497E-8353-9B21F1157DEF}" dt="2022-10-16T14:17:00.846" v="2691" actId="113"/>
        <pc:sldMkLst>
          <pc:docMk/>
          <pc:sldMk cId="1118514753" sldId="278"/>
        </pc:sldMkLst>
        <pc:spChg chg="mod">
          <ac:chgData name="Tereza Viplerová" userId="4a5625560623e0a4" providerId="LiveId" clId="{BD1E0672-125E-497E-8353-9B21F1157DEF}" dt="2022-10-16T14:14:24.698" v="2679" actId="1076"/>
          <ac:spMkLst>
            <pc:docMk/>
            <pc:sldMk cId="1118514753" sldId="278"/>
            <ac:spMk id="2" creationId="{D3B9DA46-3670-D033-6484-06A1F8BE193C}"/>
          </ac:spMkLst>
        </pc:spChg>
        <pc:graphicFrameChg chg="mod modGraphic">
          <ac:chgData name="Tereza Viplerová" userId="4a5625560623e0a4" providerId="LiveId" clId="{BD1E0672-125E-497E-8353-9B21F1157DEF}" dt="2022-10-16T14:17:00.846" v="2691" actId="113"/>
          <ac:graphicFrameMkLst>
            <pc:docMk/>
            <pc:sldMk cId="1118514753" sldId="278"/>
            <ac:graphicFrameMk id="4" creationId="{342DA846-8884-342A-DAFD-CA14F1DD7D3E}"/>
          </ac:graphicFrameMkLst>
        </pc:graphicFrameChg>
      </pc:sldChg>
      <pc:sldChg chg="modSp new mod ord">
        <pc:chgData name="Tereza Viplerová" userId="4a5625560623e0a4" providerId="LiveId" clId="{BD1E0672-125E-497E-8353-9B21F1157DEF}" dt="2022-10-16T14:43:41.281" v="4336"/>
        <pc:sldMkLst>
          <pc:docMk/>
          <pc:sldMk cId="1038500036" sldId="279"/>
        </pc:sldMkLst>
        <pc:spChg chg="mod">
          <ac:chgData name="Tereza Viplerová" userId="4a5625560623e0a4" providerId="LiveId" clId="{BD1E0672-125E-497E-8353-9B21F1157DEF}" dt="2022-10-16T14:22:32.832" v="2737" actId="5793"/>
          <ac:spMkLst>
            <pc:docMk/>
            <pc:sldMk cId="1038500036" sldId="279"/>
            <ac:spMk id="2" creationId="{4A594C33-C31D-D1D6-BDA4-33FE32AFDCF1}"/>
          </ac:spMkLst>
        </pc:spChg>
        <pc:spChg chg="mod">
          <ac:chgData name="Tereza Viplerová" userId="4a5625560623e0a4" providerId="LiveId" clId="{BD1E0672-125E-497E-8353-9B21F1157DEF}" dt="2022-10-16T14:26:40.370" v="3254" actId="20577"/>
          <ac:spMkLst>
            <pc:docMk/>
            <pc:sldMk cId="1038500036" sldId="279"/>
            <ac:spMk id="3" creationId="{0544D68C-B6F9-AB47-660E-109EB55DE1E0}"/>
          </ac:spMkLst>
        </pc:spChg>
      </pc:sldChg>
      <pc:sldChg chg="del">
        <pc:chgData name="Tereza Viplerová" userId="4a5625560623e0a4" providerId="LiveId" clId="{BD1E0672-125E-497E-8353-9B21F1157DEF}" dt="2022-10-16T09:47:53.799" v="7" actId="47"/>
        <pc:sldMkLst>
          <pc:docMk/>
          <pc:sldMk cId="2642414586" sldId="279"/>
        </pc:sldMkLst>
      </pc:sldChg>
      <pc:sldChg chg="del">
        <pc:chgData name="Tereza Viplerová" userId="4a5625560623e0a4" providerId="LiveId" clId="{BD1E0672-125E-497E-8353-9B21F1157DEF}" dt="2022-10-16T09:47:53.799" v="7" actId="47"/>
        <pc:sldMkLst>
          <pc:docMk/>
          <pc:sldMk cId="1288476623" sldId="280"/>
        </pc:sldMkLst>
      </pc:sldChg>
      <pc:sldChg chg="modSp new mod ord">
        <pc:chgData name="Tereza Viplerová" userId="4a5625560623e0a4" providerId="LiveId" clId="{BD1E0672-125E-497E-8353-9B21F1157DEF}" dt="2022-10-16T14:43:43.803" v="4338"/>
        <pc:sldMkLst>
          <pc:docMk/>
          <pc:sldMk cId="3404689867" sldId="280"/>
        </pc:sldMkLst>
        <pc:spChg chg="mod">
          <ac:chgData name="Tereza Viplerová" userId="4a5625560623e0a4" providerId="LiveId" clId="{BD1E0672-125E-497E-8353-9B21F1157DEF}" dt="2022-10-16T14:33:17.684" v="3259" actId="20577"/>
          <ac:spMkLst>
            <pc:docMk/>
            <pc:sldMk cId="3404689867" sldId="280"/>
            <ac:spMk id="2" creationId="{97285EAF-F5B2-272E-BF03-6469BF2C2BEB}"/>
          </ac:spMkLst>
        </pc:spChg>
        <pc:spChg chg="mod">
          <ac:chgData name="Tereza Viplerová" userId="4a5625560623e0a4" providerId="LiveId" clId="{BD1E0672-125E-497E-8353-9B21F1157DEF}" dt="2022-10-16T14:39:19.984" v="3557" actId="20577"/>
          <ac:spMkLst>
            <pc:docMk/>
            <pc:sldMk cId="3404689867" sldId="280"/>
            <ac:spMk id="3" creationId="{07E89FD7-06C6-EFCE-6A06-740A62442D80}"/>
          </ac:spMkLst>
        </pc:spChg>
      </pc:sldChg>
      <pc:sldChg chg="del">
        <pc:chgData name="Tereza Viplerová" userId="4a5625560623e0a4" providerId="LiveId" clId="{BD1E0672-125E-497E-8353-9B21F1157DEF}" dt="2022-10-16T09:47:53.799" v="7" actId="47"/>
        <pc:sldMkLst>
          <pc:docMk/>
          <pc:sldMk cId="43971054" sldId="281"/>
        </pc:sldMkLst>
      </pc:sldChg>
      <pc:sldChg chg="modSp add mod modAnim">
        <pc:chgData name="Tereza Viplerová" userId="4a5625560623e0a4" providerId="LiveId" clId="{BD1E0672-125E-497E-8353-9B21F1157DEF}" dt="2022-10-16T15:18:12.377" v="4341"/>
        <pc:sldMkLst>
          <pc:docMk/>
          <pc:sldMk cId="1546677606" sldId="281"/>
        </pc:sldMkLst>
        <pc:spChg chg="mod">
          <ac:chgData name="Tereza Viplerová" userId="4a5625560623e0a4" providerId="LiveId" clId="{BD1E0672-125E-497E-8353-9B21F1157DEF}" dt="2022-10-16T14:39:50.012" v="3606" actId="20577"/>
          <ac:spMkLst>
            <pc:docMk/>
            <pc:sldMk cId="1546677606" sldId="281"/>
            <ac:spMk id="2" creationId="{97285EAF-F5B2-272E-BF03-6469BF2C2BEB}"/>
          </ac:spMkLst>
        </pc:spChg>
        <pc:spChg chg="mod">
          <ac:chgData name="Tereza Viplerová" userId="4a5625560623e0a4" providerId="LiveId" clId="{BD1E0672-125E-497E-8353-9B21F1157DEF}" dt="2022-10-16T14:40:55.452" v="3847" actId="20577"/>
          <ac:spMkLst>
            <pc:docMk/>
            <pc:sldMk cId="1546677606" sldId="281"/>
            <ac:spMk id="3" creationId="{07E89FD7-06C6-EFCE-6A06-740A62442D80}"/>
          </ac:spMkLst>
        </pc:spChg>
      </pc:sldChg>
      <pc:sldChg chg="modSp add mod modAnim">
        <pc:chgData name="Tereza Viplerová" userId="4a5625560623e0a4" providerId="LiveId" clId="{BD1E0672-125E-497E-8353-9B21F1157DEF}" dt="2022-10-16T15:18:25.371" v="4344"/>
        <pc:sldMkLst>
          <pc:docMk/>
          <pc:sldMk cId="3620847652" sldId="282"/>
        </pc:sldMkLst>
        <pc:spChg chg="mod">
          <ac:chgData name="Tereza Viplerová" userId="4a5625560623e0a4" providerId="LiveId" clId="{BD1E0672-125E-497E-8353-9B21F1157DEF}" dt="2022-10-16T14:42:09.346" v="4081" actId="5793"/>
          <ac:spMkLst>
            <pc:docMk/>
            <pc:sldMk cId="3620847652" sldId="282"/>
            <ac:spMk id="3" creationId="{07E89FD7-06C6-EFCE-6A06-740A62442D80}"/>
          </ac:spMkLst>
        </pc:spChg>
      </pc:sldChg>
      <pc:sldChg chg="del">
        <pc:chgData name="Tereza Viplerová" userId="4a5625560623e0a4" providerId="LiveId" clId="{BD1E0672-125E-497E-8353-9B21F1157DEF}" dt="2022-10-16T09:47:53.799" v="7" actId="47"/>
        <pc:sldMkLst>
          <pc:docMk/>
          <pc:sldMk cId="4136510033" sldId="282"/>
        </pc:sldMkLst>
      </pc:sldChg>
      <pc:sldChg chg="del">
        <pc:chgData name="Tereza Viplerová" userId="4a5625560623e0a4" providerId="LiveId" clId="{BD1E0672-125E-497E-8353-9B21F1157DEF}" dt="2022-10-16T09:47:53.799" v="7" actId="47"/>
        <pc:sldMkLst>
          <pc:docMk/>
          <pc:sldMk cId="1712224179" sldId="283"/>
        </pc:sldMkLst>
      </pc:sldChg>
      <pc:sldChg chg="modSp add mod modAnim">
        <pc:chgData name="Tereza Viplerová" userId="4a5625560623e0a4" providerId="LiveId" clId="{BD1E0672-125E-497E-8353-9B21F1157DEF}" dt="2022-10-16T15:34:14.267" v="4357" actId="12"/>
        <pc:sldMkLst>
          <pc:docMk/>
          <pc:sldMk cId="3989884372" sldId="283"/>
        </pc:sldMkLst>
        <pc:spChg chg="mod">
          <ac:chgData name="Tereza Viplerová" userId="4a5625560623e0a4" providerId="LiveId" clId="{BD1E0672-125E-497E-8353-9B21F1157DEF}" dt="2022-10-16T15:34:14.267" v="4357" actId="12"/>
          <ac:spMkLst>
            <pc:docMk/>
            <pc:sldMk cId="3989884372" sldId="283"/>
            <ac:spMk id="3" creationId="{07E89FD7-06C6-EFCE-6A06-740A62442D80}"/>
          </ac:spMkLst>
        </pc:spChg>
      </pc:sldChg>
      <pc:sldChg chg="del">
        <pc:chgData name="Tereza Viplerová" userId="4a5625560623e0a4" providerId="LiveId" clId="{BD1E0672-125E-497E-8353-9B21F1157DEF}" dt="2022-10-16T09:47:53.799" v="7" actId="47"/>
        <pc:sldMkLst>
          <pc:docMk/>
          <pc:sldMk cId="755294561" sldId="284"/>
        </pc:sldMkLst>
      </pc:sldChg>
      <pc:sldChg chg="del">
        <pc:chgData name="Tereza Viplerová" userId="4a5625560623e0a4" providerId="LiveId" clId="{BD1E0672-125E-497E-8353-9B21F1157DEF}" dt="2022-10-16T09:47:53.799" v="7" actId="47"/>
        <pc:sldMkLst>
          <pc:docMk/>
          <pc:sldMk cId="1995032787" sldId="285"/>
        </pc:sldMkLst>
      </pc:sldChg>
      <pc:sldChg chg="del">
        <pc:chgData name="Tereza Viplerová" userId="4a5625560623e0a4" providerId="LiveId" clId="{BD1E0672-125E-497E-8353-9B21F1157DEF}" dt="2022-10-16T09:47:53.799" v="7" actId="47"/>
        <pc:sldMkLst>
          <pc:docMk/>
          <pc:sldMk cId="376700530" sldId="286"/>
        </pc:sldMkLst>
      </pc:sldChg>
      <pc:sldChg chg="del">
        <pc:chgData name="Tereza Viplerová" userId="4a5625560623e0a4" providerId="LiveId" clId="{BD1E0672-125E-497E-8353-9B21F1157DEF}" dt="2022-10-16T09:47:53.799" v="7" actId="47"/>
        <pc:sldMkLst>
          <pc:docMk/>
          <pc:sldMk cId="1938677165" sldId="287"/>
        </pc:sldMkLst>
      </pc:sldChg>
      <pc:sldChg chg="del">
        <pc:chgData name="Tereza Viplerová" userId="4a5625560623e0a4" providerId="LiveId" clId="{BD1E0672-125E-497E-8353-9B21F1157DEF}" dt="2022-10-16T09:47:53.799" v="7" actId="47"/>
        <pc:sldMkLst>
          <pc:docMk/>
          <pc:sldMk cId="54831168" sldId="288"/>
        </pc:sldMkLst>
      </pc:sldChg>
      <pc:sldChg chg="del">
        <pc:chgData name="Tereza Viplerová" userId="4a5625560623e0a4" providerId="LiveId" clId="{BD1E0672-125E-497E-8353-9B21F1157DEF}" dt="2022-10-16T09:47:53.799" v="7" actId="47"/>
        <pc:sldMkLst>
          <pc:docMk/>
          <pc:sldMk cId="1136518465" sldId="289"/>
        </pc:sldMkLst>
      </pc:sldChg>
      <pc:sldChg chg="del">
        <pc:chgData name="Tereza Viplerová" userId="4a5625560623e0a4" providerId="LiveId" clId="{BD1E0672-125E-497E-8353-9B21F1157DEF}" dt="2022-10-16T09:47:56.989" v="8" actId="47"/>
        <pc:sldMkLst>
          <pc:docMk/>
          <pc:sldMk cId="2114000676" sldId="290"/>
        </pc:sldMkLst>
      </pc:sldChg>
      <pc:sldChg chg="del">
        <pc:chgData name="Tereza Viplerová" userId="4a5625560623e0a4" providerId="LiveId" clId="{BD1E0672-125E-497E-8353-9B21F1157DEF}" dt="2022-10-16T09:47:58.026" v="9" actId="47"/>
        <pc:sldMkLst>
          <pc:docMk/>
          <pc:sldMk cId="2329803917" sldId="291"/>
        </pc:sldMkLst>
      </pc:sldChg>
      <pc:sldChg chg="del">
        <pc:chgData name="Tereza Viplerová" userId="4a5625560623e0a4" providerId="LiveId" clId="{BD1E0672-125E-497E-8353-9B21F1157DEF}" dt="2022-10-16T09:47:58.844" v="10" actId="47"/>
        <pc:sldMkLst>
          <pc:docMk/>
          <pc:sldMk cId="3411609695" sldId="292"/>
        </pc:sldMkLst>
      </pc:sldChg>
      <pc:sldChg chg="del">
        <pc:chgData name="Tereza Viplerová" userId="4a5625560623e0a4" providerId="LiveId" clId="{BD1E0672-125E-497E-8353-9B21F1157DEF}" dt="2022-10-16T09:48:00.370" v="11" actId="47"/>
        <pc:sldMkLst>
          <pc:docMk/>
          <pc:sldMk cId="43760058" sldId="29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Sportovní dobrovolné organizace</c:v>
                </c:pt>
              </c:strCache>
            </c:strRef>
          </c:tx>
          <c:spPr>
            <a:ln w="31750" cap="rnd">
              <a:solidFill>
                <a:schemeClr val="tx2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tx2">
                  <a:lumMod val="50000"/>
                  <a:lumOff val="50000"/>
                </a:schemeClr>
              </a:solidFill>
              <a:ln>
                <a:solidFill>
                  <a:schemeClr val="tx2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List1!$A$2:$A$12</c:f>
              <c:numCache>
                <c:formatCode>General</c:formatCode>
                <c:ptCount val="11"/>
                <c:pt idx="0">
                  <c:v>1866</c:v>
                </c:pt>
                <c:pt idx="1">
                  <c:v>1898</c:v>
                </c:pt>
                <c:pt idx="2">
                  <c:v>1913</c:v>
                </c:pt>
                <c:pt idx="3">
                  <c:v>1920</c:v>
                </c:pt>
                <c:pt idx="4">
                  <c:v>1930</c:v>
                </c:pt>
                <c:pt idx="5">
                  <c:v>1938</c:v>
                </c:pt>
                <c:pt idx="6">
                  <c:v>1958</c:v>
                </c:pt>
                <c:pt idx="7">
                  <c:v>1968</c:v>
                </c:pt>
                <c:pt idx="8">
                  <c:v>1972</c:v>
                </c:pt>
                <c:pt idx="9">
                  <c:v>1980</c:v>
                </c:pt>
                <c:pt idx="10">
                  <c:v>1987</c:v>
                </c:pt>
              </c:numCache>
            </c:numRef>
          </c:cat>
          <c:val>
            <c:numRef>
              <c:f>List1!$B$2:$B$12</c:f>
              <c:numCache>
                <c:formatCode>General</c:formatCode>
                <c:ptCount val="11"/>
                <c:pt idx="0">
                  <c:v>1</c:v>
                </c:pt>
                <c:pt idx="1">
                  <c:v>55</c:v>
                </c:pt>
                <c:pt idx="2">
                  <c:v>142</c:v>
                </c:pt>
                <c:pt idx="3">
                  <c:v>292</c:v>
                </c:pt>
                <c:pt idx="4">
                  <c:v>1196</c:v>
                </c:pt>
                <c:pt idx="5">
                  <c:v>1262</c:v>
                </c:pt>
                <c:pt idx="6">
                  <c:v>1538</c:v>
                </c:pt>
                <c:pt idx="7">
                  <c:v>1770</c:v>
                </c:pt>
                <c:pt idx="8">
                  <c:v>1993</c:v>
                </c:pt>
                <c:pt idx="9">
                  <c:v>2038</c:v>
                </c:pt>
                <c:pt idx="10">
                  <c:v>2148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9B-403D-922C-1C6052E4D8D9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Školní tělocvičny</c:v>
                </c:pt>
              </c:strCache>
            </c:strRef>
          </c:tx>
          <c:spPr>
            <a:ln w="31750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</c:marker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9B-403D-922C-1C6052E4D8D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D9B-403D-922C-1C6052E4D8D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D9B-403D-922C-1C6052E4D8D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D9B-403D-922C-1C6052E4D8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List1!$A$2:$A$12</c:f>
              <c:numCache>
                <c:formatCode>General</c:formatCode>
                <c:ptCount val="11"/>
                <c:pt idx="0">
                  <c:v>1866</c:v>
                </c:pt>
                <c:pt idx="1">
                  <c:v>1898</c:v>
                </c:pt>
                <c:pt idx="2">
                  <c:v>1913</c:v>
                </c:pt>
                <c:pt idx="3">
                  <c:v>1920</c:v>
                </c:pt>
                <c:pt idx="4">
                  <c:v>1930</c:v>
                </c:pt>
                <c:pt idx="5">
                  <c:v>1938</c:v>
                </c:pt>
                <c:pt idx="6">
                  <c:v>1958</c:v>
                </c:pt>
                <c:pt idx="7">
                  <c:v>1968</c:v>
                </c:pt>
                <c:pt idx="8">
                  <c:v>1972</c:v>
                </c:pt>
                <c:pt idx="9">
                  <c:v>1980</c:v>
                </c:pt>
                <c:pt idx="10">
                  <c:v>1987</c:v>
                </c:pt>
              </c:numCache>
            </c:numRef>
          </c:cat>
          <c:val>
            <c:numRef>
              <c:f>List1!$C$2:$C$12</c:f>
              <c:numCache>
                <c:formatCode>General</c:formatCode>
                <c:ptCount val="11"/>
                <c:pt idx="0">
                  <c:v>491</c:v>
                </c:pt>
                <c:pt idx="1">
                  <c:v>1684</c:v>
                </c:pt>
                <c:pt idx="3">
                  <c:v>2433</c:v>
                </c:pt>
                <c:pt idx="5">
                  <c:v>3165</c:v>
                </c:pt>
                <c:pt idx="6">
                  <c:v>3553</c:v>
                </c:pt>
                <c:pt idx="9">
                  <c:v>4086</c:v>
                </c:pt>
                <c:pt idx="10">
                  <c:v>4983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D9B-403D-922C-1C6052E4D8D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19994080"/>
        <c:axId val="319994912"/>
      </c:lineChart>
      <c:catAx>
        <c:axId val="31999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19994912"/>
        <c:crosses val="autoZero"/>
        <c:auto val="1"/>
        <c:lblAlgn val="ctr"/>
        <c:lblOffset val="100"/>
        <c:noMultiLvlLbl val="0"/>
      </c:catAx>
      <c:valAx>
        <c:axId val="319994912"/>
        <c:scaling>
          <c:orientation val="minMax"/>
          <c:max val="500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19994080"/>
        <c:crosses val="autoZero"/>
        <c:crossBetween val="between"/>
        <c:majorUnit val="200"/>
      </c:valAx>
      <c:spPr>
        <a:solidFill>
          <a:schemeClr val="bg2"/>
        </a:solidFill>
        <a:ln>
          <a:solidFill>
            <a:schemeClr val="bg2"/>
          </a:solidFill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2"/>
    </a:solidFill>
    <a:ln w="9525" cap="flat" cmpd="sng" algn="ctr">
      <a:solidFill>
        <a:schemeClr val="bg2"/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3FEE57-556D-B3A9-3FBF-2B56858139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000" dirty="0"/>
              <a:t>Řízení a provoz sportovních zařízení 1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F33B89F-855F-A3A9-65CD-BCADEBD449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Tereza Viplerová</a:t>
            </a:r>
          </a:p>
          <a:p>
            <a:r>
              <a:rPr lang="cs-CZ" dirty="0"/>
              <a:t>17. 10. 2022</a:t>
            </a:r>
          </a:p>
        </p:txBody>
      </p:sp>
    </p:spTree>
    <p:extLst>
      <p:ext uri="{BB962C8B-B14F-4D97-AF65-F5344CB8AC3E}">
        <p14:creationId xmlns:p14="http://schemas.microsoft.com/office/powerpoint/2010/main" val="2119653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B9DA46-3670-D033-6484-06A1F8BE1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6584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cs-CZ" dirty="0"/>
              <a:t>Počty nejvýznamnějších STZ k 31. 12. 1981 a 31. 12. 1987 v ČR a k 31. 12. 1987 v SR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342DA846-8884-342A-DAFD-CA14F1DD7D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9909863"/>
              </p:ext>
            </p:extLst>
          </p:nvPr>
        </p:nvGraphicFramePr>
        <p:xfrm>
          <a:off x="1371600" y="1563241"/>
          <a:ext cx="10080000" cy="4654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000">
                  <a:extLst>
                    <a:ext uri="{9D8B030D-6E8A-4147-A177-3AD203B41FA5}">
                      <a16:colId xmlns:a16="http://schemas.microsoft.com/office/drawing/2014/main" val="2905002560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283706498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3752570124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1177399605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50584089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1658458101"/>
                    </a:ext>
                  </a:extLst>
                </a:gridCol>
              </a:tblGrid>
              <a:tr h="612000">
                <a:tc rowSpan="2">
                  <a:txBody>
                    <a:bodyPr/>
                    <a:lstStyle/>
                    <a:p>
                      <a:pPr algn="l"/>
                      <a:r>
                        <a:rPr lang="cs-CZ" sz="1800" b="1" dirty="0">
                          <a:solidFill>
                            <a:schemeClr val="bg1"/>
                          </a:solidFill>
                        </a:rPr>
                        <a:t>Název</a:t>
                      </a:r>
                    </a:p>
                  </a:txBody>
                  <a:tcPr marL="91809" marR="91809" marT="45904" marB="4590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chemeClr val="bg1"/>
                          </a:solidFill>
                        </a:rPr>
                        <a:t>Majetek organizací, podniků a národních výborů</a:t>
                      </a:r>
                    </a:p>
                  </a:txBody>
                  <a:tcPr marL="91809" marR="91809" marT="45904" marB="4590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chemeClr val="bg1"/>
                          </a:solidFill>
                        </a:rPr>
                        <a:t>Školní STZ</a:t>
                      </a:r>
                    </a:p>
                  </a:txBody>
                  <a:tcPr marL="91809" marR="91809" marT="45904" marB="4590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223051"/>
                  </a:ext>
                </a:extLst>
              </a:tr>
              <a:tr h="3784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chemeClr val="bg1"/>
                          </a:solidFill>
                        </a:rPr>
                        <a:t>ČR</a:t>
                      </a:r>
                    </a:p>
                  </a:txBody>
                  <a:tcPr marL="93315" marR="93315" marT="46655" marB="4665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chemeClr val="bg1"/>
                          </a:solidFill>
                        </a:rPr>
                        <a:t>ČR</a:t>
                      </a:r>
                    </a:p>
                  </a:txBody>
                  <a:tcPr marL="93315" marR="93315" marT="46655" marB="4665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chemeClr val="bg1"/>
                          </a:solidFill>
                        </a:rPr>
                        <a:t>SR</a:t>
                      </a:r>
                    </a:p>
                  </a:txBody>
                  <a:tcPr marL="93315" marR="93315" marT="46655" marB="4665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chemeClr val="bg1"/>
                          </a:solidFill>
                        </a:rPr>
                        <a:t>ČR</a:t>
                      </a:r>
                    </a:p>
                  </a:txBody>
                  <a:tcPr marL="93315" marR="93315" marT="46655" marB="4665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chemeClr val="bg1"/>
                          </a:solidFill>
                        </a:rPr>
                        <a:t>SR</a:t>
                      </a:r>
                    </a:p>
                  </a:txBody>
                  <a:tcPr marL="93315" marR="93315" marT="46655" marB="4665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36503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bg1"/>
                          </a:solidFill>
                        </a:rPr>
                        <a:t>Ke dni</a:t>
                      </a:r>
                    </a:p>
                  </a:txBody>
                  <a:tcPr marL="93315" marR="93315" marT="46655" marB="4665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chemeClr val="bg1"/>
                          </a:solidFill>
                        </a:rPr>
                        <a:t>31. 12. 1981</a:t>
                      </a:r>
                    </a:p>
                  </a:txBody>
                  <a:tcPr marL="93315" marR="93315" marT="46655" marB="4665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chemeClr val="bg1"/>
                          </a:solidFill>
                        </a:rPr>
                        <a:t>31. 12. 1987</a:t>
                      </a:r>
                    </a:p>
                  </a:txBody>
                  <a:tcPr marL="93315" marR="93315" marT="46655" marB="4665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</a:rPr>
                        <a:t>31. 12. 1987</a:t>
                      </a:r>
                    </a:p>
                  </a:txBody>
                  <a:tcPr marL="93315" marR="93315" marT="46655" marB="4665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</a:rPr>
                        <a:t>31. 12. 1987</a:t>
                      </a:r>
                    </a:p>
                  </a:txBody>
                  <a:tcPr marL="93315" marR="93315" marT="46655" marB="4665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</a:rPr>
                        <a:t>31. 12. 1987</a:t>
                      </a:r>
                    </a:p>
                  </a:txBody>
                  <a:tcPr marL="93315" marR="93315" marT="46655" marB="4665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960718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r>
                        <a:rPr lang="cs-CZ" sz="1800" dirty="0"/>
                        <a:t>1. Tělocvičny a sportovní haly</a:t>
                      </a:r>
                    </a:p>
                  </a:txBody>
                  <a:tcPr marL="93315" marR="93315" marT="46655" marB="46655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2138</a:t>
                      </a:r>
                    </a:p>
                  </a:txBody>
                  <a:tcPr marL="93315" marR="93315" marT="46655" marB="46655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2198</a:t>
                      </a:r>
                    </a:p>
                  </a:txBody>
                  <a:tcPr marL="93315" marR="93315" marT="46655" marB="46655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216</a:t>
                      </a:r>
                    </a:p>
                  </a:txBody>
                  <a:tcPr marL="93315" marR="93315" marT="46655" marB="46655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3506</a:t>
                      </a:r>
                    </a:p>
                  </a:txBody>
                  <a:tcPr marL="93315" marR="93315" marT="46655" marB="46655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1477</a:t>
                      </a:r>
                    </a:p>
                  </a:txBody>
                  <a:tcPr marL="93315" marR="93315" marT="46655" marB="46655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50675839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800" dirty="0"/>
                        <a:t>2. Ostatní kryté haly a sportoviště</a:t>
                      </a:r>
                    </a:p>
                  </a:txBody>
                  <a:tcPr marL="93315" marR="93315" marT="46655" marB="466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484</a:t>
                      </a:r>
                    </a:p>
                  </a:txBody>
                  <a:tcPr marL="93315" marR="93315" marT="46655" marB="466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523</a:t>
                      </a:r>
                    </a:p>
                  </a:txBody>
                  <a:tcPr marL="93315" marR="93315" marT="46655" marB="466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175</a:t>
                      </a:r>
                    </a:p>
                  </a:txBody>
                  <a:tcPr marL="93315" marR="93315" marT="46655" marB="466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63</a:t>
                      </a:r>
                    </a:p>
                  </a:txBody>
                  <a:tcPr marL="93315" marR="93315" marT="46655" marB="466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70</a:t>
                      </a:r>
                    </a:p>
                  </a:txBody>
                  <a:tcPr marL="93315" marR="93315" marT="46655" marB="46655" anchor="ctr"/>
                </a:tc>
                <a:extLst>
                  <a:ext uri="{0D108BD9-81ED-4DB2-BD59-A6C34878D82A}">
                    <a16:rowId xmlns:a16="http://schemas.microsoft.com/office/drawing/2014/main" val="203689560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r>
                        <a:rPr lang="cs-CZ" sz="1800" dirty="0"/>
                        <a:t>3. Kryté bazény (30 m, 25 m, ostatní)</a:t>
                      </a:r>
                    </a:p>
                  </a:txBody>
                  <a:tcPr marL="93315" marR="93315" marT="46655" marB="466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91</a:t>
                      </a:r>
                    </a:p>
                  </a:txBody>
                  <a:tcPr marL="93315" marR="93315" marT="46655" marB="466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108</a:t>
                      </a:r>
                    </a:p>
                  </a:txBody>
                  <a:tcPr marL="93315" marR="93315" marT="46655" marB="466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54</a:t>
                      </a:r>
                    </a:p>
                  </a:txBody>
                  <a:tcPr marL="93315" marR="93315" marT="46655" marB="466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68</a:t>
                      </a:r>
                    </a:p>
                  </a:txBody>
                  <a:tcPr marL="93315" marR="93315" marT="46655" marB="466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43</a:t>
                      </a:r>
                    </a:p>
                  </a:txBody>
                  <a:tcPr marL="93315" marR="93315" marT="46655" marB="46655" anchor="ctr"/>
                </a:tc>
                <a:extLst>
                  <a:ext uri="{0D108BD9-81ED-4DB2-BD59-A6C34878D82A}">
                    <a16:rowId xmlns:a16="http://schemas.microsoft.com/office/drawing/2014/main" val="1206928954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r>
                        <a:rPr lang="cs-CZ" sz="1800" dirty="0"/>
                        <a:t>4. Kryté zimní stadiony s umělým ledem</a:t>
                      </a:r>
                    </a:p>
                  </a:txBody>
                  <a:tcPr marL="93315" marR="93315" marT="46655" marB="466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?</a:t>
                      </a:r>
                    </a:p>
                  </a:txBody>
                  <a:tcPr marL="93315" marR="93315" marT="46655" marB="466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75</a:t>
                      </a:r>
                    </a:p>
                  </a:txBody>
                  <a:tcPr marL="93315" marR="93315" marT="46655" marB="466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25</a:t>
                      </a:r>
                    </a:p>
                  </a:txBody>
                  <a:tcPr marL="93315" marR="93315" marT="46655" marB="466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-</a:t>
                      </a:r>
                    </a:p>
                  </a:txBody>
                  <a:tcPr marL="93315" marR="93315" marT="46655" marB="466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-</a:t>
                      </a:r>
                    </a:p>
                  </a:txBody>
                  <a:tcPr marL="93315" marR="93315" marT="46655" marB="46655" anchor="ctr"/>
                </a:tc>
                <a:extLst>
                  <a:ext uri="{0D108BD9-81ED-4DB2-BD59-A6C34878D82A}">
                    <a16:rowId xmlns:a16="http://schemas.microsoft.com/office/drawing/2014/main" val="333693610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r>
                        <a:rPr lang="cs-CZ" sz="1800" dirty="0"/>
                        <a:t>5. Otevřené zimní stadiony s umělým ledem</a:t>
                      </a:r>
                    </a:p>
                  </a:txBody>
                  <a:tcPr marL="93315" marR="93315" marT="46655" marB="466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?</a:t>
                      </a:r>
                    </a:p>
                  </a:txBody>
                  <a:tcPr marL="93315" marR="93315" marT="46655" marB="466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75</a:t>
                      </a:r>
                    </a:p>
                  </a:txBody>
                  <a:tcPr marL="93315" marR="93315" marT="46655" marB="466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36</a:t>
                      </a:r>
                    </a:p>
                  </a:txBody>
                  <a:tcPr marL="93315" marR="93315" marT="46655" marB="466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</a:t>
                      </a:r>
                    </a:p>
                  </a:txBody>
                  <a:tcPr marL="93315" marR="93315" marT="46655" marB="466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-</a:t>
                      </a:r>
                    </a:p>
                  </a:txBody>
                  <a:tcPr marL="93315" marR="93315" marT="46655" marB="46655" anchor="ctr"/>
                </a:tc>
                <a:extLst>
                  <a:ext uri="{0D108BD9-81ED-4DB2-BD59-A6C34878D82A}">
                    <a16:rowId xmlns:a16="http://schemas.microsoft.com/office/drawing/2014/main" val="1264180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849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B9DA46-3670-D033-6484-06A1F8BE1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43730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cs-CZ" dirty="0"/>
              <a:t>Počty nejvýznamnějších STZ k 31. 12. 1981 a 31. 12. 1987 v ČR a k 31. 12. 1987 v SR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342DA846-8884-342A-DAFD-CA14F1DD7D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502749"/>
              </p:ext>
            </p:extLst>
          </p:nvPr>
        </p:nvGraphicFramePr>
        <p:xfrm>
          <a:off x="1371600" y="1393501"/>
          <a:ext cx="1011600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000">
                  <a:extLst>
                    <a:ext uri="{9D8B030D-6E8A-4147-A177-3AD203B41FA5}">
                      <a16:colId xmlns:a16="http://schemas.microsoft.com/office/drawing/2014/main" val="2905002560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283706498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3752570124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1177399605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50584089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1658458101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Název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Majetek organizací, podniků a národních výborů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Školní STZ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22305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ČR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ČR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SR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ČR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SR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365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Ke dni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31. 12. 1981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31. 12. 1987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31. 12. 1987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31. 12. 1987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31. 12. 1987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960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6. Hřiště a stadiony bez speciálních označení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692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462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1539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779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51093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7. Hřiště a stadiony pro kopanou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4067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4090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2492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6825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8. Hřiště pro házenou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248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0431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9. Hřiště pro volejbal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2843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266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4215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10. Hřiště pro tenis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2185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3059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171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11. Dráhy a stadiony pro atletiku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363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456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6026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12. Dráhy a svahy pro sjezdové lyžování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553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3355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13. Střelnice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547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9225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514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594C33-C31D-D1D6-BDA4-33FE32AFD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44D68C-B6F9-AB47-660E-109EB55DE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 přes dynamické změny mezi lety 1981 – 1987 není nárůst počtu STZ nijak velký</a:t>
            </a:r>
          </a:p>
          <a:p>
            <a:r>
              <a:rPr lang="cs-CZ" dirty="0"/>
              <a:t>V porovnání např. s Rakouskem za 80. léta jsme zaostávali</a:t>
            </a:r>
          </a:p>
          <a:p>
            <a:r>
              <a:rPr lang="cs-CZ" dirty="0"/>
              <a:t>Význam školních tělocvičen a hřišť bez speciálního označení pro celou tělesnou kulturu</a:t>
            </a:r>
          </a:p>
          <a:p>
            <a:pPr lvl="1"/>
            <a:r>
              <a:rPr lang="cs-CZ" dirty="0"/>
              <a:t>67,4 % je podíl školních tělocvičen na celku</a:t>
            </a:r>
          </a:p>
          <a:p>
            <a:pPr lvl="1"/>
            <a:r>
              <a:rPr lang="cs-CZ" dirty="0"/>
              <a:t>65,7 % je podíl školních hřišť bez speciálního označení</a:t>
            </a:r>
          </a:p>
          <a:p>
            <a:r>
              <a:rPr lang="cs-CZ" dirty="0"/>
              <a:t>Naprosto nepostačující počet zařízení pro školy – v té době cca 2 – 3 mil. studentů a učňů</a:t>
            </a:r>
          </a:p>
          <a:p>
            <a:pPr lvl="1"/>
            <a:r>
              <a:rPr lang="cs-CZ" dirty="0"/>
              <a:t>Do dnes</a:t>
            </a:r>
          </a:p>
        </p:txBody>
      </p:sp>
    </p:spTree>
    <p:extLst>
      <p:ext uri="{BB962C8B-B14F-4D97-AF65-F5344CB8AC3E}">
        <p14:creationId xmlns:p14="http://schemas.microsoft.com/office/powerpoint/2010/main" val="1038500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285EAF-F5B2-272E-BF03-6469BF2C2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sportovních zařízení dle Šímy (2016)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E89FD7-06C6-EFCE-6A06-740A62442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Dle prostředí</a:t>
            </a:r>
          </a:p>
          <a:p>
            <a:pPr lvl="1"/>
            <a:r>
              <a:rPr lang="cs-CZ" dirty="0"/>
              <a:t>Krytá sportovní zařízení (</a:t>
            </a:r>
            <a:r>
              <a:rPr lang="cs-CZ" dirty="0" err="1"/>
              <a:t>indoor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Venkovní sportovní zařízení (</a:t>
            </a:r>
            <a:r>
              <a:rPr lang="cs-CZ" dirty="0" err="1"/>
              <a:t>outdoor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Kombinovaná </a:t>
            </a:r>
          </a:p>
          <a:p>
            <a:r>
              <a:rPr lang="cs-CZ" dirty="0"/>
              <a:t>Dle motivace potenciálních účastníků</a:t>
            </a:r>
          </a:p>
          <a:p>
            <a:pPr lvl="1"/>
            <a:r>
              <a:rPr lang="cs-CZ" dirty="0"/>
              <a:t>Sportovní zařízení pro divácký sport</a:t>
            </a:r>
          </a:p>
          <a:p>
            <a:pPr lvl="1"/>
            <a:r>
              <a:rPr lang="cs-CZ" dirty="0"/>
              <a:t>Sportovní zařízení pro aktivní sport</a:t>
            </a:r>
          </a:p>
          <a:p>
            <a:pPr lvl="1"/>
            <a:r>
              <a:rPr lang="cs-CZ" dirty="0"/>
              <a:t>Sportovní zařízení pro relaxaci</a:t>
            </a:r>
          </a:p>
          <a:p>
            <a:pPr lvl="1"/>
            <a:r>
              <a:rPr lang="cs-CZ" dirty="0"/>
              <a:t>Sportovní zařízení pro zábavu</a:t>
            </a:r>
          </a:p>
        </p:txBody>
      </p:sp>
    </p:spTree>
    <p:extLst>
      <p:ext uri="{BB962C8B-B14F-4D97-AF65-F5344CB8AC3E}">
        <p14:creationId xmlns:p14="http://schemas.microsoft.com/office/powerpoint/2010/main" val="154667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285EAF-F5B2-272E-BF03-6469BF2C2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sportovních zařízení dle Šímy (2016)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E89FD7-06C6-EFCE-6A06-740A62442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Dle cíle</a:t>
            </a:r>
          </a:p>
          <a:p>
            <a:pPr lvl="1"/>
            <a:r>
              <a:rPr lang="cs-CZ" dirty="0"/>
              <a:t>Komerční sportovní zařízení </a:t>
            </a:r>
          </a:p>
          <a:p>
            <a:pPr lvl="1"/>
            <a:r>
              <a:rPr lang="cs-CZ" dirty="0"/>
              <a:t>Nekomerční sportovní zařízení</a:t>
            </a:r>
          </a:p>
          <a:p>
            <a:r>
              <a:rPr lang="cs-CZ" dirty="0"/>
              <a:t>Dle vlastnictví</a:t>
            </a:r>
          </a:p>
          <a:p>
            <a:pPr lvl="1"/>
            <a:r>
              <a:rPr lang="cs-CZ" dirty="0"/>
              <a:t>Soukromá sportovní zařízení (ziskové i neziskové organizace)</a:t>
            </a:r>
          </a:p>
          <a:p>
            <a:pPr lvl="1"/>
            <a:r>
              <a:rPr lang="cs-CZ" dirty="0"/>
              <a:t>Veřejná sportovní zařízení (v majetku obce, kraje, státu)</a:t>
            </a:r>
          </a:p>
          <a:p>
            <a:pPr lvl="1"/>
            <a:r>
              <a:rPr lang="cs-CZ" dirty="0"/>
              <a:t>Kombinovaná</a:t>
            </a:r>
          </a:p>
          <a:p>
            <a:pPr marL="530352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084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285EAF-F5B2-272E-BF03-6469BF2C2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sportovních zařízení dle Šímy (2016)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E89FD7-06C6-EFCE-6A06-740A62442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Dle produktu</a:t>
            </a:r>
          </a:p>
          <a:p>
            <a:pPr marL="987552" lvl="1" indent="-457200">
              <a:buFont typeface="+mj-lt"/>
              <a:buAutoNum type="arabicPeriod"/>
            </a:pPr>
            <a:r>
              <a:rPr lang="cs-CZ" dirty="0"/>
              <a:t>Divácká sportovní zařízení pro profesionální sport</a:t>
            </a:r>
          </a:p>
          <a:p>
            <a:pPr marL="987552" lvl="1" indent="-457200">
              <a:buFont typeface="+mj-lt"/>
              <a:buAutoNum type="arabicPeriod"/>
            </a:pPr>
            <a:r>
              <a:rPr lang="cs-CZ" dirty="0"/>
              <a:t>Sportovní zařízení pro masovou relaxaci</a:t>
            </a:r>
          </a:p>
          <a:p>
            <a:pPr marL="987552" lvl="1" indent="-457200">
              <a:buFont typeface="+mj-lt"/>
              <a:buAutoNum type="arabicPeriod"/>
            </a:pPr>
            <a:r>
              <a:rPr lang="cs-CZ" dirty="0"/>
              <a:t>Klientská sportovní zařízení</a:t>
            </a:r>
          </a:p>
          <a:p>
            <a:pPr marL="987552" lvl="1" indent="-457200">
              <a:buFont typeface="+mj-lt"/>
              <a:buAutoNum type="arabicPeriod"/>
            </a:pPr>
            <a:r>
              <a:rPr lang="cs-CZ" dirty="0"/>
              <a:t>Amatérská sportovní zařízení</a:t>
            </a:r>
          </a:p>
          <a:p>
            <a:pPr marL="987552" lvl="1" indent="-457200">
              <a:buFont typeface="+mj-lt"/>
              <a:buAutoNum type="arabicPeriod"/>
            </a:pPr>
            <a:r>
              <a:rPr lang="cs-CZ" dirty="0"/>
              <a:t>Sportovní zařízení pro všechny</a:t>
            </a:r>
          </a:p>
          <a:p>
            <a:pPr marL="987552" lvl="1" indent="-457200">
              <a:buFont typeface="+mj-lt"/>
              <a:buAutoNum type="arabicPeriod"/>
            </a:pPr>
            <a:r>
              <a:rPr lang="cs-CZ" dirty="0"/>
              <a:t>Školní sportovní zařízení</a:t>
            </a:r>
          </a:p>
          <a:p>
            <a:pPr marL="530352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988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285EAF-F5B2-272E-BF03-6469BF2C2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E89FD7-06C6-EFCE-6A06-740A62442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Vyberte si oblast dle svého zájmu a udělejte „rešerši“ tělovýchovných a sportovních zařízení na tomto území</a:t>
            </a:r>
          </a:p>
          <a:p>
            <a:pPr lvl="1"/>
            <a:r>
              <a:rPr lang="cs-CZ" dirty="0"/>
              <a:t>Menší města</a:t>
            </a:r>
          </a:p>
          <a:p>
            <a:pPr lvl="1"/>
            <a:r>
              <a:rPr lang="cs-CZ" dirty="0"/>
              <a:t>Městské části</a:t>
            </a:r>
          </a:p>
          <a:p>
            <a:pPr lvl="1"/>
            <a:r>
              <a:rPr lang="cs-CZ" dirty="0"/>
              <a:t>Více menších obcí</a:t>
            </a:r>
          </a:p>
          <a:p>
            <a:r>
              <a:rPr lang="cs-CZ" dirty="0"/>
              <a:t>Vypište je a rozdělte dle jednotlivých kategorií</a:t>
            </a:r>
          </a:p>
        </p:txBody>
      </p:sp>
    </p:spTree>
    <p:extLst>
      <p:ext uri="{BB962C8B-B14F-4D97-AF65-F5344CB8AC3E}">
        <p14:creationId xmlns:p14="http://schemas.microsoft.com/office/powerpoint/2010/main" val="3404689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9D9D6BF1-DFF2-4526-9D13-BF339D8C4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A54D4DB6-FB18-4CAE-8905-E0053C925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1DBD6488-9429-4FFA-8AE8-C4022C39B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7" name="Picture 6" descr="Žluté a modré symboly">
            <a:extLst>
              <a:ext uri="{FF2B5EF4-FFF2-40B4-BE49-F238E27FC236}">
                <a16:creationId xmlns:a16="http://schemas.microsoft.com/office/drawing/2014/main" id="{8CE6E80E-929F-B2CF-281C-F2AE12AF5E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</a:blip>
          <a:srcRect t="12902" b="13554"/>
          <a:stretch/>
        </p:blipFill>
        <p:spPr>
          <a:xfrm>
            <a:off x="20" y="10"/>
            <a:ext cx="12191980" cy="68593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D9C10B4-E6CF-4138-A430-ADE3DCF0FE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20000">
                <a:schemeClr val="tx2">
                  <a:alpha val="70000"/>
                </a:schemeClr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59A08B30-802F-44BB-8817-40AAE17DBE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FB93F8E6-40C5-4DF8-B869-00349BD460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14B8B32-2A16-E8EC-4E14-53139EAFB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128" y="1788454"/>
            <a:ext cx="8361229" cy="209822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>
                <a:solidFill>
                  <a:schemeClr val="bg2"/>
                </a:solidFill>
              </a:rPr>
              <a:t>Prostor pro dotazy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F7F7754-C07B-F995-4F88-58A865A42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79906" y="3956279"/>
            <a:ext cx="6831673" cy="1086237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3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928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D97516-07A0-C755-0658-B9414B6FF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903" y="457200"/>
            <a:ext cx="9601200" cy="1485900"/>
          </a:xfrm>
        </p:spPr>
        <p:txBody>
          <a:bodyPr/>
          <a:lstStyle/>
          <a:p>
            <a:r>
              <a:rPr lang="cs-CZ" dirty="0"/>
              <a:t>Anotace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15EA9A-FD55-9FB8-0BF8-37FAD7BEE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505415"/>
            <a:ext cx="9601200" cy="5352585"/>
          </a:xfrm>
        </p:spPr>
        <p:txBody>
          <a:bodyPr>
            <a:noAutofit/>
          </a:bodyPr>
          <a:lstStyle/>
          <a:p>
            <a:r>
              <a:rPr lang="cs-CZ" dirty="0"/>
              <a:t>Legislativně právní rámec řízení sportovních zařízení v ČR</a:t>
            </a:r>
          </a:p>
          <a:p>
            <a:r>
              <a:rPr lang="cs-CZ" dirty="0"/>
              <a:t>Požadavky na vzdělání a kvalifikaci zaměstnanců ve sportovních zařízeních</a:t>
            </a: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</a:rPr>
              <a:t>Tělovýchovná a sportovní zařízení, výstavba, urbanistické normy, lokalizace,</a:t>
            </a: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</a:rPr>
              <a:t>Majitelé sportovních zařízení - stát, město, klub, soukromé osoby</a:t>
            </a: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</a:rPr>
              <a:t>Ekonomika a efektivnost provozu tělovýchovných zařízení</a:t>
            </a: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</a:rPr>
              <a:t>Lokalizace a plánování sportovní infrastruktury, svazově, politicky, ekonomicky, společenské hledisko</a:t>
            </a: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</a:rPr>
              <a:t>Financování sportovních zařízení - EU, stát, obce, privátní sféra</a:t>
            </a: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</a:rPr>
              <a:t>Státní podpora, dotace poskytované státem, projekt jako součást žádosti o dotaci</a:t>
            </a: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</a:rPr>
              <a:t>Arény vs. stadiony, velké vs. malé zařízení. Novodobé trendy sportovní infrastruktury.</a:t>
            </a:r>
          </a:p>
          <a:p>
            <a:r>
              <a:rPr lang="cs-CZ" dirty="0"/>
              <a:t>Řízení a provoz plaveckých bazénů a wellness zařízení, sportovních hal, školních tělocvičen a sokoloven, venkovních sportovišť, fotbalových hřišť, zimních stadionů a lyžařských areálů</a:t>
            </a:r>
          </a:p>
        </p:txBody>
      </p:sp>
    </p:spTree>
    <p:extLst>
      <p:ext uri="{BB962C8B-B14F-4D97-AF65-F5344CB8AC3E}">
        <p14:creationId xmlns:p14="http://schemas.microsoft.com/office/powerpoint/2010/main" val="940340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D0ECE8-CB6F-C782-6B1B-4D84BECCC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výstavby STZ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A29A082-8833-8E68-F6B8-2B1208FEEB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722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7DA9DD3-04FE-8B4D-38E8-ECBC57AD9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Materiálně-technická základna či sportovní infrastruktura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8FD6B17-5EB4-63EF-4AF6-15BE8AAA9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Podstatná část vybudována v letech 1870 – 1945 </a:t>
            </a:r>
          </a:p>
          <a:p>
            <a:r>
              <a:rPr lang="cs-CZ" dirty="0"/>
              <a:t>Budovala se po několik generací</a:t>
            </a:r>
          </a:p>
          <a:p>
            <a:r>
              <a:rPr lang="cs-CZ" dirty="0"/>
              <a:t>Paralelně vedle sebe budována:</a:t>
            </a:r>
          </a:p>
          <a:p>
            <a:pPr lvl="1"/>
            <a:r>
              <a:rPr lang="cs-CZ" dirty="0"/>
              <a:t>Školní a spolková sféra – později dobrovolná organizovaná činnost</a:t>
            </a:r>
          </a:p>
          <a:p>
            <a:pPr lvl="1"/>
            <a:r>
              <a:rPr lang="cs-CZ" dirty="0"/>
              <a:t>Tzv. komunální tělovýchovná zařízení – v majetku měst a obcí, pro nejširší veřejnost, budována v menší míře</a:t>
            </a:r>
          </a:p>
          <a:p>
            <a:pPr lvl="2"/>
            <a:r>
              <a:rPr lang="cs-CZ" dirty="0"/>
              <a:t>Většinou městské lázně a cvičiště</a:t>
            </a:r>
          </a:p>
        </p:txBody>
      </p:sp>
    </p:spTree>
    <p:extLst>
      <p:ext uri="{BB962C8B-B14F-4D97-AF65-F5344CB8AC3E}">
        <p14:creationId xmlns:p14="http://schemas.microsoft.com/office/powerpoint/2010/main" val="128838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7DA9DD3-04FE-8B4D-38E8-ECBC57AD9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1870 – 1945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8FD6B17-5EB4-63EF-4AF6-15BE8AAA9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77,4 % školních tělocvičen</a:t>
            </a:r>
          </a:p>
          <a:p>
            <a:r>
              <a:rPr lang="cs-CZ" dirty="0"/>
              <a:t>65 – 70 % tělocvičen pro dobrovolnou tělovýchovu</a:t>
            </a:r>
          </a:p>
          <a:p>
            <a:r>
              <a:rPr lang="cs-CZ" dirty="0"/>
              <a:t>Byla vybudována základní síť hřišť a stadionů</a:t>
            </a:r>
          </a:p>
        </p:txBody>
      </p:sp>
    </p:spTree>
    <p:extLst>
      <p:ext uri="{BB962C8B-B14F-4D97-AF65-F5344CB8AC3E}">
        <p14:creationId xmlns:p14="http://schemas.microsoft.com/office/powerpoint/2010/main" val="77957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E4BB1650-B616-4EFB-9FB7-5D93104B5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61B965-AD17-474C-5552-3E826DE2A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910" y="1188720"/>
            <a:ext cx="6457189" cy="448056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cs-CZ" sz="3000" dirty="0"/>
              <a:t>S ohledem na potřeby TVS procesu (tzn. jeho soustavnost, pravidelnost) a na klimatické podmínky našeho státu jsou klíčová jsou ta TZ, která …?</a:t>
            </a:r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B47C962-A905-4168-832D-BF622B381E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527850" y="0"/>
            <a:ext cx="4664149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6">
            <a:extLst>
              <a:ext uri="{FF2B5EF4-FFF2-40B4-BE49-F238E27FC236}">
                <a16:creationId xmlns:a16="http://schemas.microsoft.com/office/drawing/2014/main" id="{B0CAA55C-9F48-4F94-95AA-563539497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" name="Grafický objekt 4" descr="Stadion se souvislou výplní">
            <a:extLst>
              <a:ext uri="{FF2B5EF4-FFF2-40B4-BE49-F238E27FC236}">
                <a16:creationId xmlns:a16="http://schemas.microsoft.com/office/drawing/2014/main" id="{2A769A9F-8A16-CEEE-51EA-B45AD4427B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37914" y="1095882"/>
            <a:ext cx="3083095" cy="308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131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E4BB1650-B616-4EFB-9FB7-5D93104B5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61B965-AD17-474C-5552-3E826DE2A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910" y="1188720"/>
            <a:ext cx="6457189" cy="448056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 dirty="0"/>
              <a:t>S ohledem na potřeby TVS procesu (tzn. jeho soustavnost, pravidelnost) a na klimatické podmínky našeho státu jsou klíčová jsou ta TZ, která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 b="1" dirty="0"/>
              <a:t>umožňují celoroční provoz</a:t>
            </a:r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B47C962-A905-4168-832D-BF622B381E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527850" y="0"/>
            <a:ext cx="4664149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6">
            <a:extLst>
              <a:ext uri="{FF2B5EF4-FFF2-40B4-BE49-F238E27FC236}">
                <a16:creationId xmlns:a16="http://schemas.microsoft.com/office/drawing/2014/main" id="{B0CAA55C-9F48-4F94-95AA-563539497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" name="Grafický objekt 4" descr="Stadion se souvislou výplní">
            <a:extLst>
              <a:ext uri="{FF2B5EF4-FFF2-40B4-BE49-F238E27FC236}">
                <a16:creationId xmlns:a16="http://schemas.microsoft.com/office/drawing/2014/main" id="{2A769A9F-8A16-CEEE-51EA-B45AD4427B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37914" y="1095882"/>
            <a:ext cx="3083095" cy="308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110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664B83-8690-4952-22CC-20F8903DF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výstavby tělocvičen a sportovních hal na území našeho státu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6C9A7CA5-A63B-7E32-D49E-B81130C7A9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034399"/>
              </p:ext>
            </p:extLst>
          </p:nvPr>
        </p:nvGraphicFramePr>
        <p:xfrm>
          <a:off x="1371600" y="2466340"/>
          <a:ext cx="96120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595594841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1640860012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157571742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228736811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402491499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570552560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4133288732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895776972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66962841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1752667309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10329342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550771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Ukazatel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472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Sportovní dobrovolné organizace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1196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1262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1770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2148</a:t>
                      </a:r>
                      <a:r>
                        <a:rPr lang="cs-CZ" baseline="300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1033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Školní tělocvičny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1684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2433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3165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3553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4086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4983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8175396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CBA99F69-B5AF-F417-CBE5-B18F4425F590}"/>
              </a:ext>
            </a:extLst>
          </p:cNvPr>
          <p:cNvSpPr txBox="1"/>
          <p:nvPr/>
        </p:nvSpPr>
        <p:spPr>
          <a:xfrm>
            <a:off x="1371600" y="5196468"/>
            <a:ext cx="8753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Objektivně srovnatelné jsou až údaje z roku 1987, kdy byl k dispozici jednotný informační zdroj (šetření občanské vybavenosti FSÚ k 31.12.1987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85754DB-90FC-6A62-FC5D-4BAD408D5A71}"/>
              </a:ext>
            </a:extLst>
          </p:cNvPr>
          <p:cNvSpPr txBox="1"/>
          <p:nvPr/>
        </p:nvSpPr>
        <p:spPr>
          <a:xfrm>
            <a:off x="1371600" y="5842799"/>
            <a:ext cx="8753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Předchozí údaje – Janoušek (1980)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85CC3A6-0F7B-301D-8F57-09DCA55DD31D}"/>
              </a:ext>
            </a:extLst>
          </p:cNvPr>
          <p:cNvSpPr txBox="1"/>
          <p:nvPr/>
        </p:nvSpPr>
        <p:spPr>
          <a:xfrm>
            <a:off x="1371599" y="6395249"/>
            <a:ext cx="8753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1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→ + 50 víceúčelových hal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429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5D48EC79-A127-C366-A7B6-184C928009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957026"/>
              </p:ext>
            </p:extLst>
          </p:nvPr>
        </p:nvGraphicFramePr>
        <p:xfrm>
          <a:off x="1371600" y="555675"/>
          <a:ext cx="9601200" cy="6070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6812738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702</TotalTime>
  <Words>896</Words>
  <Application>Microsoft Office PowerPoint</Application>
  <PresentationFormat>Širokoúhlá obrazovka</PresentationFormat>
  <Paragraphs>218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Franklin Gothic Book</vt:lpstr>
      <vt:lpstr>Wingdings</vt:lpstr>
      <vt:lpstr>Oříznutí</vt:lpstr>
      <vt:lpstr>Řízení a provoz sportovních zařízení 1</vt:lpstr>
      <vt:lpstr>Anotace předmětu</vt:lpstr>
      <vt:lpstr>Historie výstavby STZ</vt:lpstr>
      <vt:lpstr>Materiálně-technická základna či sportovní infrastruktura</vt:lpstr>
      <vt:lpstr>1870 – 1945 </vt:lpstr>
      <vt:lpstr>Prezentace aplikace PowerPoint</vt:lpstr>
      <vt:lpstr>Prezentace aplikace PowerPoint</vt:lpstr>
      <vt:lpstr>Vývoj výstavby tělocvičen a sportovních hal na území našeho státu</vt:lpstr>
      <vt:lpstr>Prezentace aplikace PowerPoint</vt:lpstr>
      <vt:lpstr>Počty nejvýznamnějších STZ k 31. 12. 1981 a 31. 12. 1987 v ČR a k 31. 12. 1987 v SR</vt:lpstr>
      <vt:lpstr>Počty nejvýznamnějších STZ k 31. 12. 1981 a 31. 12. 1987 v ČR a k 31. 12. 1987 v SR</vt:lpstr>
      <vt:lpstr>Závěry </vt:lpstr>
      <vt:lpstr>Klasifikace sportovních zařízení dle Šímy (2016)</vt:lpstr>
      <vt:lpstr>Klasifikace sportovních zařízení dle Šímy (2016)</vt:lpstr>
      <vt:lpstr>Klasifikace sportovních zařízení dle Šímy (2016)</vt:lpstr>
      <vt:lpstr>Úkol</vt:lpstr>
      <vt:lpstr>Prostor pro dotazy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provoz sportovních zařízení 1</dc:title>
  <dc:creator>Tereza Viplerová</dc:creator>
  <cp:lastModifiedBy>Tereza Viplerová</cp:lastModifiedBy>
  <cp:revision>2</cp:revision>
  <dcterms:created xsi:type="dcterms:W3CDTF">2022-10-09T14:31:35Z</dcterms:created>
  <dcterms:modified xsi:type="dcterms:W3CDTF">2022-10-16T15:34:14Z</dcterms:modified>
</cp:coreProperties>
</file>