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68"/>
  </p:notesMasterIdLst>
  <p:handoutMasterIdLst>
    <p:handoutMasterId r:id="rId69"/>
  </p:handoutMasterIdLst>
  <p:sldIdLst>
    <p:sldId id="269" r:id="rId2"/>
    <p:sldId id="277" r:id="rId3"/>
    <p:sldId id="288" r:id="rId4"/>
    <p:sldId id="289" r:id="rId5"/>
    <p:sldId id="307" r:id="rId6"/>
    <p:sldId id="306" r:id="rId7"/>
    <p:sldId id="308" r:id="rId8"/>
    <p:sldId id="329" r:id="rId9"/>
    <p:sldId id="388" r:id="rId10"/>
    <p:sldId id="389" r:id="rId11"/>
    <p:sldId id="309" r:id="rId12"/>
    <p:sldId id="310" r:id="rId13"/>
    <p:sldId id="311" r:id="rId14"/>
    <p:sldId id="330" r:id="rId15"/>
    <p:sldId id="312" r:id="rId16"/>
    <p:sldId id="333" r:id="rId17"/>
    <p:sldId id="334" r:id="rId18"/>
    <p:sldId id="335" r:id="rId19"/>
    <p:sldId id="336" r:id="rId20"/>
    <p:sldId id="337" r:id="rId21"/>
    <p:sldId id="332" r:id="rId22"/>
    <p:sldId id="281" r:id="rId23"/>
    <p:sldId id="293" r:id="rId24"/>
    <p:sldId id="331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13" r:id="rId41"/>
    <p:sldId id="294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05" r:id="rId66"/>
    <p:sldId id="304" r:id="rId67"/>
  </p:sldIdLst>
  <p:sldSz cx="9144000" cy="6858000" type="screen4x3"/>
  <p:notesSz cx="7010400" cy="9296400"/>
  <p:defaultTextStyle>
    <a:defPPr rtl="0">
      <a:defRPr lang="cs-cz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ganizace výuky" id="{06D8B2D3-7317-488A-81B5-3996E3A9D1F6}">
          <p14:sldIdLst>
            <p14:sldId id="269"/>
          </p14:sldIdLst>
        </p14:section>
        <p14:section name="struktura AP" id="{1E68F48C-F9DB-4D9C-A998-B3E367F5CB28}">
          <p14:sldIdLst>
            <p14:sldId id="277"/>
            <p14:sldId id="288"/>
            <p14:sldId id="289"/>
            <p14:sldId id="307"/>
            <p14:sldId id="306"/>
            <p14:sldId id="308"/>
            <p14:sldId id="329"/>
            <p14:sldId id="388"/>
            <p14:sldId id="389"/>
            <p14:sldId id="309"/>
            <p14:sldId id="310"/>
            <p14:sldId id="311"/>
            <p14:sldId id="330"/>
            <p14:sldId id="312"/>
            <p14:sldId id="333"/>
            <p14:sldId id="334"/>
            <p14:sldId id="335"/>
            <p14:sldId id="336"/>
            <p14:sldId id="337"/>
            <p14:sldId id="332"/>
            <p14:sldId id="281"/>
            <p14:sldId id="293"/>
            <p14:sldId id="331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13"/>
            <p14:sldId id="294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05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E5098-9034-4AF5-A6B6-46FE3C845722}" v="585" dt="2022-10-09T19:40:28.28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7155" autoAdjust="0"/>
  </p:normalViewPr>
  <p:slideViewPr>
    <p:cSldViewPr>
      <p:cViewPr varScale="1">
        <p:scale>
          <a:sx n="60" d="100"/>
          <a:sy n="60" d="100"/>
        </p:scale>
        <p:origin x="33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8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Viplerová" userId="4a5625560623e0a4" providerId="LiveId" clId="{FFBE5098-9034-4AF5-A6B6-46FE3C845722}"/>
    <pc:docChg chg="undo custSel addSld delSld modSld sldOrd addSection delSection modSection">
      <pc:chgData name="Tereza Viplerová" userId="4a5625560623e0a4" providerId="LiveId" clId="{FFBE5098-9034-4AF5-A6B6-46FE3C845722}" dt="2022-10-14T17:54:09.762" v="18109" actId="47"/>
      <pc:docMkLst>
        <pc:docMk/>
      </pc:docMkLst>
      <pc:sldChg chg="modSp mod">
        <pc:chgData name="Tereza Viplerová" userId="4a5625560623e0a4" providerId="LiveId" clId="{FFBE5098-9034-4AF5-A6B6-46FE3C845722}" dt="2022-10-08T19:13:29.626" v="16322" actId="20577"/>
        <pc:sldMkLst>
          <pc:docMk/>
          <pc:sldMk cId="3429484809" sldId="269"/>
        </pc:sldMkLst>
        <pc:spChg chg="mod">
          <ac:chgData name="Tereza Viplerová" userId="4a5625560623e0a4" providerId="LiveId" clId="{FFBE5098-9034-4AF5-A6B6-46FE3C845722}" dt="2022-10-08T19:13:29.626" v="16322" actId="20577"/>
          <ac:spMkLst>
            <pc:docMk/>
            <pc:sldMk cId="3429484809" sldId="269"/>
            <ac:spMk id="5" creationId="{D655BBED-E65C-4B70-99E3-9318D4F249A0}"/>
          </ac:spMkLst>
        </pc:spChg>
        <pc:spChg chg="mod">
          <ac:chgData name="Tereza Viplerová" userId="4a5625560623e0a4" providerId="LiveId" clId="{FFBE5098-9034-4AF5-A6B6-46FE3C845722}" dt="2022-10-07T19:38:58.964" v="2" actId="20577"/>
          <ac:spMkLst>
            <pc:docMk/>
            <pc:sldMk cId="3429484809" sldId="269"/>
            <ac:spMk id="6" creationId="{A64FC41B-BF4D-43D1-9064-D5252566E5A6}"/>
          </ac:spMkLst>
        </pc:spChg>
      </pc:sldChg>
      <pc:sldChg chg="del">
        <pc:chgData name="Tereza Viplerová" userId="4a5625560623e0a4" providerId="LiveId" clId="{FFBE5098-9034-4AF5-A6B6-46FE3C845722}" dt="2022-10-07T19:39:06.633" v="3" actId="2696"/>
        <pc:sldMkLst>
          <pc:docMk/>
          <pc:sldMk cId="3190566040" sldId="270"/>
        </pc:sldMkLst>
      </pc:sldChg>
      <pc:sldChg chg="del">
        <pc:chgData name="Tereza Viplerová" userId="4a5625560623e0a4" providerId="LiveId" clId="{FFBE5098-9034-4AF5-A6B6-46FE3C845722}" dt="2022-10-07T19:39:15.253" v="4" actId="2696"/>
        <pc:sldMkLst>
          <pc:docMk/>
          <pc:sldMk cId="3733441278" sldId="271"/>
        </pc:sldMkLst>
      </pc:sldChg>
      <pc:sldChg chg="del">
        <pc:chgData name="Tereza Viplerová" userId="4a5625560623e0a4" providerId="LiveId" clId="{FFBE5098-9034-4AF5-A6B6-46FE3C845722}" dt="2022-10-08T19:13:16.655" v="16287" actId="2696"/>
        <pc:sldMkLst>
          <pc:docMk/>
          <pc:sldMk cId="3392015064" sldId="272"/>
        </pc:sldMkLst>
      </pc:sldChg>
      <pc:sldChg chg="del">
        <pc:chgData name="Tereza Viplerová" userId="4a5625560623e0a4" providerId="LiveId" clId="{FFBE5098-9034-4AF5-A6B6-46FE3C845722}" dt="2022-10-07T19:39:47.963" v="6" actId="2696"/>
        <pc:sldMkLst>
          <pc:docMk/>
          <pc:sldMk cId="1283074937" sldId="273"/>
        </pc:sldMkLst>
      </pc:sldChg>
      <pc:sldChg chg="del">
        <pc:chgData name="Tereza Viplerová" userId="4a5625560623e0a4" providerId="LiveId" clId="{FFBE5098-9034-4AF5-A6B6-46FE3C845722}" dt="2022-10-07T19:39:51.053" v="7" actId="2696"/>
        <pc:sldMkLst>
          <pc:docMk/>
          <pc:sldMk cId="1532761859" sldId="274"/>
        </pc:sldMkLst>
      </pc:sldChg>
      <pc:sldChg chg="del">
        <pc:chgData name="Tereza Viplerová" userId="4a5625560623e0a4" providerId="LiveId" clId="{FFBE5098-9034-4AF5-A6B6-46FE3C845722}" dt="2022-10-07T19:39:53.772" v="8" actId="2696"/>
        <pc:sldMkLst>
          <pc:docMk/>
          <pc:sldMk cId="2973022070" sldId="275"/>
        </pc:sldMkLst>
      </pc:sldChg>
      <pc:sldChg chg="add del">
        <pc:chgData name="Tereza Viplerová" userId="4a5625560623e0a4" providerId="LiveId" clId="{FFBE5098-9034-4AF5-A6B6-46FE3C845722}" dt="2022-10-07T19:40:17.710" v="11" actId="2696"/>
        <pc:sldMkLst>
          <pc:docMk/>
          <pc:sldMk cId="1859948549" sldId="276"/>
        </pc:sldMkLst>
      </pc:sldChg>
      <pc:sldChg chg="modSp add del mod">
        <pc:chgData name="Tereza Viplerová" userId="4a5625560623e0a4" providerId="LiveId" clId="{FFBE5098-9034-4AF5-A6B6-46FE3C845722}" dt="2022-10-07T19:40:30.387" v="12" actId="113"/>
        <pc:sldMkLst>
          <pc:docMk/>
          <pc:sldMk cId="513439519" sldId="277"/>
        </pc:sldMkLst>
        <pc:spChg chg="mod">
          <ac:chgData name="Tereza Viplerová" userId="4a5625560623e0a4" providerId="LiveId" clId="{FFBE5098-9034-4AF5-A6B6-46FE3C845722}" dt="2022-10-07T19:40:30.387" v="12" actId="113"/>
          <ac:spMkLst>
            <pc:docMk/>
            <pc:sldMk cId="513439519" sldId="277"/>
            <ac:spMk id="3" creationId="{41230B40-D55B-4DEF-973F-426F34336AE1}"/>
          </ac:spMkLst>
        </pc:spChg>
      </pc:sldChg>
      <pc:sldChg chg="add del ord">
        <pc:chgData name="Tereza Viplerová" userId="4a5625560623e0a4" providerId="LiveId" clId="{FFBE5098-9034-4AF5-A6B6-46FE3C845722}" dt="2022-10-07T19:40:45.014" v="15" actId="2696"/>
        <pc:sldMkLst>
          <pc:docMk/>
          <pc:sldMk cId="1078477367" sldId="278"/>
        </pc:sldMkLst>
      </pc:sldChg>
      <pc:sldChg chg="add del">
        <pc:chgData name="Tereza Viplerová" userId="4a5625560623e0a4" providerId="LiveId" clId="{FFBE5098-9034-4AF5-A6B6-46FE3C845722}" dt="2022-10-07T19:40:46.917" v="16" actId="47"/>
        <pc:sldMkLst>
          <pc:docMk/>
          <pc:sldMk cId="2443122373" sldId="279"/>
        </pc:sldMkLst>
      </pc:sldChg>
      <pc:sldChg chg="add del">
        <pc:chgData name="Tereza Viplerová" userId="4a5625560623e0a4" providerId="LiveId" clId="{FFBE5098-9034-4AF5-A6B6-46FE3C845722}" dt="2022-10-07T19:40:47.515" v="17" actId="47"/>
        <pc:sldMkLst>
          <pc:docMk/>
          <pc:sldMk cId="722147597" sldId="280"/>
        </pc:sldMkLst>
      </pc:sldChg>
      <pc:sldChg chg="modSp add del mod modAnim">
        <pc:chgData name="Tereza Viplerová" userId="4a5625560623e0a4" providerId="LiveId" clId="{FFBE5098-9034-4AF5-A6B6-46FE3C845722}" dt="2022-10-09T19:15:30.987" v="17983"/>
        <pc:sldMkLst>
          <pc:docMk/>
          <pc:sldMk cId="3691766518" sldId="281"/>
        </pc:sldMkLst>
        <pc:spChg chg="mod">
          <ac:chgData name="Tereza Viplerová" userId="4a5625560623e0a4" providerId="LiveId" clId="{FFBE5098-9034-4AF5-A6B6-46FE3C845722}" dt="2022-10-08T11:54:48.882" v="4887" actId="20577"/>
          <ac:spMkLst>
            <pc:docMk/>
            <pc:sldMk cId="3691766518" sldId="281"/>
            <ac:spMk id="3" creationId="{8BAFD281-B17A-4C97-8B35-B8662910DA9C}"/>
          </ac:spMkLst>
        </pc:spChg>
      </pc:sldChg>
      <pc:sldChg chg="add del">
        <pc:chgData name="Tereza Viplerová" userId="4a5625560623e0a4" providerId="LiveId" clId="{FFBE5098-9034-4AF5-A6B6-46FE3C845722}" dt="2022-10-07T19:41:11.904" v="27" actId="47"/>
        <pc:sldMkLst>
          <pc:docMk/>
          <pc:sldMk cId="3898198073" sldId="282"/>
        </pc:sldMkLst>
      </pc:sldChg>
      <pc:sldChg chg="add del">
        <pc:chgData name="Tereza Viplerová" userId="4a5625560623e0a4" providerId="LiveId" clId="{FFBE5098-9034-4AF5-A6B6-46FE3C845722}" dt="2022-10-07T19:41:13.893" v="28" actId="47"/>
        <pc:sldMkLst>
          <pc:docMk/>
          <pc:sldMk cId="3049333575" sldId="283"/>
        </pc:sldMkLst>
      </pc:sldChg>
      <pc:sldChg chg="del">
        <pc:chgData name="Tereza Viplerová" userId="4a5625560623e0a4" providerId="LiveId" clId="{FFBE5098-9034-4AF5-A6B6-46FE3C845722}" dt="2022-10-07T19:41:30.672" v="33" actId="47"/>
        <pc:sldMkLst>
          <pc:docMk/>
          <pc:sldMk cId="2304719397" sldId="284"/>
        </pc:sldMkLst>
      </pc:sldChg>
      <pc:sldChg chg="add del">
        <pc:chgData name="Tereza Viplerová" userId="4a5625560623e0a4" providerId="LiveId" clId="{FFBE5098-9034-4AF5-A6B6-46FE3C845722}" dt="2022-10-07T19:41:15.169" v="29" actId="47"/>
        <pc:sldMkLst>
          <pc:docMk/>
          <pc:sldMk cId="2108754835" sldId="285"/>
        </pc:sldMkLst>
      </pc:sldChg>
      <pc:sldChg chg="add del">
        <pc:chgData name="Tereza Viplerová" userId="4a5625560623e0a4" providerId="LiveId" clId="{FFBE5098-9034-4AF5-A6B6-46FE3C845722}" dt="2022-10-07T19:41:25.876" v="32" actId="47"/>
        <pc:sldMkLst>
          <pc:docMk/>
          <pc:sldMk cId="2444465794" sldId="286"/>
        </pc:sldMkLst>
      </pc:sldChg>
      <pc:sldChg chg="del">
        <pc:chgData name="Tereza Viplerová" userId="4a5625560623e0a4" providerId="LiveId" clId="{FFBE5098-9034-4AF5-A6B6-46FE3C845722}" dt="2022-10-07T19:41:32.952" v="34" actId="47"/>
        <pc:sldMkLst>
          <pc:docMk/>
          <pc:sldMk cId="1599186481" sldId="287"/>
        </pc:sldMkLst>
      </pc:sldChg>
      <pc:sldChg chg="add del">
        <pc:chgData name="Tereza Viplerová" userId="4a5625560623e0a4" providerId="LiveId" clId="{FFBE5098-9034-4AF5-A6B6-46FE3C845722}" dt="2022-10-07T19:40:52.849" v="19" actId="47"/>
        <pc:sldMkLst>
          <pc:docMk/>
          <pc:sldMk cId="1206907665" sldId="288"/>
        </pc:sldMkLst>
      </pc:sldChg>
      <pc:sldChg chg="modSp add del mod">
        <pc:chgData name="Tereza Viplerová" userId="4a5625560623e0a4" providerId="LiveId" clId="{FFBE5098-9034-4AF5-A6B6-46FE3C845722}" dt="2022-10-08T19:48:54.926" v="17869" actId="5793"/>
        <pc:sldMkLst>
          <pc:docMk/>
          <pc:sldMk cId="367711231" sldId="289"/>
        </pc:sldMkLst>
        <pc:spChg chg="mod">
          <ac:chgData name="Tereza Viplerová" userId="4a5625560623e0a4" providerId="LiveId" clId="{FFBE5098-9034-4AF5-A6B6-46FE3C845722}" dt="2022-10-08T19:48:43.219" v="17865" actId="20577"/>
          <ac:spMkLst>
            <pc:docMk/>
            <pc:sldMk cId="367711231" sldId="289"/>
            <ac:spMk id="3" creationId="{7E3E09CB-88E0-4E81-93C7-62DDEF4B6AB7}"/>
          </ac:spMkLst>
        </pc:spChg>
        <pc:spChg chg="mod">
          <ac:chgData name="Tereza Viplerová" userId="4a5625560623e0a4" providerId="LiveId" clId="{FFBE5098-9034-4AF5-A6B6-46FE3C845722}" dt="2022-10-08T19:48:54.926" v="17869" actId="5793"/>
          <ac:spMkLst>
            <pc:docMk/>
            <pc:sldMk cId="367711231" sldId="289"/>
            <ac:spMk id="4" creationId="{8C42D714-183B-41F3-B460-509EEC103EA3}"/>
          </ac:spMkLst>
        </pc:spChg>
      </pc:sldChg>
      <pc:sldChg chg="del">
        <pc:chgData name="Tereza Viplerová" userId="4a5625560623e0a4" providerId="LiveId" clId="{FFBE5098-9034-4AF5-A6B6-46FE3C845722}" dt="2022-10-07T19:39:17.683" v="5" actId="2696"/>
        <pc:sldMkLst>
          <pc:docMk/>
          <pc:sldMk cId="1951498543" sldId="290"/>
        </pc:sldMkLst>
      </pc:sldChg>
      <pc:sldChg chg="del">
        <pc:chgData name="Tereza Viplerová" userId="4a5625560623e0a4" providerId="LiveId" clId="{FFBE5098-9034-4AF5-A6B6-46FE3C845722}" dt="2022-10-07T19:41:35.117" v="35" actId="47"/>
        <pc:sldMkLst>
          <pc:docMk/>
          <pc:sldMk cId="2540905777" sldId="291"/>
        </pc:sldMkLst>
      </pc:sldChg>
      <pc:sldChg chg="del">
        <pc:chgData name="Tereza Viplerová" userId="4a5625560623e0a4" providerId="LiveId" clId="{FFBE5098-9034-4AF5-A6B6-46FE3C845722}" dt="2022-10-07T19:41:37.883" v="36" actId="47"/>
        <pc:sldMkLst>
          <pc:docMk/>
          <pc:sldMk cId="2649780877" sldId="292"/>
        </pc:sldMkLst>
      </pc:sldChg>
      <pc:sldChg chg="ord">
        <pc:chgData name="Tereza Viplerová" userId="4a5625560623e0a4" providerId="LiveId" clId="{FFBE5098-9034-4AF5-A6B6-46FE3C845722}" dt="2022-10-07T19:45:26.420" v="233"/>
        <pc:sldMkLst>
          <pc:docMk/>
          <pc:sldMk cId="1870165792" sldId="293"/>
        </pc:sldMkLst>
      </pc:sldChg>
      <pc:sldChg chg="modSp mod ord">
        <pc:chgData name="Tereza Viplerová" userId="4a5625560623e0a4" providerId="LiveId" clId="{FFBE5098-9034-4AF5-A6B6-46FE3C845722}" dt="2022-10-08T13:01:58.516" v="8459" actId="27636"/>
        <pc:sldMkLst>
          <pc:docMk/>
          <pc:sldMk cId="3696918734" sldId="294"/>
        </pc:sldMkLst>
        <pc:spChg chg="mod">
          <ac:chgData name="Tereza Viplerová" userId="4a5625560623e0a4" providerId="LiveId" clId="{FFBE5098-9034-4AF5-A6B6-46FE3C845722}" dt="2022-10-08T13:01:42.552" v="8455" actId="20577"/>
          <ac:spMkLst>
            <pc:docMk/>
            <pc:sldMk cId="3696918734" sldId="294"/>
            <ac:spMk id="2" creationId="{3FA00AD0-7A59-4690-B362-AF94B56F96A5}"/>
          </ac:spMkLst>
        </pc:spChg>
        <pc:spChg chg="mod">
          <ac:chgData name="Tereza Viplerová" userId="4a5625560623e0a4" providerId="LiveId" clId="{FFBE5098-9034-4AF5-A6B6-46FE3C845722}" dt="2022-10-08T13:01:58.516" v="8459" actId="27636"/>
          <ac:spMkLst>
            <pc:docMk/>
            <pc:sldMk cId="3696918734" sldId="294"/>
            <ac:spMk id="3" creationId="{2511ED8A-954E-4397-BBEC-32F77C189ADF}"/>
          </ac:spMkLst>
        </pc:spChg>
      </pc:sldChg>
      <pc:sldChg chg="del">
        <pc:chgData name="Tereza Viplerová" userId="4a5625560623e0a4" providerId="LiveId" clId="{FFBE5098-9034-4AF5-A6B6-46FE3C845722}" dt="2022-10-07T19:41:47.300" v="37" actId="47"/>
        <pc:sldMkLst>
          <pc:docMk/>
          <pc:sldMk cId="3380315635" sldId="295"/>
        </pc:sldMkLst>
      </pc:sldChg>
      <pc:sldChg chg="del">
        <pc:chgData name="Tereza Viplerová" userId="4a5625560623e0a4" providerId="LiveId" clId="{FFBE5098-9034-4AF5-A6B6-46FE3C845722}" dt="2022-10-07T19:41:49.920" v="38" actId="47"/>
        <pc:sldMkLst>
          <pc:docMk/>
          <pc:sldMk cId="536218566" sldId="296"/>
        </pc:sldMkLst>
      </pc:sldChg>
      <pc:sldChg chg="add del">
        <pc:chgData name="Tereza Viplerová" userId="4a5625560623e0a4" providerId="LiveId" clId="{FFBE5098-9034-4AF5-A6B6-46FE3C845722}" dt="2022-10-07T19:40:56.207" v="20" actId="47"/>
        <pc:sldMkLst>
          <pc:docMk/>
          <pc:sldMk cId="4033649962" sldId="297"/>
        </pc:sldMkLst>
      </pc:sldChg>
      <pc:sldChg chg="add del">
        <pc:chgData name="Tereza Viplerová" userId="4a5625560623e0a4" providerId="LiveId" clId="{FFBE5098-9034-4AF5-A6B6-46FE3C845722}" dt="2022-10-07T19:41:21.634" v="30" actId="47"/>
        <pc:sldMkLst>
          <pc:docMk/>
          <pc:sldMk cId="1571146782" sldId="298"/>
        </pc:sldMkLst>
      </pc:sldChg>
      <pc:sldChg chg="add del">
        <pc:chgData name="Tereza Viplerová" userId="4a5625560623e0a4" providerId="LiveId" clId="{FFBE5098-9034-4AF5-A6B6-46FE3C845722}" dt="2022-10-07T19:41:23.471" v="31" actId="47"/>
        <pc:sldMkLst>
          <pc:docMk/>
          <pc:sldMk cId="1625650078" sldId="299"/>
        </pc:sldMkLst>
      </pc:sldChg>
      <pc:sldChg chg="del">
        <pc:chgData name="Tereza Viplerová" userId="4a5625560623e0a4" providerId="LiveId" clId="{FFBE5098-9034-4AF5-A6B6-46FE3C845722}" dt="2022-10-08T19:53:50.406" v="17929" actId="47"/>
        <pc:sldMkLst>
          <pc:docMk/>
          <pc:sldMk cId="4198191590" sldId="300"/>
        </pc:sldMkLst>
      </pc:sldChg>
      <pc:sldChg chg="del">
        <pc:chgData name="Tereza Viplerová" userId="4a5625560623e0a4" providerId="LiveId" clId="{FFBE5098-9034-4AF5-A6B6-46FE3C845722}" dt="2022-10-08T19:53:51.207" v="17930" actId="47"/>
        <pc:sldMkLst>
          <pc:docMk/>
          <pc:sldMk cId="3512232295" sldId="301"/>
        </pc:sldMkLst>
      </pc:sldChg>
      <pc:sldChg chg="del">
        <pc:chgData name="Tereza Viplerová" userId="4a5625560623e0a4" providerId="LiveId" clId="{FFBE5098-9034-4AF5-A6B6-46FE3C845722}" dt="2022-10-08T19:53:52.810" v="17932" actId="47"/>
        <pc:sldMkLst>
          <pc:docMk/>
          <pc:sldMk cId="3056967589" sldId="302"/>
        </pc:sldMkLst>
      </pc:sldChg>
      <pc:sldChg chg="del">
        <pc:chgData name="Tereza Viplerová" userId="4a5625560623e0a4" providerId="LiveId" clId="{FFBE5098-9034-4AF5-A6B6-46FE3C845722}" dt="2022-10-08T19:53:53.801" v="17933" actId="47"/>
        <pc:sldMkLst>
          <pc:docMk/>
          <pc:sldMk cId="1592849728" sldId="303"/>
        </pc:sldMkLst>
      </pc:sldChg>
      <pc:sldChg chg="ord">
        <pc:chgData name="Tereza Viplerová" userId="4a5625560623e0a4" providerId="LiveId" clId="{FFBE5098-9034-4AF5-A6B6-46FE3C845722}" dt="2022-10-08T19:54:00.322" v="17937"/>
        <pc:sldMkLst>
          <pc:docMk/>
          <pc:sldMk cId="4184068900" sldId="304"/>
        </pc:sldMkLst>
      </pc:sldChg>
      <pc:sldChg chg="add del ord">
        <pc:chgData name="Tereza Viplerová" userId="4a5625560623e0a4" providerId="LiveId" clId="{FFBE5098-9034-4AF5-A6B6-46FE3C845722}" dt="2022-10-14T17:54:09.762" v="18109" actId="47"/>
        <pc:sldMkLst>
          <pc:docMk/>
          <pc:sldMk cId="33904682" sldId="305"/>
        </pc:sldMkLst>
      </pc:sldChg>
      <pc:sldChg chg="addSp delSp modSp new mod modClrScheme modAnim chgLayout">
        <pc:chgData name="Tereza Viplerová" userId="4a5625560623e0a4" providerId="LiveId" clId="{FFBE5098-9034-4AF5-A6B6-46FE3C845722}" dt="2022-10-08T19:15:23.621" v="16350" actId="1076"/>
        <pc:sldMkLst>
          <pc:docMk/>
          <pc:sldMk cId="4098589361" sldId="306"/>
        </pc:sldMkLst>
        <pc:spChg chg="mod ord">
          <ac:chgData name="Tereza Viplerová" userId="4a5625560623e0a4" providerId="LiveId" clId="{FFBE5098-9034-4AF5-A6B6-46FE3C845722}" dt="2022-10-07T19:43:14.279" v="66" actId="700"/>
          <ac:spMkLst>
            <pc:docMk/>
            <pc:sldMk cId="4098589361" sldId="306"/>
            <ac:spMk id="2" creationId="{FC107F9E-F2F0-DBDD-556D-00B3951CA1BB}"/>
          </ac:spMkLst>
        </pc:spChg>
        <pc:spChg chg="del mod ord">
          <ac:chgData name="Tereza Viplerová" userId="4a5625560623e0a4" providerId="LiveId" clId="{FFBE5098-9034-4AF5-A6B6-46FE3C845722}" dt="2022-10-07T19:43:14.279" v="66" actId="700"/>
          <ac:spMkLst>
            <pc:docMk/>
            <pc:sldMk cId="4098589361" sldId="306"/>
            <ac:spMk id="3" creationId="{6033E4FB-5F10-6454-0F5F-BF45DDCE97C5}"/>
          </ac:spMkLst>
        </pc:spChg>
        <pc:spChg chg="del">
          <ac:chgData name="Tereza Viplerová" userId="4a5625560623e0a4" providerId="LiveId" clId="{FFBE5098-9034-4AF5-A6B6-46FE3C845722}" dt="2022-10-07T19:43:14.279" v="66" actId="700"/>
          <ac:spMkLst>
            <pc:docMk/>
            <pc:sldMk cId="4098589361" sldId="306"/>
            <ac:spMk id="4" creationId="{663B6284-F952-F3FE-594D-C1262DE7A0C5}"/>
          </ac:spMkLst>
        </pc:spChg>
        <pc:spChg chg="add del mod ord">
          <ac:chgData name="Tereza Viplerová" userId="4a5625560623e0a4" providerId="LiveId" clId="{FFBE5098-9034-4AF5-A6B6-46FE3C845722}" dt="2022-10-08T19:14:35.740" v="16342" actId="22"/>
          <ac:spMkLst>
            <pc:docMk/>
            <pc:sldMk cId="4098589361" sldId="306"/>
            <ac:spMk id="5" creationId="{8210E9D3-E21D-E971-1ED5-289EC620FE88}"/>
          </ac:spMkLst>
        </pc:spChg>
        <pc:picChg chg="add mod ord">
          <ac:chgData name="Tereza Viplerová" userId="4a5625560623e0a4" providerId="LiveId" clId="{FFBE5098-9034-4AF5-A6B6-46FE3C845722}" dt="2022-10-08T19:15:23.621" v="16350" actId="1076"/>
          <ac:picMkLst>
            <pc:docMk/>
            <pc:sldMk cId="4098589361" sldId="306"/>
            <ac:picMk id="4" creationId="{AC68571E-D481-757D-9486-937763BB4C75}"/>
          </ac:picMkLst>
        </pc:picChg>
      </pc:sldChg>
      <pc:sldChg chg="modSp add mod ord">
        <pc:chgData name="Tereza Viplerová" userId="4a5625560623e0a4" providerId="LiveId" clId="{FFBE5098-9034-4AF5-A6B6-46FE3C845722}" dt="2022-10-08T19:20:53.238" v="17077"/>
        <pc:sldMkLst>
          <pc:docMk/>
          <pc:sldMk cId="2637987149" sldId="307"/>
        </pc:sldMkLst>
        <pc:spChg chg="mod">
          <ac:chgData name="Tereza Viplerová" userId="4a5625560623e0a4" providerId="LiveId" clId="{FFBE5098-9034-4AF5-A6B6-46FE3C845722}" dt="2022-10-08T19:16:50.738" v="16433" actId="20577"/>
          <ac:spMkLst>
            <pc:docMk/>
            <pc:sldMk cId="2637987149" sldId="307"/>
            <ac:spMk id="2" creationId="{FC107F9E-F2F0-DBDD-556D-00B3951CA1BB}"/>
          </ac:spMkLst>
        </pc:spChg>
        <pc:spChg chg="mod">
          <ac:chgData name="Tereza Viplerová" userId="4a5625560623e0a4" providerId="LiveId" clId="{FFBE5098-9034-4AF5-A6B6-46FE3C845722}" dt="2022-10-08T19:19:59.261" v="17075" actId="20577"/>
          <ac:spMkLst>
            <pc:docMk/>
            <pc:sldMk cId="2637987149" sldId="307"/>
            <ac:spMk id="5" creationId="{8210E9D3-E21D-E971-1ED5-289EC620FE88}"/>
          </ac:spMkLst>
        </pc:spChg>
      </pc:sldChg>
      <pc:sldChg chg="modSp add mod">
        <pc:chgData name="Tereza Viplerová" userId="4a5625560623e0a4" providerId="LiveId" clId="{FFBE5098-9034-4AF5-A6B6-46FE3C845722}" dt="2022-10-08T19:21:57.652" v="17180" actId="20577"/>
        <pc:sldMkLst>
          <pc:docMk/>
          <pc:sldMk cId="3121334844" sldId="308"/>
        </pc:sldMkLst>
        <pc:spChg chg="mod">
          <ac:chgData name="Tereza Viplerová" userId="4a5625560623e0a4" providerId="LiveId" clId="{FFBE5098-9034-4AF5-A6B6-46FE3C845722}" dt="2022-10-08T19:21:01.607" v="17083" actId="20577"/>
          <ac:spMkLst>
            <pc:docMk/>
            <pc:sldMk cId="3121334844" sldId="308"/>
            <ac:spMk id="2" creationId="{FC107F9E-F2F0-DBDD-556D-00B3951CA1BB}"/>
          </ac:spMkLst>
        </pc:spChg>
        <pc:spChg chg="mod">
          <ac:chgData name="Tereza Viplerová" userId="4a5625560623e0a4" providerId="LiveId" clId="{FFBE5098-9034-4AF5-A6B6-46FE3C845722}" dt="2022-10-08T19:21:57.652" v="17180" actId="20577"/>
          <ac:spMkLst>
            <pc:docMk/>
            <pc:sldMk cId="3121334844" sldId="308"/>
            <ac:spMk id="5" creationId="{8210E9D3-E21D-E971-1ED5-289EC620FE88}"/>
          </ac:spMkLst>
        </pc:spChg>
      </pc:sldChg>
      <pc:sldChg chg="addSp delSp modSp add mod modClrScheme modAnim chgLayout">
        <pc:chgData name="Tereza Viplerová" userId="4a5625560623e0a4" providerId="LiveId" clId="{FFBE5098-9034-4AF5-A6B6-46FE3C845722}" dt="2022-10-08T10:39:00.579" v="1791" actId="20577"/>
        <pc:sldMkLst>
          <pc:docMk/>
          <pc:sldMk cId="4088880619" sldId="309"/>
        </pc:sldMkLst>
        <pc:spChg chg="mod">
          <ac:chgData name="Tereza Viplerová" userId="4a5625560623e0a4" providerId="LiveId" clId="{FFBE5098-9034-4AF5-A6B6-46FE3C845722}" dt="2022-10-08T10:32:22.039" v="1427" actId="255"/>
          <ac:spMkLst>
            <pc:docMk/>
            <pc:sldMk cId="4088880619" sldId="309"/>
            <ac:spMk id="2" creationId="{FC107F9E-F2F0-DBDD-556D-00B3951CA1BB}"/>
          </ac:spMkLst>
        </pc:spChg>
        <pc:spChg chg="mod ord">
          <ac:chgData name="Tereza Viplerová" userId="4a5625560623e0a4" providerId="LiveId" clId="{FFBE5098-9034-4AF5-A6B6-46FE3C845722}" dt="2022-10-08T10:39:00.579" v="1791" actId="20577"/>
          <ac:spMkLst>
            <pc:docMk/>
            <pc:sldMk cId="4088880619" sldId="309"/>
            <ac:spMk id="5" creationId="{8210E9D3-E21D-E971-1ED5-289EC620FE88}"/>
          </ac:spMkLst>
        </pc:spChg>
        <pc:picChg chg="add del">
          <ac:chgData name="Tereza Viplerová" userId="4a5625560623e0a4" providerId="LiveId" clId="{FFBE5098-9034-4AF5-A6B6-46FE3C845722}" dt="2022-10-08T10:31:07.655" v="1417" actId="22"/>
          <ac:picMkLst>
            <pc:docMk/>
            <pc:sldMk cId="4088880619" sldId="309"/>
            <ac:picMk id="4" creationId="{0179EFC6-2B6E-B08C-83DA-7E12412E7814}"/>
          </ac:picMkLst>
        </pc:picChg>
        <pc:picChg chg="add del mod">
          <ac:chgData name="Tereza Viplerová" userId="4a5625560623e0a4" providerId="LiveId" clId="{FFBE5098-9034-4AF5-A6B6-46FE3C845722}" dt="2022-10-08T10:31:39.375" v="1423"/>
          <ac:picMkLst>
            <pc:docMk/>
            <pc:sldMk cId="4088880619" sldId="309"/>
            <ac:picMk id="7" creationId="{B3334DBB-9C4A-FA13-8C69-46CF2B03FA32}"/>
          </ac:picMkLst>
        </pc:picChg>
        <pc:picChg chg="add del mod">
          <ac:chgData name="Tereza Viplerová" userId="4a5625560623e0a4" providerId="LiveId" clId="{FFBE5098-9034-4AF5-A6B6-46FE3C845722}" dt="2022-10-08T10:31:39.375" v="1423"/>
          <ac:picMkLst>
            <pc:docMk/>
            <pc:sldMk cId="4088880619" sldId="309"/>
            <ac:picMk id="9" creationId="{FCBC9BC2-D5C6-65CF-C6B4-C8008D0884DD}"/>
          </ac:picMkLst>
        </pc:picChg>
        <pc:picChg chg="add mod">
          <ac:chgData name="Tereza Viplerová" userId="4a5625560623e0a4" providerId="LiveId" clId="{FFBE5098-9034-4AF5-A6B6-46FE3C845722}" dt="2022-10-08T10:32:07.752" v="1426" actId="1076"/>
          <ac:picMkLst>
            <pc:docMk/>
            <pc:sldMk cId="4088880619" sldId="309"/>
            <ac:picMk id="11" creationId="{F0F55994-9CBC-B652-A542-6CFA5DEDDF1D}"/>
          </ac:picMkLst>
        </pc:picChg>
        <pc:picChg chg="add mod">
          <ac:chgData name="Tereza Viplerová" userId="4a5625560623e0a4" providerId="LiveId" clId="{FFBE5098-9034-4AF5-A6B6-46FE3C845722}" dt="2022-10-08T10:34:39.601" v="1440" actId="14100"/>
          <ac:picMkLst>
            <pc:docMk/>
            <pc:sldMk cId="4088880619" sldId="309"/>
            <ac:picMk id="13" creationId="{9977DC3B-75FC-3903-55C5-E8CC4A78B4CF}"/>
          </ac:picMkLst>
        </pc:picChg>
      </pc:sldChg>
      <pc:sldChg chg="modSp new mod">
        <pc:chgData name="Tereza Viplerová" userId="4a5625560623e0a4" providerId="LiveId" clId="{FFBE5098-9034-4AF5-A6B6-46FE3C845722}" dt="2022-10-09T19:04:53.408" v="17939" actId="20577"/>
        <pc:sldMkLst>
          <pc:docMk/>
          <pc:sldMk cId="1794344759" sldId="310"/>
        </pc:sldMkLst>
        <pc:spChg chg="mod">
          <ac:chgData name="Tereza Viplerová" userId="4a5625560623e0a4" providerId="LiveId" clId="{FFBE5098-9034-4AF5-A6B6-46FE3C845722}" dt="2022-10-07T19:44:44.172" v="175" actId="20577"/>
          <ac:spMkLst>
            <pc:docMk/>
            <pc:sldMk cId="1794344759" sldId="310"/>
            <ac:spMk id="2" creationId="{219E2810-B676-325A-D4BA-589E5ECD1680}"/>
          </ac:spMkLst>
        </pc:spChg>
        <pc:spChg chg="mod">
          <ac:chgData name="Tereza Viplerová" userId="4a5625560623e0a4" providerId="LiveId" clId="{FFBE5098-9034-4AF5-A6B6-46FE3C845722}" dt="2022-10-09T19:04:53.408" v="17939" actId="20577"/>
          <ac:spMkLst>
            <pc:docMk/>
            <pc:sldMk cId="1794344759" sldId="310"/>
            <ac:spMk id="3" creationId="{FE948D7F-D670-E180-E18F-7FFBB4D41A9F}"/>
          </ac:spMkLst>
        </pc:spChg>
      </pc:sldChg>
      <pc:sldChg chg="addSp delSp modSp add mod">
        <pc:chgData name="Tereza Viplerová" userId="4a5625560623e0a4" providerId="LiveId" clId="{FFBE5098-9034-4AF5-A6B6-46FE3C845722}" dt="2022-10-08T19:30:19.015" v="17816" actId="20577"/>
        <pc:sldMkLst>
          <pc:docMk/>
          <pc:sldMk cId="3644657410" sldId="311"/>
        </pc:sldMkLst>
        <pc:spChg chg="mod">
          <ac:chgData name="Tereza Viplerová" userId="4a5625560623e0a4" providerId="LiveId" clId="{FFBE5098-9034-4AF5-A6B6-46FE3C845722}" dt="2022-10-07T19:44:56.063" v="205" actId="20577"/>
          <ac:spMkLst>
            <pc:docMk/>
            <pc:sldMk cId="3644657410" sldId="311"/>
            <ac:spMk id="2" creationId="{219E2810-B676-325A-D4BA-589E5ECD1680}"/>
          </ac:spMkLst>
        </pc:spChg>
        <pc:spChg chg="mod">
          <ac:chgData name="Tereza Viplerová" userId="4a5625560623e0a4" providerId="LiveId" clId="{FFBE5098-9034-4AF5-A6B6-46FE3C845722}" dt="2022-10-08T19:30:19.015" v="17816" actId="20577"/>
          <ac:spMkLst>
            <pc:docMk/>
            <pc:sldMk cId="3644657410" sldId="311"/>
            <ac:spMk id="3" creationId="{FE948D7F-D670-E180-E18F-7FFBB4D41A9F}"/>
          </ac:spMkLst>
        </pc:spChg>
        <pc:spChg chg="add del mod">
          <ac:chgData name="Tereza Viplerová" userId="4a5625560623e0a4" providerId="LiveId" clId="{FFBE5098-9034-4AF5-A6B6-46FE3C845722}" dt="2022-10-07T20:00:38.909" v="1160"/>
          <ac:spMkLst>
            <pc:docMk/>
            <pc:sldMk cId="3644657410" sldId="311"/>
            <ac:spMk id="4" creationId="{593C7B1B-48BD-E7C1-E833-53E4B4E18CBA}"/>
          </ac:spMkLst>
        </pc:spChg>
        <pc:spChg chg="add del mod">
          <ac:chgData name="Tereza Viplerová" userId="4a5625560623e0a4" providerId="LiveId" clId="{FFBE5098-9034-4AF5-A6B6-46FE3C845722}" dt="2022-10-07T20:00:38.909" v="1160"/>
          <ac:spMkLst>
            <pc:docMk/>
            <pc:sldMk cId="3644657410" sldId="311"/>
            <ac:spMk id="5" creationId="{748B1801-7BAD-3750-7565-C5816D4530AC}"/>
          </ac:spMkLst>
        </pc:spChg>
        <pc:spChg chg="add del mod">
          <ac:chgData name="Tereza Viplerová" userId="4a5625560623e0a4" providerId="LiveId" clId="{FFBE5098-9034-4AF5-A6B6-46FE3C845722}" dt="2022-10-07T20:00:38.909" v="1160"/>
          <ac:spMkLst>
            <pc:docMk/>
            <pc:sldMk cId="3644657410" sldId="311"/>
            <ac:spMk id="6" creationId="{EAA60C05-25F8-9004-E35D-EB2897180174}"/>
          </ac:spMkLst>
        </pc:spChg>
        <pc:spChg chg="add del mod">
          <ac:chgData name="Tereza Viplerová" userId="4a5625560623e0a4" providerId="LiveId" clId="{FFBE5098-9034-4AF5-A6B6-46FE3C845722}" dt="2022-10-07T20:00:38.909" v="1160"/>
          <ac:spMkLst>
            <pc:docMk/>
            <pc:sldMk cId="3644657410" sldId="311"/>
            <ac:spMk id="7" creationId="{CF78835C-7A8A-77EB-10F7-DA3DB16D07F6}"/>
          </ac:spMkLst>
        </pc:spChg>
        <pc:spChg chg="add del mod">
          <ac:chgData name="Tereza Viplerová" userId="4a5625560623e0a4" providerId="LiveId" clId="{FFBE5098-9034-4AF5-A6B6-46FE3C845722}" dt="2022-10-07T20:00:38.909" v="1160"/>
          <ac:spMkLst>
            <pc:docMk/>
            <pc:sldMk cId="3644657410" sldId="311"/>
            <ac:spMk id="8" creationId="{F7F8107D-8916-CA35-FEAF-39F600F9D3AC}"/>
          </ac:spMkLst>
        </pc:spChg>
        <pc:spChg chg="add del mod">
          <ac:chgData name="Tereza Viplerová" userId="4a5625560623e0a4" providerId="LiveId" clId="{FFBE5098-9034-4AF5-A6B6-46FE3C845722}" dt="2022-10-07T20:00:42.792" v="1162"/>
          <ac:spMkLst>
            <pc:docMk/>
            <pc:sldMk cId="3644657410" sldId="311"/>
            <ac:spMk id="9" creationId="{8428129F-D317-FB3B-7CE0-FA5FEBBCBDE6}"/>
          </ac:spMkLst>
        </pc:spChg>
        <pc:spChg chg="add del mod">
          <ac:chgData name="Tereza Viplerová" userId="4a5625560623e0a4" providerId="LiveId" clId="{FFBE5098-9034-4AF5-A6B6-46FE3C845722}" dt="2022-10-07T20:00:42.792" v="1162"/>
          <ac:spMkLst>
            <pc:docMk/>
            <pc:sldMk cId="3644657410" sldId="311"/>
            <ac:spMk id="10" creationId="{BEF290BC-E98D-59A0-8EEA-027B1A483BB7}"/>
          </ac:spMkLst>
        </pc:spChg>
        <pc:spChg chg="add del mod">
          <ac:chgData name="Tereza Viplerová" userId="4a5625560623e0a4" providerId="LiveId" clId="{FFBE5098-9034-4AF5-A6B6-46FE3C845722}" dt="2022-10-07T20:00:42.792" v="1162"/>
          <ac:spMkLst>
            <pc:docMk/>
            <pc:sldMk cId="3644657410" sldId="311"/>
            <ac:spMk id="11" creationId="{8F7121B2-680D-685D-124F-B204567D36BC}"/>
          </ac:spMkLst>
        </pc:spChg>
        <pc:spChg chg="add del mod">
          <ac:chgData name="Tereza Viplerová" userId="4a5625560623e0a4" providerId="LiveId" clId="{FFBE5098-9034-4AF5-A6B6-46FE3C845722}" dt="2022-10-07T20:00:42.792" v="1162"/>
          <ac:spMkLst>
            <pc:docMk/>
            <pc:sldMk cId="3644657410" sldId="311"/>
            <ac:spMk id="12" creationId="{57321DD2-7A01-DE44-002F-758902B5ED43}"/>
          </ac:spMkLst>
        </pc:spChg>
        <pc:spChg chg="add del mod">
          <ac:chgData name="Tereza Viplerová" userId="4a5625560623e0a4" providerId="LiveId" clId="{FFBE5098-9034-4AF5-A6B6-46FE3C845722}" dt="2022-10-07T20:00:42.792" v="1162"/>
          <ac:spMkLst>
            <pc:docMk/>
            <pc:sldMk cId="3644657410" sldId="311"/>
            <ac:spMk id="13" creationId="{4A10E4BC-55A1-BAB9-934B-C565A69F0E42}"/>
          </ac:spMkLst>
        </pc:spChg>
        <pc:spChg chg="add del mod">
          <ac:chgData name="Tereza Viplerová" userId="4a5625560623e0a4" providerId="LiveId" clId="{FFBE5098-9034-4AF5-A6B6-46FE3C845722}" dt="2022-10-08T11:13:55.762" v="2534" actId="478"/>
          <ac:spMkLst>
            <pc:docMk/>
            <pc:sldMk cId="3644657410" sldId="311"/>
            <ac:spMk id="14" creationId="{8A55CD54-4D80-F609-511B-CB70A48E3F6F}"/>
          </ac:spMkLst>
        </pc:spChg>
        <pc:spChg chg="add del mod">
          <ac:chgData name="Tereza Viplerová" userId="4a5625560623e0a4" providerId="LiveId" clId="{FFBE5098-9034-4AF5-A6B6-46FE3C845722}" dt="2022-10-08T11:13:57.036" v="2535" actId="478"/>
          <ac:spMkLst>
            <pc:docMk/>
            <pc:sldMk cId="3644657410" sldId="311"/>
            <ac:spMk id="15" creationId="{8788BB94-A77D-180F-7535-F5FD8B89AB87}"/>
          </ac:spMkLst>
        </pc:spChg>
        <pc:spChg chg="add mod">
          <ac:chgData name="Tereza Viplerová" userId="4a5625560623e0a4" providerId="LiveId" clId="{FFBE5098-9034-4AF5-A6B6-46FE3C845722}" dt="2022-10-07T20:00:58.982" v="1164"/>
          <ac:spMkLst>
            <pc:docMk/>
            <pc:sldMk cId="3644657410" sldId="311"/>
            <ac:spMk id="16" creationId="{F4E95FA1-C319-22A9-9C44-EEC2144664B7}"/>
          </ac:spMkLst>
        </pc:spChg>
        <pc:spChg chg="add del mod">
          <ac:chgData name="Tereza Viplerová" userId="4a5625560623e0a4" providerId="LiveId" clId="{FFBE5098-9034-4AF5-A6B6-46FE3C845722}" dt="2022-10-07T20:01:16.273" v="1169" actId="478"/>
          <ac:spMkLst>
            <pc:docMk/>
            <pc:sldMk cId="3644657410" sldId="311"/>
            <ac:spMk id="17" creationId="{D7DC6115-A6E3-3A9F-F716-72D1FF4CDE7D}"/>
          </ac:spMkLst>
        </pc:spChg>
        <pc:spChg chg="add del mod">
          <ac:chgData name="Tereza Viplerová" userId="4a5625560623e0a4" providerId="LiveId" clId="{FFBE5098-9034-4AF5-A6B6-46FE3C845722}" dt="2022-10-07T20:01:20.435" v="1170" actId="478"/>
          <ac:spMkLst>
            <pc:docMk/>
            <pc:sldMk cId="3644657410" sldId="311"/>
            <ac:spMk id="18" creationId="{7C26B34B-34C3-6155-4470-FFFA23A8E7CA}"/>
          </ac:spMkLst>
        </pc:spChg>
      </pc:sldChg>
      <pc:sldChg chg="addSp modSp add mod">
        <pc:chgData name="Tereza Viplerová" userId="4a5625560623e0a4" providerId="LiveId" clId="{FFBE5098-9034-4AF5-A6B6-46FE3C845722}" dt="2022-10-09T19:06:31.100" v="17954" actId="20577"/>
        <pc:sldMkLst>
          <pc:docMk/>
          <pc:sldMk cId="1608123196" sldId="312"/>
        </pc:sldMkLst>
        <pc:spChg chg="mod">
          <ac:chgData name="Tereza Viplerová" userId="4a5625560623e0a4" providerId="LiveId" clId="{FFBE5098-9034-4AF5-A6B6-46FE3C845722}" dt="2022-10-08T19:48:22.376" v="17826" actId="20577"/>
          <ac:spMkLst>
            <pc:docMk/>
            <pc:sldMk cId="1608123196" sldId="312"/>
            <ac:spMk id="2" creationId="{219E2810-B676-325A-D4BA-589E5ECD1680}"/>
          </ac:spMkLst>
        </pc:spChg>
        <pc:spChg chg="mod">
          <ac:chgData name="Tereza Viplerová" userId="4a5625560623e0a4" providerId="LiveId" clId="{FFBE5098-9034-4AF5-A6B6-46FE3C845722}" dt="2022-10-09T19:06:31.100" v="17954" actId="20577"/>
          <ac:spMkLst>
            <pc:docMk/>
            <pc:sldMk cId="1608123196" sldId="312"/>
            <ac:spMk id="3" creationId="{FE948D7F-D670-E180-E18F-7FFBB4D41A9F}"/>
          </ac:spMkLst>
        </pc:spChg>
        <pc:spChg chg="add mod">
          <ac:chgData name="Tereza Viplerová" userId="4a5625560623e0a4" providerId="LiveId" clId="{FFBE5098-9034-4AF5-A6B6-46FE3C845722}" dt="2022-10-08T11:27:45.280" v="3076" actId="1076"/>
          <ac:spMkLst>
            <pc:docMk/>
            <pc:sldMk cId="1608123196" sldId="312"/>
            <ac:spMk id="4" creationId="{E28391A6-6041-95FA-D998-567A1ACEC949}"/>
          </ac:spMkLst>
        </pc:spChg>
        <pc:spChg chg="add mod">
          <ac:chgData name="Tereza Viplerová" userId="4a5625560623e0a4" providerId="LiveId" clId="{FFBE5098-9034-4AF5-A6B6-46FE3C845722}" dt="2022-10-08T11:27:41.669" v="3075" actId="1076"/>
          <ac:spMkLst>
            <pc:docMk/>
            <pc:sldMk cId="1608123196" sldId="312"/>
            <ac:spMk id="5" creationId="{B0EE2DAD-9F36-56F6-A7CE-17E17DEC690D}"/>
          </ac:spMkLst>
        </pc:spChg>
      </pc:sldChg>
      <pc:sldChg chg="modSp new mod ord modAnim">
        <pc:chgData name="Tereza Viplerová" userId="4a5625560623e0a4" providerId="LiveId" clId="{FFBE5098-9034-4AF5-A6B6-46FE3C845722}" dt="2022-10-09T19:33:22.793" v="18011" actId="20577"/>
        <pc:sldMkLst>
          <pc:docMk/>
          <pc:sldMk cId="3937200186" sldId="313"/>
        </pc:sldMkLst>
        <pc:spChg chg="mod">
          <ac:chgData name="Tereza Viplerová" userId="4a5625560623e0a4" providerId="LiveId" clId="{FFBE5098-9034-4AF5-A6B6-46FE3C845722}" dt="2022-10-08T12:57:12.503" v="7987" actId="20577"/>
          <ac:spMkLst>
            <pc:docMk/>
            <pc:sldMk cId="3937200186" sldId="313"/>
            <ac:spMk id="2" creationId="{5FEDE7CD-5DBC-57E4-96C7-27C25E9D7E25}"/>
          </ac:spMkLst>
        </pc:spChg>
        <pc:spChg chg="mod">
          <ac:chgData name="Tereza Viplerová" userId="4a5625560623e0a4" providerId="LiveId" clId="{FFBE5098-9034-4AF5-A6B6-46FE3C845722}" dt="2022-10-09T19:33:22.793" v="18011" actId="20577"/>
          <ac:spMkLst>
            <pc:docMk/>
            <pc:sldMk cId="3937200186" sldId="313"/>
            <ac:spMk id="3" creationId="{2FCA392D-B40F-BFDC-1260-364F64EADA98}"/>
          </ac:spMkLst>
        </pc:spChg>
      </pc:sldChg>
      <pc:sldChg chg="modSp new del mod">
        <pc:chgData name="Tereza Viplerová" userId="4a5625560623e0a4" providerId="LiveId" clId="{FFBE5098-9034-4AF5-A6B6-46FE3C845722}" dt="2022-10-14T17:53:40.748" v="18090" actId="47"/>
        <pc:sldMkLst>
          <pc:docMk/>
          <pc:sldMk cId="2532701186" sldId="314"/>
        </pc:sldMkLst>
        <pc:spChg chg="mod">
          <ac:chgData name="Tereza Viplerová" userId="4a5625560623e0a4" providerId="LiveId" clId="{FFBE5098-9034-4AF5-A6B6-46FE3C845722}" dt="2022-10-07T19:46:03.705" v="260" actId="20577"/>
          <ac:spMkLst>
            <pc:docMk/>
            <pc:sldMk cId="2532701186" sldId="314"/>
            <ac:spMk id="2" creationId="{65EE576D-1C29-EACD-CF44-F6C7A76DE6E7}"/>
          </ac:spMkLst>
        </pc:spChg>
        <pc:spChg chg="mod">
          <ac:chgData name="Tereza Viplerová" userId="4a5625560623e0a4" providerId="LiveId" clId="{FFBE5098-9034-4AF5-A6B6-46FE3C845722}" dt="2022-10-08T16:17:37.476" v="12644" actId="20577"/>
          <ac:spMkLst>
            <pc:docMk/>
            <pc:sldMk cId="2532701186" sldId="314"/>
            <ac:spMk id="3" creationId="{CF81F370-0A80-AEC1-AFDA-7014F33AB21E}"/>
          </ac:spMkLst>
        </pc:spChg>
      </pc:sldChg>
      <pc:sldChg chg="modSp add del mod">
        <pc:chgData name="Tereza Viplerová" userId="4a5625560623e0a4" providerId="LiveId" clId="{FFBE5098-9034-4AF5-A6B6-46FE3C845722}" dt="2022-10-14T17:53:42.019" v="18091" actId="47"/>
        <pc:sldMkLst>
          <pc:docMk/>
          <pc:sldMk cId="1298085228" sldId="315"/>
        </pc:sldMkLst>
        <pc:spChg chg="mod">
          <ac:chgData name="Tereza Viplerová" userId="4a5625560623e0a4" providerId="LiveId" clId="{FFBE5098-9034-4AF5-A6B6-46FE3C845722}" dt="2022-10-07T19:46:09.927" v="271" actId="20577"/>
          <ac:spMkLst>
            <pc:docMk/>
            <pc:sldMk cId="1298085228" sldId="315"/>
            <ac:spMk id="2" creationId="{65EE576D-1C29-EACD-CF44-F6C7A76DE6E7}"/>
          </ac:spMkLst>
        </pc:spChg>
        <pc:spChg chg="mod">
          <ac:chgData name="Tereza Viplerová" userId="4a5625560623e0a4" providerId="LiveId" clId="{FFBE5098-9034-4AF5-A6B6-46FE3C845722}" dt="2022-10-08T16:25:03.164" v="12848" actId="20577"/>
          <ac:spMkLst>
            <pc:docMk/>
            <pc:sldMk cId="1298085228" sldId="315"/>
            <ac:spMk id="3" creationId="{CF81F370-0A80-AEC1-AFDA-7014F33AB21E}"/>
          </ac:spMkLst>
        </pc:spChg>
      </pc:sldChg>
      <pc:sldChg chg="modSp add del mod">
        <pc:chgData name="Tereza Viplerová" userId="4a5625560623e0a4" providerId="LiveId" clId="{FFBE5098-9034-4AF5-A6B6-46FE3C845722}" dt="2022-10-14T17:53:42.817" v="18092" actId="47"/>
        <pc:sldMkLst>
          <pc:docMk/>
          <pc:sldMk cId="1961376647" sldId="316"/>
        </pc:sldMkLst>
        <pc:spChg chg="mod">
          <ac:chgData name="Tereza Viplerová" userId="4a5625560623e0a4" providerId="LiveId" clId="{FFBE5098-9034-4AF5-A6B6-46FE3C845722}" dt="2022-10-07T19:46:32.913" v="279" actId="20577"/>
          <ac:spMkLst>
            <pc:docMk/>
            <pc:sldMk cId="1961376647" sldId="316"/>
            <ac:spMk id="2" creationId="{65EE576D-1C29-EACD-CF44-F6C7A76DE6E7}"/>
          </ac:spMkLst>
        </pc:spChg>
        <pc:spChg chg="mod">
          <ac:chgData name="Tereza Viplerová" userId="4a5625560623e0a4" providerId="LiveId" clId="{FFBE5098-9034-4AF5-A6B6-46FE3C845722}" dt="2022-10-08T16:29:08.583" v="13166" actId="5793"/>
          <ac:spMkLst>
            <pc:docMk/>
            <pc:sldMk cId="1961376647" sldId="316"/>
            <ac:spMk id="3" creationId="{CF81F370-0A80-AEC1-AFDA-7014F33AB21E}"/>
          </ac:spMkLst>
        </pc:spChg>
      </pc:sldChg>
      <pc:sldChg chg="modSp add del mod">
        <pc:chgData name="Tereza Viplerová" userId="4a5625560623e0a4" providerId="LiveId" clId="{FFBE5098-9034-4AF5-A6B6-46FE3C845722}" dt="2022-10-14T17:53:43.472" v="18093" actId="47"/>
        <pc:sldMkLst>
          <pc:docMk/>
          <pc:sldMk cId="48122990" sldId="317"/>
        </pc:sldMkLst>
        <pc:spChg chg="mod">
          <ac:chgData name="Tereza Viplerová" userId="4a5625560623e0a4" providerId="LiveId" clId="{FFBE5098-9034-4AF5-A6B6-46FE3C845722}" dt="2022-10-07T19:46:39.156" v="286" actId="20577"/>
          <ac:spMkLst>
            <pc:docMk/>
            <pc:sldMk cId="48122990" sldId="317"/>
            <ac:spMk id="2" creationId="{65EE576D-1C29-EACD-CF44-F6C7A76DE6E7}"/>
          </ac:spMkLst>
        </pc:spChg>
        <pc:spChg chg="mod">
          <ac:chgData name="Tereza Viplerová" userId="4a5625560623e0a4" providerId="LiveId" clId="{FFBE5098-9034-4AF5-A6B6-46FE3C845722}" dt="2022-10-08T16:32:02.847" v="13708" actId="27636"/>
          <ac:spMkLst>
            <pc:docMk/>
            <pc:sldMk cId="48122990" sldId="317"/>
            <ac:spMk id="3" creationId="{CF81F370-0A80-AEC1-AFDA-7014F33AB21E}"/>
          </ac:spMkLst>
        </pc:spChg>
      </pc:sldChg>
      <pc:sldChg chg="modSp new del mod">
        <pc:chgData name="Tereza Viplerová" userId="4a5625560623e0a4" providerId="LiveId" clId="{FFBE5098-9034-4AF5-A6B6-46FE3C845722}" dt="2022-10-14T17:53:44.118" v="18094" actId="47"/>
        <pc:sldMkLst>
          <pc:docMk/>
          <pc:sldMk cId="917141276" sldId="318"/>
        </pc:sldMkLst>
        <pc:spChg chg="mod">
          <ac:chgData name="Tereza Viplerová" userId="4a5625560623e0a4" providerId="LiveId" clId="{FFBE5098-9034-4AF5-A6B6-46FE3C845722}" dt="2022-10-07T19:46:51.908" v="304" actId="20577"/>
          <ac:spMkLst>
            <pc:docMk/>
            <pc:sldMk cId="917141276" sldId="318"/>
            <ac:spMk id="2" creationId="{7999F500-F62E-13FC-C14B-5E42C1D31B08}"/>
          </ac:spMkLst>
        </pc:spChg>
        <pc:spChg chg="mod">
          <ac:chgData name="Tereza Viplerová" userId="4a5625560623e0a4" providerId="LiveId" clId="{FFBE5098-9034-4AF5-A6B6-46FE3C845722}" dt="2022-10-08T16:34:14.714" v="14078" actId="27636"/>
          <ac:spMkLst>
            <pc:docMk/>
            <pc:sldMk cId="917141276" sldId="318"/>
            <ac:spMk id="3" creationId="{E9160CB2-3E36-4A51-5004-5031B9D2C903}"/>
          </ac:spMkLst>
        </pc:spChg>
      </pc:sldChg>
      <pc:sldChg chg="addSp delSp modSp add del mod modAnim">
        <pc:chgData name="Tereza Viplerová" userId="4a5625560623e0a4" providerId="LiveId" clId="{FFBE5098-9034-4AF5-A6B6-46FE3C845722}" dt="2022-10-14T17:53:45.139" v="18095" actId="47"/>
        <pc:sldMkLst>
          <pc:docMk/>
          <pc:sldMk cId="2504372198" sldId="319"/>
        </pc:sldMkLst>
        <pc:spChg chg="mod">
          <ac:chgData name="Tereza Viplerová" userId="4a5625560623e0a4" providerId="LiveId" clId="{FFBE5098-9034-4AF5-A6B6-46FE3C845722}" dt="2022-10-07T19:47:13.413" v="339" actId="20577"/>
          <ac:spMkLst>
            <pc:docMk/>
            <pc:sldMk cId="2504372198" sldId="319"/>
            <ac:spMk id="2" creationId="{7999F500-F62E-13FC-C14B-5E42C1D31B08}"/>
          </ac:spMkLst>
        </pc:spChg>
        <pc:spChg chg="mod">
          <ac:chgData name="Tereza Viplerová" userId="4a5625560623e0a4" providerId="LiveId" clId="{FFBE5098-9034-4AF5-A6B6-46FE3C845722}" dt="2022-10-08T16:56:00.822" v="14176" actId="5793"/>
          <ac:spMkLst>
            <pc:docMk/>
            <pc:sldMk cId="2504372198" sldId="319"/>
            <ac:spMk id="3" creationId="{E9160CB2-3E36-4A51-5004-5031B9D2C903}"/>
          </ac:spMkLst>
        </pc:spChg>
        <pc:spChg chg="add mod">
          <ac:chgData name="Tereza Viplerová" userId="4a5625560623e0a4" providerId="LiveId" clId="{FFBE5098-9034-4AF5-A6B6-46FE3C845722}" dt="2022-10-08T16:57:09.489" v="14192" actId="1076"/>
          <ac:spMkLst>
            <pc:docMk/>
            <pc:sldMk cId="2504372198" sldId="319"/>
            <ac:spMk id="7" creationId="{95C2BEC9-393A-BAD7-AD7E-FDB1306C75ED}"/>
          </ac:spMkLst>
        </pc:spChg>
        <pc:spChg chg="add mod">
          <ac:chgData name="Tereza Viplerová" userId="4a5625560623e0a4" providerId="LiveId" clId="{FFBE5098-9034-4AF5-A6B6-46FE3C845722}" dt="2022-10-08T16:57:24.155" v="14196" actId="1076"/>
          <ac:spMkLst>
            <pc:docMk/>
            <pc:sldMk cId="2504372198" sldId="319"/>
            <ac:spMk id="8" creationId="{BA355E24-5367-77D8-8C11-F7DC32A0A9FB}"/>
          </ac:spMkLst>
        </pc:spChg>
        <pc:picChg chg="add del mod">
          <ac:chgData name="Tereza Viplerová" userId="4a5625560623e0a4" providerId="LiveId" clId="{FFBE5098-9034-4AF5-A6B6-46FE3C845722}" dt="2022-10-08T16:36:16.358" v="14165" actId="478"/>
          <ac:picMkLst>
            <pc:docMk/>
            <pc:sldMk cId="2504372198" sldId="319"/>
            <ac:picMk id="4" creationId="{4B28D14B-E654-1835-2194-7A42C2E3BA0A}"/>
          </ac:picMkLst>
        </pc:picChg>
        <pc:picChg chg="add mod modCrop">
          <ac:chgData name="Tereza Viplerová" userId="4a5625560623e0a4" providerId="LiveId" clId="{FFBE5098-9034-4AF5-A6B6-46FE3C845722}" dt="2022-10-08T16:57:16.542" v="14195" actId="1076"/>
          <ac:picMkLst>
            <pc:docMk/>
            <pc:sldMk cId="2504372198" sldId="319"/>
            <ac:picMk id="6" creationId="{CE6DEE5A-BCCF-704D-021E-3C37D8E82877}"/>
          </ac:picMkLst>
        </pc:picChg>
        <pc:picChg chg="add mod modCrop">
          <ac:chgData name="Tereza Viplerová" userId="4a5625560623e0a4" providerId="LiveId" clId="{FFBE5098-9034-4AF5-A6B6-46FE3C845722}" dt="2022-10-08T16:58:53.332" v="14209" actId="1076"/>
          <ac:picMkLst>
            <pc:docMk/>
            <pc:sldMk cId="2504372198" sldId="319"/>
            <ac:picMk id="10" creationId="{B83B0460-4D9B-A8AA-5BA3-B3747FDDD0A6}"/>
          </ac:picMkLst>
        </pc:picChg>
      </pc:sldChg>
      <pc:sldChg chg="addSp delSp modSp add del mod">
        <pc:chgData name="Tereza Viplerová" userId="4a5625560623e0a4" providerId="LiveId" clId="{FFBE5098-9034-4AF5-A6B6-46FE3C845722}" dt="2022-10-14T17:53:46.023" v="18096" actId="47"/>
        <pc:sldMkLst>
          <pc:docMk/>
          <pc:sldMk cId="2697367497" sldId="320"/>
        </pc:sldMkLst>
        <pc:spChg chg="mod">
          <ac:chgData name="Tereza Viplerová" userId="4a5625560623e0a4" providerId="LiveId" clId="{FFBE5098-9034-4AF5-A6B6-46FE3C845722}" dt="2022-10-08T19:52:33.385" v="17925" actId="6549"/>
          <ac:spMkLst>
            <pc:docMk/>
            <pc:sldMk cId="2697367497" sldId="320"/>
            <ac:spMk id="2" creationId="{7999F500-F62E-13FC-C14B-5E42C1D31B08}"/>
          </ac:spMkLst>
        </pc:spChg>
        <pc:spChg chg="mod">
          <ac:chgData name="Tereza Viplerová" userId="4a5625560623e0a4" providerId="LiveId" clId="{FFBE5098-9034-4AF5-A6B6-46FE3C845722}" dt="2022-10-08T18:00:05.095" v="14577" actId="20577"/>
          <ac:spMkLst>
            <pc:docMk/>
            <pc:sldMk cId="2697367497" sldId="320"/>
            <ac:spMk id="3" creationId="{E9160CB2-3E36-4A51-5004-5031B9D2C903}"/>
          </ac:spMkLst>
        </pc:spChg>
        <pc:graphicFrameChg chg="add del mod">
          <ac:chgData name="Tereza Viplerová" userId="4a5625560623e0a4" providerId="LiveId" clId="{FFBE5098-9034-4AF5-A6B6-46FE3C845722}" dt="2022-10-08T16:59:57.740" v="14212" actId="478"/>
          <ac:graphicFrameMkLst>
            <pc:docMk/>
            <pc:sldMk cId="2697367497" sldId="320"/>
            <ac:graphicFrameMk id="4" creationId="{3401921C-3CDC-8C25-34AC-9FC4463FDA1E}"/>
          </ac:graphicFrameMkLst>
        </pc:graphicFrameChg>
      </pc:sldChg>
      <pc:sldChg chg="modSp add del mod">
        <pc:chgData name="Tereza Viplerová" userId="4a5625560623e0a4" providerId="LiveId" clId="{FFBE5098-9034-4AF5-A6B6-46FE3C845722}" dt="2022-10-14T17:54:02.390" v="18099" actId="47"/>
        <pc:sldMkLst>
          <pc:docMk/>
          <pc:sldMk cId="2113783740" sldId="321"/>
        </pc:sldMkLst>
        <pc:spChg chg="mod">
          <ac:chgData name="Tereza Viplerová" userId="4a5625560623e0a4" providerId="LiveId" clId="{FFBE5098-9034-4AF5-A6B6-46FE3C845722}" dt="2022-10-07T19:49:08.935" v="452" actId="20577"/>
          <ac:spMkLst>
            <pc:docMk/>
            <pc:sldMk cId="2113783740" sldId="321"/>
            <ac:spMk id="2" creationId="{7999F500-F62E-13FC-C14B-5E42C1D31B08}"/>
          </ac:spMkLst>
        </pc:spChg>
        <pc:spChg chg="mod">
          <ac:chgData name="Tereza Viplerová" userId="4a5625560623e0a4" providerId="LiveId" clId="{FFBE5098-9034-4AF5-A6B6-46FE3C845722}" dt="2022-10-08T18:11:54.596" v="14887" actId="20577"/>
          <ac:spMkLst>
            <pc:docMk/>
            <pc:sldMk cId="2113783740" sldId="321"/>
            <ac:spMk id="3" creationId="{E9160CB2-3E36-4A51-5004-5031B9D2C903}"/>
          </ac:spMkLst>
        </pc:spChg>
      </pc:sldChg>
      <pc:sldChg chg="modSp add del mod">
        <pc:chgData name="Tereza Viplerová" userId="4a5625560623e0a4" providerId="LiveId" clId="{FFBE5098-9034-4AF5-A6B6-46FE3C845722}" dt="2022-10-14T17:54:03.073" v="18100" actId="47"/>
        <pc:sldMkLst>
          <pc:docMk/>
          <pc:sldMk cId="2108158575" sldId="322"/>
        </pc:sldMkLst>
        <pc:spChg chg="mod">
          <ac:chgData name="Tereza Viplerová" userId="4a5625560623e0a4" providerId="LiveId" clId="{FFBE5098-9034-4AF5-A6B6-46FE3C845722}" dt="2022-10-08T19:07:01.413" v="16180" actId="6549"/>
          <ac:spMkLst>
            <pc:docMk/>
            <pc:sldMk cId="2108158575" sldId="322"/>
            <ac:spMk id="2" creationId="{7999F500-F62E-13FC-C14B-5E42C1D31B08}"/>
          </ac:spMkLst>
        </pc:spChg>
        <pc:spChg chg="mod">
          <ac:chgData name="Tereza Viplerová" userId="4a5625560623e0a4" providerId="LiveId" clId="{FFBE5098-9034-4AF5-A6B6-46FE3C845722}" dt="2022-10-08T18:57:28.044" v="15115" actId="20577"/>
          <ac:spMkLst>
            <pc:docMk/>
            <pc:sldMk cId="2108158575" sldId="322"/>
            <ac:spMk id="3" creationId="{E9160CB2-3E36-4A51-5004-5031B9D2C903}"/>
          </ac:spMkLst>
        </pc:spChg>
      </pc:sldChg>
      <pc:sldChg chg="modSp add del mod">
        <pc:chgData name="Tereza Viplerová" userId="4a5625560623e0a4" providerId="LiveId" clId="{FFBE5098-9034-4AF5-A6B6-46FE3C845722}" dt="2022-10-14T17:54:04.288" v="18102" actId="47"/>
        <pc:sldMkLst>
          <pc:docMk/>
          <pc:sldMk cId="3359139759" sldId="323"/>
        </pc:sldMkLst>
        <pc:spChg chg="mod">
          <ac:chgData name="Tereza Viplerová" userId="4a5625560623e0a4" providerId="LiveId" clId="{FFBE5098-9034-4AF5-A6B6-46FE3C845722}" dt="2022-10-07T19:50:24.237" v="550" actId="20577"/>
          <ac:spMkLst>
            <pc:docMk/>
            <pc:sldMk cId="3359139759" sldId="323"/>
            <ac:spMk id="2" creationId="{7999F500-F62E-13FC-C14B-5E42C1D31B08}"/>
          </ac:spMkLst>
        </pc:spChg>
        <pc:spChg chg="mod">
          <ac:chgData name="Tereza Viplerová" userId="4a5625560623e0a4" providerId="LiveId" clId="{FFBE5098-9034-4AF5-A6B6-46FE3C845722}" dt="2022-10-08T19:06:34.462" v="16137" actId="27636"/>
          <ac:spMkLst>
            <pc:docMk/>
            <pc:sldMk cId="3359139759" sldId="323"/>
            <ac:spMk id="3" creationId="{E9160CB2-3E36-4A51-5004-5031B9D2C903}"/>
          </ac:spMkLst>
        </pc:spChg>
      </pc:sldChg>
      <pc:sldChg chg="modSp add del mod ord">
        <pc:chgData name="Tereza Viplerová" userId="4a5625560623e0a4" providerId="LiveId" clId="{FFBE5098-9034-4AF5-A6B6-46FE3C845722}" dt="2022-10-14T17:54:04.811" v="18103" actId="47"/>
        <pc:sldMkLst>
          <pc:docMk/>
          <pc:sldMk cId="1014480993" sldId="324"/>
        </pc:sldMkLst>
        <pc:spChg chg="mod">
          <ac:chgData name="Tereza Viplerová" userId="4a5625560623e0a4" providerId="LiveId" clId="{FFBE5098-9034-4AF5-A6B6-46FE3C845722}" dt="2022-10-07T19:51:03.031" v="590" actId="20577"/>
          <ac:spMkLst>
            <pc:docMk/>
            <pc:sldMk cId="1014480993" sldId="324"/>
            <ac:spMk id="2" creationId="{7999F500-F62E-13FC-C14B-5E42C1D31B08}"/>
          </ac:spMkLst>
        </pc:spChg>
        <pc:spChg chg="mod">
          <ac:chgData name="Tereza Viplerová" userId="4a5625560623e0a4" providerId="LiveId" clId="{FFBE5098-9034-4AF5-A6B6-46FE3C845722}" dt="2022-10-09T19:56:59.096" v="18079" actId="20577"/>
          <ac:spMkLst>
            <pc:docMk/>
            <pc:sldMk cId="1014480993" sldId="324"/>
            <ac:spMk id="3" creationId="{E9160CB2-3E36-4A51-5004-5031B9D2C903}"/>
          </ac:spMkLst>
        </pc:spChg>
      </pc:sldChg>
      <pc:sldChg chg="addSp delSp modSp new del mod modClrScheme chgLayout">
        <pc:chgData name="Tereza Viplerová" userId="4a5625560623e0a4" providerId="LiveId" clId="{FFBE5098-9034-4AF5-A6B6-46FE3C845722}" dt="2022-10-08T19:53:51.993" v="17931" actId="47"/>
        <pc:sldMkLst>
          <pc:docMk/>
          <pc:sldMk cId="4085464968" sldId="325"/>
        </pc:sldMkLst>
        <pc:spChg chg="del mod ord">
          <ac:chgData name="Tereza Viplerová" userId="4a5625560623e0a4" providerId="LiveId" clId="{FFBE5098-9034-4AF5-A6B6-46FE3C845722}" dt="2022-10-07T19:58:33.376" v="1089" actId="700"/>
          <ac:spMkLst>
            <pc:docMk/>
            <pc:sldMk cId="4085464968" sldId="325"/>
            <ac:spMk id="2" creationId="{2EAEE3EF-F79E-3AE8-3E84-7948B8ACE89C}"/>
          </ac:spMkLst>
        </pc:spChg>
        <pc:spChg chg="del mod ord">
          <ac:chgData name="Tereza Viplerová" userId="4a5625560623e0a4" providerId="LiveId" clId="{FFBE5098-9034-4AF5-A6B6-46FE3C845722}" dt="2022-10-07T19:58:33.376" v="1089" actId="700"/>
          <ac:spMkLst>
            <pc:docMk/>
            <pc:sldMk cId="4085464968" sldId="325"/>
            <ac:spMk id="3" creationId="{C1F8EFBD-EF69-A00F-AFFB-5FCA9D0790BF}"/>
          </ac:spMkLst>
        </pc:spChg>
        <pc:spChg chg="del">
          <ac:chgData name="Tereza Viplerová" userId="4a5625560623e0a4" providerId="LiveId" clId="{FFBE5098-9034-4AF5-A6B6-46FE3C845722}" dt="2022-10-07T19:58:33.376" v="1089" actId="700"/>
          <ac:spMkLst>
            <pc:docMk/>
            <pc:sldMk cId="4085464968" sldId="325"/>
            <ac:spMk id="4" creationId="{C6ADA4E1-579C-B2B4-94AA-7163064BAA98}"/>
          </ac:spMkLst>
        </pc:spChg>
        <pc:spChg chg="add mod ord">
          <ac:chgData name="Tereza Viplerová" userId="4a5625560623e0a4" providerId="LiveId" clId="{FFBE5098-9034-4AF5-A6B6-46FE3C845722}" dt="2022-10-07T19:58:40.072" v="1092" actId="20577"/>
          <ac:spMkLst>
            <pc:docMk/>
            <pc:sldMk cId="4085464968" sldId="325"/>
            <ac:spMk id="5" creationId="{A9A109BF-6D04-E9EE-F701-DF63F73228F1}"/>
          </ac:spMkLst>
        </pc:spChg>
        <pc:spChg chg="add mod ord">
          <ac:chgData name="Tereza Viplerová" userId="4a5625560623e0a4" providerId="LiveId" clId="{FFBE5098-9034-4AF5-A6B6-46FE3C845722}" dt="2022-10-07T19:58:43.077" v="1093" actId="6549"/>
          <ac:spMkLst>
            <pc:docMk/>
            <pc:sldMk cId="4085464968" sldId="325"/>
            <ac:spMk id="6" creationId="{B531CA43-9AF3-E7BA-CF17-67BA1CF664BD}"/>
          </ac:spMkLst>
        </pc:spChg>
      </pc:sldChg>
      <pc:sldChg chg="modSp add del mod">
        <pc:chgData name="Tereza Viplerová" userId="4a5625560623e0a4" providerId="LiveId" clId="{FFBE5098-9034-4AF5-A6B6-46FE3C845722}" dt="2022-10-08T19:07:17.034" v="16181" actId="2696"/>
        <pc:sldMkLst>
          <pc:docMk/>
          <pc:sldMk cId="3146907923" sldId="326"/>
        </pc:sldMkLst>
        <pc:spChg chg="mod">
          <ac:chgData name="Tereza Viplerová" userId="4a5625560623e0a4" providerId="LiveId" clId="{FFBE5098-9034-4AF5-A6B6-46FE3C845722}" dt="2022-10-07T19:59:25.713" v="1097" actId="20577"/>
          <ac:spMkLst>
            <pc:docMk/>
            <pc:sldMk cId="3146907923" sldId="326"/>
            <ac:spMk id="2" creationId="{7999F500-F62E-13FC-C14B-5E42C1D31B08}"/>
          </ac:spMkLst>
        </pc:spChg>
        <pc:spChg chg="mod">
          <ac:chgData name="Tereza Viplerová" userId="4a5625560623e0a4" providerId="LiveId" clId="{FFBE5098-9034-4AF5-A6B6-46FE3C845722}" dt="2022-10-07T19:59:33.528" v="1136" actId="20577"/>
          <ac:spMkLst>
            <pc:docMk/>
            <pc:sldMk cId="3146907923" sldId="326"/>
            <ac:spMk id="3" creationId="{E9160CB2-3E36-4A51-5004-5031B9D2C903}"/>
          </ac:spMkLst>
        </pc:spChg>
      </pc:sldChg>
      <pc:sldChg chg="modSp new del mod">
        <pc:chgData name="Tereza Viplerová" userId="4a5625560623e0a4" providerId="LiveId" clId="{FFBE5098-9034-4AF5-A6B6-46FE3C845722}" dt="2022-10-14T17:54:05.315" v="18104" actId="47"/>
        <pc:sldMkLst>
          <pc:docMk/>
          <pc:sldMk cId="1313706446" sldId="327"/>
        </pc:sldMkLst>
        <pc:spChg chg="mod">
          <ac:chgData name="Tereza Viplerová" userId="4a5625560623e0a4" providerId="LiveId" clId="{FFBE5098-9034-4AF5-A6B6-46FE3C845722}" dt="2022-10-07T19:59:44.182" v="1145" actId="5793"/>
          <ac:spMkLst>
            <pc:docMk/>
            <pc:sldMk cId="1313706446" sldId="327"/>
            <ac:spMk id="2" creationId="{F37BDD1B-AF37-BF5A-96F2-09F439EFCA5E}"/>
          </ac:spMkLst>
        </pc:spChg>
        <pc:spChg chg="mod">
          <ac:chgData name="Tereza Viplerová" userId="4a5625560623e0a4" providerId="LiveId" clId="{FFBE5098-9034-4AF5-A6B6-46FE3C845722}" dt="2022-10-08T19:07:31.408" v="16183" actId="255"/>
          <ac:spMkLst>
            <pc:docMk/>
            <pc:sldMk cId="1313706446" sldId="327"/>
            <ac:spMk id="3" creationId="{9300D612-0DBB-9800-00E4-F071A6B8A069}"/>
          </ac:spMkLst>
        </pc:spChg>
      </pc:sldChg>
      <pc:sldChg chg="modSp add del mod">
        <pc:chgData name="Tereza Viplerová" userId="4a5625560623e0a4" providerId="LiveId" clId="{FFBE5098-9034-4AF5-A6B6-46FE3C845722}" dt="2022-10-14T17:54:05.789" v="18105" actId="47"/>
        <pc:sldMkLst>
          <pc:docMk/>
          <pc:sldMk cId="3448463367" sldId="328"/>
        </pc:sldMkLst>
        <pc:spChg chg="mod">
          <ac:chgData name="Tereza Viplerová" userId="4a5625560623e0a4" providerId="LiveId" clId="{FFBE5098-9034-4AF5-A6B6-46FE3C845722}" dt="2022-10-08T19:53:12.496" v="17926" actId="2711"/>
          <ac:spMkLst>
            <pc:docMk/>
            <pc:sldMk cId="3448463367" sldId="328"/>
            <ac:spMk id="2" creationId="{F37BDD1B-AF37-BF5A-96F2-09F439EFCA5E}"/>
          </ac:spMkLst>
        </pc:spChg>
        <pc:spChg chg="mod">
          <ac:chgData name="Tereza Viplerová" userId="4a5625560623e0a4" providerId="LiveId" clId="{FFBE5098-9034-4AF5-A6B6-46FE3C845722}" dt="2022-10-08T19:11:27.093" v="16286" actId="20577"/>
          <ac:spMkLst>
            <pc:docMk/>
            <pc:sldMk cId="3448463367" sldId="328"/>
            <ac:spMk id="3" creationId="{9300D612-0DBB-9800-00E4-F071A6B8A069}"/>
          </ac:spMkLst>
        </pc:spChg>
      </pc:sldChg>
      <pc:sldChg chg="modSp add mod">
        <pc:chgData name="Tereza Viplerová" userId="4a5625560623e0a4" providerId="LiveId" clId="{FFBE5098-9034-4AF5-A6B6-46FE3C845722}" dt="2022-10-08T19:25:32.533" v="17411" actId="20577"/>
        <pc:sldMkLst>
          <pc:docMk/>
          <pc:sldMk cId="154528747" sldId="329"/>
        </pc:sldMkLst>
        <pc:spChg chg="mod">
          <ac:chgData name="Tereza Viplerová" userId="4a5625560623e0a4" providerId="LiveId" clId="{FFBE5098-9034-4AF5-A6B6-46FE3C845722}" dt="2022-10-08T19:22:23.776" v="17217" actId="20577"/>
          <ac:spMkLst>
            <pc:docMk/>
            <pc:sldMk cId="154528747" sldId="329"/>
            <ac:spMk id="2" creationId="{FC107F9E-F2F0-DBDD-556D-00B3951CA1BB}"/>
          </ac:spMkLst>
        </pc:spChg>
        <pc:spChg chg="mod">
          <ac:chgData name="Tereza Viplerová" userId="4a5625560623e0a4" providerId="LiveId" clId="{FFBE5098-9034-4AF5-A6B6-46FE3C845722}" dt="2022-10-08T19:25:32.533" v="17411" actId="20577"/>
          <ac:spMkLst>
            <pc:docMk/>
            <pc:sldMk cId="154528747" sldId="329"/>
            <ac:spMk id="5" creationId="{8210E9D3-E21D-E971-1ED5-289EC620FE88}"/>
          </ac:spMkLst>
        </pc:spChg>
      </pc:sldChg>
      <pc:sldChg chg="modSp add mod">
        <pc:chgData name="Tereza Viplerová" userId="4a5625560623e0a4" providerId="LiveId" clId="{FFBE5098-9034-4AF5-A6B6-46FE3C845722}" dt="2022-10-08T11:23:44.632" v="2731" actId="1076"/>
        <pc:sldMkLst>
          <pc:docMk/>
          <pc:sldMk cId="176079053" sldId="330"/>
        </pc:sldMkLst>
        <pc:spChg chg="mod">
          <ac:chgData name="Tereza Viplerová" userId="4a5625560623e0a4" providerId="LiveId" clId="{FFBE5098-9034-4AF5-A6B6-46FE3C845722}" dt="2022-10-08T11:23:38.428" v="2729" actId="20577"/>
          <ac:spMkLst>
            <pc:docMk/>
            <pc:sldMk cId="176079053" sldId="330"/>
            <ac:spMk id="3" creationId="{FE948D7F-D670-E180-E18F-7FFBB4D41A9F}"/>
          </ac:spMkLst>
        </pc:spChg>
        <pc:spChg chg="mod">
          <ac:chgData name="Tereza Viplerová" userId="4a5625560623e0a4" providerId="LiveId" clId="{FFBE5098-9034-4AF5-A6B6-46FE3C845722}" dt="2022-10-08T11:23:44.632" v="2731" actId="1076"/>
          <ac:spMkLst>
            <pc:docMk/>
            <pc:sldMk cId="176079053" sldId="330"/>
            <ac:spMk id="14" creationId="{8A55CD54-4D80-F609-511B-CB70A48E3F6F}"/>
          </ac:spMkLst>
        </pc:spChg>
        <pc:spChg chg="mod">
          <ac:chgData name="Tereza Viplerová" userId="4a5625560623e0a4" providerId="LiveId" clId="{FFBE5098-9034-4AF5-A6B6-46FE3C845722}" dt="2022-10-08T11:23:40.989" v="2730" actId="1076"/>
          <ac:spMkLst>
            <pc:docMk/>
            <pc:sldMk cId="176079053" sldId="330"/>
            <ac:spMk id="15" creationId="{8788BB94-A77D-180F-7535-F5FD8B89AB87}"/>
          </ac:spMkLst>
        </pc:spChg>
      </pc:sldChg>
      <pc:sldChg chg="addSp delSp modSp new del mod modClrScheme chgLayout">
        <pc:chgData name="Tereza Viplerová" userId="4a5625560623e0a4" providerId="LiveId" clId="{FFBE5098-9034-4AF5-A6B6-46FE3C845722}" dt="2022-10-08T10:35:09.027" v="1454" actId="2696"/>
        <pc:sldMkLst>
          <pc:docMk/>
          <pc:sldMk cId="4121862805" sldId="330"/>
        </pc:sldMkLst>
        <pc:spChg chg="del mod ord">
          <ac:chgData name="Tereza Viplerová" userId="4a5625560623e0a4" providerId="LiveId" clId="{FFBE5098-9034-4AF5-A6B6-46FE3C845722}" dt="2022-10-08T10:34:59.919" v="1443" actId="700"/>
          <ac:spMkLst>
            <pc:docMk/>
            <pc:sldMk cId="4121862805" sldId="330"/>
            <ac:spMk id="2" creationId="{60A4DBE7-83C5-0F64-4B41-3614FA29D494}"/>
          </ac:spMkLst>
        </pc:spChg>
        <pc:spChg chg="del mod ord">
          <ac:chgData name="Tereza Viplerová" userId="4a5625560623e0a4" providerId="LiveId" clId="{FFBE5098-9034-4AF5-A6B6-46FE3C845722}" dt="2022-10-08T10:34:59.919" v="1443" actId="700"/>
          <ac:spMkLst>
            <pc:docMk/>
            <pc:sldMk cId="4121862805" sldId="330"/>
            <ac:spMk id="3" creationId="{FACE9261-EF99-371B-F7D1-72A64D61DB18}"/>
          </ac:spMkLst>
        </pc:spChg>
        <pc:spChg chg="del">
          <ac:chgData name="Tereza Viplerová" userId="4a5625560623e0a4" providerId="LiveId" clId="{FFBE5098-9034-4AF5-A6B6-46FE3C845722}" dt="2022-10-08T10:34:59.919" v="1443" actId="700"/>
          <ac:spMkLst>
            <pc:docMk/>
            <pc:sldMk cId="4121862805" sldId="330"/>
            <ac:spMk id="4" creationId="{545C4187-1EEF-E766-79D5-5CA1F07ADC92}"/>
          </ac:spMkLst>
        </pc:spChg>
        <pc:spChg chg="add mod ord">
          <ac:chgData name="Tereza Viplerová" userId="4a5625560623e0a4" providerId="LiveId" clId="{FFBE5098-9034-4AF5-A6B6-46FE3C845722}" dt="2022-10-08T10:35:06.059" v="1453" actId="20577"/>
          <ac:spMkLst>
            <pc:docMk/>
            <pc:sldMk cId="4121862805" sldId="330"/>
            <ac:spMk id="5" creationId="{ED3933B6-7B5F-C859-2A86-3EC2ABF14DF7}"/>
          </ac:spMkLst>
        </pc:spChg>
        <pc:spChg chg="add mod ord">
          <ac:chgData name="Tereza Viplerová" userId="4a5625560623e0a4" providerId="LiveId" clId="{FFBE5098-9034-4AF5-A6B6-46FE3C845722}" dt="2022-10-08T10:34:59.919" v="1443" actId="700"/>
          <ac:spMkLst>
            <pc:docMk/>
            <pc:sldMk cId="4121862805" sldId="330"/>
            <ac:spMk id="6" creationId="{1A7C5940-9A40-B877-9242-1E1B9C564E90}"/>
          </ac:spMkLst>
        </pc:spChg>
      </pc:sldChg>
      <pc:sldChg chg="modSp add mod">
        <pc:chgData name="Tereza Viplerová" userId="4a5625560623e0a4" providerId="LiveId" clId="{FFBE5098-9034-4AF5-A6B6-46FE3C845722}" dt="2022-10-08T12:00:34.167" v="5144" actId="255"/>
        <pc:sldMkLst>
          <pc:docMk/>
          <pc:sldMk cId="2098890194" sldId="331"/>
        </pc:sldMkLst>
        <pc:spChg chg="mod">
          <ac:chgData name="Tereza Viplerová" userId="4a5625560623e0a4" providerId="LiveId" clId="{FFBE5098-9034-4AF5-A6B6-46FE3C845722}" dt="2022-10-08T12:00:34.167" v="5144" actId="255"/>
          <ac:spMkLst>
            <pc:docMk/>
            <pc:sldMk cId="2098890194" sldId="331"/>
            <ac:spMk id="3" creationId="{5804E594-DC07-43AA-8292-F25B53058330}"/>
          </ac:spMkLst>
        </pc:spChg>
      </pc:sldChg>
      <pc:sldChg chg="modSp new del mod">
        <pc:chgData name="Tereza Viplerová" userId="4a5625560623e0a4" providerId="LiveId" clId="{FFBE5098-9034-4AF5-A6B6-46FE3C845722}" dt="2022-10-08T11:24:20.425" v="2768" actId="2696"/>
        <pc:sldMkLst>
          <pc:docMk/>
          <pc:sldMk cId="260036767" sldId="332"/>
        </pc:sldMkLst>
        <pc:spChg chg="mod">
          <ac:chgData name="Tereza Viplerová" userId="4a5625560623e0a4" providerId="LiveId" clId="{FFBE5098-9034-4AF5-A6B6-46FE3C845722}" dt="2022-10-08T11:24:03.644" v="2767" actId="20577"/>
          <ac:spMkLst>
            <pc:docMk/>
            <pc:sldMk cId="260036767" sldId="332"/>
            <ac:spMk id="2" creationId="{7E9A86F9-DCD1-46D2-876C-7F0AC0859523}"/>
          </ac:spMkLst>
        </pc:spChg>
      </pc:sldChg>
      <pc:sldChg chg="modSp new mod">
        <pc:chgData name="Tereza Viplerová" userId="4a5625560623e0a4" providerId="LiveId" clId="{FFBE5098-9034-4AF5-A6B6-46FE3C845722}" dt="2022-10-09T19:15:04.381" v="17982" actId="20577"/>
        <pc:sldMkLst>
          <pc:docMk/>
          <pc:sldMk cId="2949031389" sldId="332"/>
        </pc:sldMkLst>
        <pc:spChg chg="mod">
          <ac:chgData name="Tereza Viplerová" userId="4a5625560623e0a4" providerId="LiveId" clId="{FFBE5098-9034-4AF5-A6B6-46FE3C845722}" dt="2022-10-08T19:49:50.468" v="17882" actId="20577"/>
          <ac:spMkLst>
            <pc:docMk/>
            <pc:sldMk cId="2949031389" sldId="332"/>
            <ac:spMk id="2" creationId="{F46DBF37-BF5F-72C3-61D3-BE9CC4B90873}"/>
          </ac:spMkLst>
        </pc:spChg>
        <pc:spChg chg="mod">
          <ac:chgData name="Tereza Viplerová" userId="4a5625560623e0a4" providerId="LiveId" clId="{FFBE5098-9034-4AF5-A6B6-46FE3C845722}" dt="2022-10-09T19:15:04.381" v="17982" actId="20577"/>
          <ac:spMkLst>
            <pc:docMk/>
            <pc:sldMk cId="2949031389" sldId="332"/>
            <ac:spMk id="3" creationId="{D4CF3556-67C8-66BE-22E9-004DF6BD466A}"/>
          </ac:spMkLst>
        </pc:spChg>
      </pc:sldChg>
      <pc:sldChg chg="delSp modSp add mod">
        <pc:chgData name="Tereza Viplerová" userId="4a5625560623e0a4" providerId="LiveId" clId="{FFBE5098-9034-4AF5-A6B6-46FE3C845722}" dt="2022-10-08T19:49:29.613" v="17874" actId="20577"/>
        <pc:sldMkLst>
          <pc:docMk/>
          <pc:sldMk cId="3275816539" sldId="333"/>
        </pc:sldMkLst>
        <pc:spChg chg="mod">
          <ac:chgData name="Tereza Viplerová" userId="4a5625560623e0a4" providerId="LiveId" clId="{FFBE5098-9034-4AF5-A6B6-46FE3C845722}" dt="2022-10-08T19:49:29.613" v="17874" actId="20577"/>
          <ac:spMkLst>
            <pc:docMk/>
            <pc:sldMk cId="3275816539" sldId="333"/>
            <ac:spMk id="2" creationId="{219E2810-B676-325A-D4BA-589E5ECD1680}"/>
          </ac:spMkLst>
        </pc:spChg>
        <pc:spChg chg="mod">
          <ac:chgData name="Tereza Viplerová" userId="4a5625560623e0a4" providerId="LiveId" clId="{FFBE5098-9034-4AF5-A6B6-46FE3C845722}" dt="2022-10-08T11:53:45.514" v="4837" actId="20577"/>
          <ac:spMkLst>
            <pc:docMk/>
            <pc:sldMk cId="3275816539" sldId="333"/>
            <ac:spMk id="3" creationId="{FE948D7F-D670-E180-E18F-7FFBB4D41A9F}"/>
          </ac:spMkLst>
        </pc:spChg>
        <pc:spChg chg="del">
          <ac:chgData name="Tereza Viplerová" userId="4a5625560623e0a4" providerId="LiveId" clId="{FFBE5098-9034-4AF5-A6B6-46FE3C845722}" dt="2022-10-08T11:32:19.857" v="3395" actId="478"/>
          <ac:spMkLst>
            <pc:docMk/>
            <pc:sldMk cId="3275816539" sldId="333"/>
            <ac:spMk id="4" creationId="{E28391A6-6041-95FA-D998-567A1ACEC949}"/>
          </ac:spMkLst>
        </pc:spChg>
        <pc:spChg chg="del">
          <ac:chgData name="Tereza Viplerová" userId="4a5625560623e0a4" providerId="LiveId" clId="{FFBE5098-9034-4AF5-A6B6-46FE3C845722}" dt="2022-10-08T11:32:17.830" v="3394" actId="478"/>
          <ac:spMkLst>
            <pc:docMk/>
            <pc:sldMk cId="3275816539" sldId="333"/>
            <ac:spMk id="5" creationId="{B0EE2DAD-9F36-56F6-A7CE-17E17DEC690D}"/>
          </ac:spMkLst>
        </pc:spChg>
      </pc:sldChg>
      <pc:sldChg chg="addSp modSp add mod">
        <pc:chgData name="Tereza Viplerová" userId="4a5625560623e0a4" providerId="LiveId" clId="{FFBE5098-9034-4AF5-A6B6-46FE3C845722}" dt="2022-10-08T11:46:48.689" v="4290" actId="1076"/>
        <pc:sldMkLst>
          <pc:docMk/>
          <pc:sldMk cId="2979722836" sldId="334"/>
        </pc:sldMkLst>
        <pc:spChg chg="mod">
          <ac:chgData name="Tereza Viplerová" userId="4a5625560623e0a4" providerId="LiveId" clId="{FFBE5098-9034-4AF5-A6B6-46FE3C845722}" dt="2022-10-08T11:45:19.091" v="4272" actId="20577"/>
          <ac:spMkLst>
            <pc:docMk/>
            <pc:sldMk cId="2979722836" sldId="334"/>
            <ac:spMk id="2" creationId="{219E2810-B676-325A-D4BA-589E5ECD1680}"/>
          </ac:spMkLst>
        </pc:spChg>
        <pc:spChg chg="mod">
          <ac:chgData name="Tereza Viplerová" userId="4a5625560623e0a4" providerId="LiveId" clId="{FFBE5098-9034-4AF5-A6B6-46FE3C845722}" dt="2022-10-08T11:46:38.591" v="4288" actId="255"/>
          <ac:spMkLst>
            <pc:docMk/>
            <pc:sldMk cId="2979722836" sldId="334"/>
            <ac:spMk id="3" creationId="{FE948D7F-D670-E180-E18F-7FFBB4D41A9F}"/>
          </ac:spMkLst>
        </pc:spChg>
        <pc:cxnChg chg="add mod">
          <ac:chgData name="Tereza Viplerová" userId="4a5625560623e0a4" providerId="LiveId" clId="{FFBE5098-9034-4AF5-A6B6-46FE3C845722}" dt="2022-10-08T11:46:48.689" v="4290" actId="1076"/>
          <ac:cxnSpMkLst>
            <pc:docMk/>
            <pc:sldMk cId="2979722836" sldId="334"/>
            <ac:cxnSpMk id="5" creationId="{33A607CD-5545-9B42-4D7E-9A3DF06AC902}"/>
          </ac:cxnSpMkLst>
        </pc:cxnChg>
      </pc:sldChg>
      <pc:sldChg chg="modSp new mod">
        <pc:chgData name="Tereza Viplerová" userId="4a5625560623e0a4" providerId="LiveId" clId="{FFBE5098-9034-4AF5-A6B6-46FE3C845722}" dt="2022-10-08T11:48:59.945" v="4382" actId="255"/>
        <pc:sldMkLst>
          <pc:docMk/>
          <pc:sldMk cId="3638229386" sldId="335"/>
        </pc:sldMkLst>
        <pc:spChg chg="mod">
          <ac:chgData name="Tereza Viplerová" userId="4a5625560623e0a4" providerId="LiveId" clId="{FFBE5098-9034-4AF5-A6B6-46FE3C845722}" dt="2022-10-08T11:45:25.618" v="4286" actId="20577"/>
          <ac:spMkLst>
            <pc:docMk/>
            <pc:sldMk cId="3638229386" sldId="335"/>
            <ac:spMk id="2" creationId="{DAF88BF0-4E37-B36B-DC86-411EF3F9C39C}"/>
          </ac:spMkLst>
        </pc:spChg>
        <pc:spChg chg="mod">
          <ac:chgData name="Tereza Viplerová" userId="4a5625560623e0a4" providerId="LiveId" clId="{FFBE5098-9034-4AF5-A6B6-46FE3C845722}" dt="2022-10-08T11:48:59.945" v="4382" actId="255"/>
          <ac:spMkLst>
            <pc:docMk/>
            <pc:sldMk cId="3638229386" sldId="335"/>
            <ac:spMk id="3" creationId="{4536C4FB-32ED-CC10-2B6B-8AA81C95A43A}"/>
          </ac:spMkLst>
        </pc:spChg>
      </pc:sldChg>
      <pc:sldChg chg="modSp new mod">
        <pc:chgData name="Tereza Viplerová" userId="4a5625560623e0a4" providerId="LiveId" clId="{FFBE5098-9034-4AF5-A6B6-46FE3C845722}" dt="2022-10-08T11:51:47.676" v="4734" actId="20577"/>
        <pc:sldMkLst>
          <pc:docMk/>
          <pc:sldMk cId="3088717863" sldId="336"/>
        </pc:sldMkLst>
        <pc:spChg chg="mod">
          <ac:chgData name="Tereza Viplerová" userId="4a5625560623e0a4" providerId="LiveId" clId="{FFBE5098-9034-4AF5-A6B6-46FE3C845722}" dt="2022-10-08T11:49:44.709" v="4399" actId="20577"/>
          <ac:spMkLst>
            <pc:docMk/>
            <pc:sldMk cId="3088717863" sldId="336"/>
            <ac:spMk id="2" creationId="{E6A4CF45-A062-558B-EA7B-CD4E8227706D}"/>
          </ac:spMkLst>
        </pc:spChg>
        <pc:spChg chg="mod">
          <ac:chgData name="Tereza Viplerová" userId="4a5625560623e0a4" providerId="LiveId" clId="{FFBE5098-9034-4AF5-A6B6-46FE3C845722}" dt="2022-10-08T11:51:47.676" v="4734" actId="20577"/>
          <ac:spMkLst>
            <pc:docMk/>
            <pc:sldMk cId="3088717863" sldId="336"/>
            <ac:spMk id="3" creationId="{D65D2F23-D4D7-AF4F-789F-00AFADC117EF}"/>
          </ac:spMkLst>
        </pc:spChg>
      </pc:sldChg>
      <pc:sldChg chg="modSp add mod ord">
        <pc:chgData name="Tereza Viplerová" userId="4a5625560623e0a4" providerId="LiveId" clId="{FFBE5098-9034-4AF5-A6B6-46FE3C845722}" dt="2022-10-08T19:49:38.211" v="17878" actId="20577"/>
        <pc:sldMkLst>
          <pc:docMk/>
          <pc:sldMk cId="1489902009" sldId="337"/>
        </pc:sldMkLst>
        <pc:spChg chg="mod">
          <ac:chgData name="Tereza Viplerová" userId="4a5625560623e0a4" providerId="LiveId" clId="{FFBE5098-9034-4AF5-A6B6-46FE3C845722}" dt="2022-10-08T19:49:38.211" v="17878" actId="20577"/>
          <ac:spMkLst>
            <pc:docMk/>
            <pc:sldMk cId="1489902009" sldId="337"/>
            <ac:spMk id="2" creationId="{219E2810-B676-325A-D4BA-589E5ECD1680}"/>
          </ac:spMkLst>
        </pc:spChg>
      </pc:sldChg>
      <pc:sldChg chg="addSp modSp add mod modAnim">
        <pc:chgData name="Tereza Viplerová" userId="4a5625560623e0a4" providerId="LiveId" clId="{FFBE5098-9034-4AF5-A6B6-46FE3C845722}" dt="2022-10-08T12:34:04.365" v="5276"/>
        <pc:sldMkLst>
          <pc:docMk/>
          <pc:sldMk cId="1943378294" sldId="338"/>
        </pc:sldMkLst>
        <pc:spChg chg="mod">
          <ac:chgData name="Tereza Viplerová" userId="4a5625560623e0a4" providerId="LiveId" clId="{FFBE5098-9034-4AF5-A6B6-46FE3C845722}" dt="2022-10-08T12:31:09.728" v="5237" actId="20577"/>
          <ac:spMkLst>
            <pc:docMk/>
            <pc:sldMk cId="1943378294" sldId="338"/>
            <ac:spMk id="2" creationId="{3A52D375-3FC3-4CA3-A962-87C449F5F339}"/>
          </ac:spMkLst>
        </pc:spChg>
        <pc:spChg chg="mod">
          <ac:chgData name="Tereza Viplerová" userId="4a5625560623e0a4" providerId="LiveId" clId="{FFBE5098-9034-4AF5-A6B6-46FE3C845722}" dt="2022-10-08T12:31:46.751" v="5260" actId="20577"/>
          <ac:spMkLst>
            <pc:docMk/>
            <pc:sldMk cId="1943378294" sldId="338"/>
            <ac:spMk id="3" creationId="{5804E594-DC07-43AA-8292-F25B53058330}"/>
          </ac:spMkLst>
        </pc:spChg>
        <pc:picChg chg="add mod">
          <ac:chgData name="Tereza Viplerová" userId="4a5625560623e0a4" providerId="LiveId" clId="{FFBE5098-9034-4AF5-A6B6-46FE3C845722}" dt="2022-10-08T12:33:34.034" v="5268" actId="207"/>
          <ac:picMkLst>
            <pc:docMk/>
            <pc:sldMk cId="1943378294" sldId="338"/>
            <ac:picMk id="7" creationId="{C9361BA1-9671-5E06-220A-BF1EB43E5C79}"/>
          </ac:picMkLst>
        </pc:picChg>
        <pc:picChg chg="add mod">
          <ac:chgData name="Tereza Viplerová" userId="4a5625560623e0a4" providerId="LiveId" clId="{FFBE5098-9034-4AF5-A6B6-46FE3C845722}" dt="2022-10-08T12:33:42.268" v="5272" actId="207"/>
          <ac:picMkLst>
            <pc:docMk/>
            <pc:sldMk cId="1943378294" sldId="338"/>
            <ac:picMk id="8" creationId="{EE451C45-C6D2-1F28-39B9-118BC6D9F8D9}"/>
          </ac:picMkLst>
        </pc:picChg>
        <pc:cxnChg chg="add mod">
          <ac:chgData name="Tereza Viplerová" userId="4a5625560623e0a4" providerId="LiveId" clId="{FFBE5098-9034-4AF5-A6B6-46FE3C845722}" dt="2022-10-08T12:31:37.425" v="5240" actId="1076"/>
          <ac:cxnSpMkLst>
            <pc:docMk/>
            <pc:sldMk cId="1943378294" sldId="338"/>
            <ac:cxnSpMk id="5" creationId="{84BE75E7-99D8-95AE-81B7-1F813727BDA7}"/>
          </ac:cxnSpMkLst>
        </pc:cxnChg>
      </pc:sldChg>
      <pc:sldChg chg="modSp new mod modAnim">
        <pc:chgData name="Tereza Viplerová" userId="4a5625560623e0a4" providerId="LiveId" clId="{FFBE5098-9034-4AF5-A6B6-46FE3C845722}" dt="2022-10-09T19:21:02.426" v="17986"/>
        <pc:sldMkLst>
          <pc:docMk/>
          <pc:sldMk cId="2541795449" sldId="339"/>
        </pc:sldMkLst>
        <pc:spChg chg="mod">
          <ac:chgData name="Tereza Viplerová" userId="4a5625560623e0a4" providerId="LiveId" clId="{FFBE5098-9034-4AF5-A6B6-46FE3C845722}" dt="2022-10-08T12:34:43.363" v="5323" actId="20577"/>
          <ac:spMkLst>
            <pc:docMk/>
            <pc:sldMk cId="2541795449" sldId="339"/>
            <ac:spMk id="2" creationId="{1EC4906F-2A41-3A33-2282-A404D48F4264}"/>
          </ac:spMkLst>
        </pc:spChg>
        <pc:spChg chg="mod">
          <ac:chgData name="Tereza Viplerová" userId="4a5625560623e0a4" providerId="LiveId" clId="{FFBE5098-9034-4AF5-A6B6-46FE3C845722}" dt="2022-10-09T19:21:00.069" v="17985" actId="1076"/>
          <ac:spMkLst>
            <pc:docMk/>
            <pc:sldMk cId="2541795449" sldId="339"/>
            <ac:spMk id="3" creationId="{59B65E3E-E606-F026-08B1-A766695D3E3E}"/>
          </ac:spMkLst>
        </pc:spChg>
      </pc:sldChg>
      <pc:sldChg chg="add del">
        <pc:chgData name="Tereza Viplerová" userId="4a5625560623e0a4" providerId="LiveId" clId="{FFBE5098-9034-4AF5-A6B6-46FE3C845722}" dt="2022-10-08T12:34:28.529" v="5278" actId="2890"/>
        <pc:sldMkLst>
          <pc:docMk/>
          <pc:sldMk cId="3649483341" sldId="339"/>
        </pc:sldMkLst>
      </pc:sldChg>
      <pc:sldChg chg="modSp add mod">
        <pc:chgData name="Tereza Viplerová" userId="4a5625560623e0a4" providerId="LiveId" clId="{FFBE5098-9034-4AF5-A6B6-46FE3C845722}" dt="2022-10-09T19:21:42.756" v="17990" actId="20577"/>
        <pc:sldMkLst>
          <pc:docMk/>
          <pc:sldMk cId="117293284" sldId="340"/>
        </pc:sldMkLst>
        <pc:spChg chg="mod">
          <ac:chgData name="Tereza Viplerová" userId="4a5625560623e0a4" providerId="LiveId" clId="{FFBE5098-9034-4AF5-A6B6-46FE3C845722}" dt="2022-10-09T19:21:42.756" v="17990" actId="20577"/>
          <ac:spMkLst>
            <pc:docMk/>
            <pc:sldMk cId="117293284" sldId="340"/>
            <ac:spMk id="2" creationId="{1EC4906F-2A41-3A33-2282-A404D48F4264}"/>
          </ac:spMkLst>
        </pc:spChg>
        <pc:spChg chg="mod">
          <ac:chgData name="Tereza Viplerová" userId="4a5625560623e0a4" providerId="LiveId" clId="{FFBE5098-9034-4AF5-A6B6-46FE3C845722}" dt="2022-10-08T12:36:50.445" v="5718" actId="113"/>
          <ac:spMkLst>
            <pc:docMk/>
            <pc:sldMk cId="117293284" sldId="340"/>
            <ac:spMk id="3" creationId="{59B65E3E-E606-F026-08B1-A766695D3E3E}"/>
          </ac:spMkLst>
        </pc:spChg>
      </pc:sldChg>
      <pc:sldChg chg="modSp new mod modClrScheme chgLayout">
        <pc:chgData name="Tereza Viplerová" userId="4a5625560623e0a4" providerId="LiveId" clId="{FFBE5098-9034-4AF5-A6B6-46FE3C845722}" dt="2022-10-08T12:37:44.948" v="5783" actId="255"/>
        <pc:sldMkLst>
          <pc:docMk/>
          <pc:sldMk cId="2951854971" sldId="341"/>
        </pc:sldMkLst>
        <pc:spChg chg="mod">
          <ac:chgData name="Tereza Viplerová" userId="4a5625560623e0a4" providerId="LiveId" clId="{FFBE5098-9034-4AF5-A6B6-46FE3C845722}" dt="2022-10-08T12:37:32.563" v="5782" actId="26606"/>
          <ac:spMkLst>
            <pc:docMk/>
            <pc:sldMk cId="2951854971" sldId="341"/>
            <ac:spMk id="2" creationId="{F282FD00-A3CA-DBBE-163A-391169FFD53E}"/>
          </ac:spMkLst>
        </pc:spChg>
        <pc:spChg chg="mod">
          <ac:chgData name="Tereza Viplerová" userId="4a5625560623e0a4" providerId="LiveId" clId="{FFBE5098-9034-4AF5-A6B6-46FE3C845722}" dt="2022-10-08T12:37:44.948" v="5783" actId="255"/>
          <ac:spMkLst>
            <pc:docMk/>
            <pc:sldMk cId="2951854971" sldId="341"/>
            <ac:spMk id="3" creationId="{D2B52B2F-E2FC-EBA4-8ED5-07A28204576E}"/>
          </ac:spMkLst>
        </pc:spChg>
      </pc:sldChg>
      <pc:sldChg chg="add del">
        <pc:chgData name="Tereza Viplerová" userId="4a5625560623e0a4" providerId="LiveId" clId="{FFBE5098-9034-4AF5-A6B6-46FE3C845722}" dt="2022-10-08T12:38:02.130" v="5785" actId="2890"/>
        <pc:sldMkLst>
          <pc:docMk/>
          <pc:sldMk cId="2111095689" sldId="342"/>
        </pc:sldMkLst>
      </pc:sldChg>
      <pc:sldChg chg="addSp delSp modSp new mod modClrScheme chgLayout">
        <pc:chgData name="Tereza Viplerová" userId="4a5625560623e0a4" providerId="LiveId" clId="{FFBE5098-9034-4AF5-A6B6-46FE3C845722}" dt="2022-10-08T12:40:20.223" v="6267" actId="20577"/>
        <pc:sldMkLst>
          <pc:docMk/>
          <pc:sldMk cId="2464129491" sldId="342"/>
        </pc:sldMkLst>
        <pc:spChg chg="del mod ord">
          <ac:chgData name="Tereza Viplerová" userId="4a5625560623e0a4" providerId="LiveId" clId="{FFBE5098-9034-4AF5-A6B6-46FE3C845722}" dt="2022-10-08T12:38:09.897" v="5787" actId="700"/>
          <ac:spMkLst>
            <pc:docMk/>
            <pc:sldMk cId="2464129491" sldId="342"/>
            <ac:spMk id="2" creationId="{DD4B76B5-4350-27B0-AB90-E3AFF35FD9D7}"/>
          </ac:spMkLst>
        </pc:spChg>
        <pc:spChg chg="del mod ord">
          <ac:chgData name="Tereza Viplerová" userId="4a5625560623e0a4" providerId="LiveId" clId="{FFBE5098-9034-4AF5-A6B6-46FE3C845722}" dt="2022-10-08T12:38:09.897" v="5787" actId="700"/>
          <ac:spMkLst>
            <pc:docMk/>
            <pc:sldMk cId="2464129491" sldId="342"/>
            <ac:spMk id="3" creationId="{9CDFC140-18E0-5B8B-9838-E42D93DD0266}"/>
          </ac:spMkLst>
        </pc:spChg>
        <pc:spChg chg="add mod ord">
          <ac:chgData name="Tereza Viplerová" userId="4a5625560623e0a4" providerId="LiveId" clId="{FFBE5098-9034-4AF5-A6B6-46FE3C845722}" dt="2022-10-08T12:38:14.952" v="5806" actId="20577"/>
          <ac:spMkLst>
            <pc:docMk/>
            <pc:sldMk cId="2464129491" sldId="342"/>
            <ac:spMk id="4" creationId="{EEB60B55-74A8-28B0-E08B-D64C5EA2A790}"/>
          </ac:spMkLst>
        </pc:spChg>
        <pc:spChg chg="add mod ord">
          <ac:chgData name="Tereza Viplerová" userId="4a5625560623e0a4" providerId="LiveId" clId="{FFBE5098-9034-4AF5-A6B6-46FE3C845722}" dt="2022-10-08T12:40:20.223" v="6267" actId="20577"/>
          <ac:spMkLst>
            <pc:docMk/>
            <pc:sldMk cId="2464129491" sldId="342"/>
            <ac:spMk id="5" creationId="{8274954B-C61C-F78A-9330-74217032D281}"/>
          </ac:spMkLst>
        </pc:spChg>
      </pc:sldChg>
      <pc:sldChg chg="modSp new mod modAnim">
        <pc:chgData name="Tereza Viplerová" userId="4a5625560623e0a4" providerId="LiveId" clId="{FFBE5098-9034-4AF5-A6B6-46FE3C845722}" dt="2022-10-09T19:23:03.443" v="17992"/>
        <pc:sldMkLst>
          <pc:docMk/>
          <pc:sldMk cId="2173179891" sldId="343"/>
        </pc:sldMkLst>
        <pc:spChg chg="mod">
          <ac:chgData name="Tereza Viplerová" userId="4a5625560623e0a4" providerId="LiveId" clId="{FFBE5098-9034-4AF5-A6B6-46FE3C845722}" dt="2022-10-08T12:40:59.382" v="6283" actId="20577"/>
          <ac:spMkLst>
            <pc:docMk/>
            <pc:sldMk cId="2173179891" sldId="343"/>
            <ac:spMk id="2" creationId="{F9C7F75E-FB5A-5568-890A-21010979D019}"/>
          </ac:spMkLst>
        </pc:spChg>
        <pc:spChg chg="mod">
          <ac:chgData name="Tereza Viplerová" userId="4a5625560623e0a4" providerId="LiveId" clId="{FFBE5098-9034-4AF5-A6B6-46FE3C845722}" dt="2022-10-08T12:43:47.147" v="6506" actId="20577"/>
          <ac:spMkLst>
            <pc:docMk/>
            <pc:sldMk cId="2173179891" sldId="343"/>
            <ac:spMk id="3" creationId="{862D7D20-0A7B-189C-AB2C-E6DFBA161BF6}"/>
          </ac:spMkLst>
        </pc:spChg>
      </pc:sldChg>
      <pc:sldChg chg="modSp add mod modAnim">
        <pc:chgData name="Tereza Viplerová" userId="4a5625560623e0a4" providerId="LiveId" clId="{FFBE5098-9034-4AF5-A6B6-46FE3C845722}" dt="2022-10-09T19:24:06.100" v="17994"/>
        <pc:sldMkLst>
          <pc:docMk/>
          <pc:sldMk cId="3886888701" sldId="344"/>
        </pc:sldMkLst>
        <pc:spChg chg="mod">
          <ac:chgData name="Tereza Viplerová" userId="4a5625560623e0a4" providerId="LiveId" clId="{FFBE5098-9034-4AF5-A6B6-46FE3C845722}" dt="2022-10-08T12:43:57.706" v="6507" actId="255"/>
          <ac:spMkLst>
            <pc:docMk/>
            <pc:sldMk cId="3886888701" sldId="344"/>
            <ac:spMk id="3" creationId="{862D7D20-0A7B-189C-AB2C-E6DFBA161BF6}"/>
          </ac:spMkLst>
        </pc:spChg>
      </pc:sldChg>
      <pc:sldChg chg="modSp add mod modAnim">
        <pc:chgData name="Tereza Viplerová" userId="4a5625560623e0a4" providerId="LiveId" clId="{FFBE5098-9034-4AF5-A6B6-46FE3C845722}" dt="2022-10-09T19:24:17.293" v="17996"/>
        <pc:sldMkLst>
          <pc:docMk/>
          <pc:sldMk cId="1934631575" sldId="345"/>
        </pc:sldMkLst>
        <pc:spChg chg="mod">
          <ac:chgData name="Tereza Viplerová" userId="4a5625560623e0a4" providerId="LiveId" clId="{FFBE5098-9034-4AF5-A6B6-46FE3C845722}" dt="2022-10-08T12:44:49.908" v="6583" actId="255"/>
          <ac:spMkLst>
            <pc:docMk/>
            <pc:sldMk cId="1934631575" sldId="345"/>
            <ac:spMk id="3" creationId="{862D7D20-0A7B-189C-AB2C-E6DFBA161BF6}"/>
          </ac:spMkLst>
        </pc:spChg>
      </pc:sldChg>
      <pc:sldChg chg="modSp add mod modAnim">
        <pc:chgData name="Tereza Viplerová" userId="4a5625560623e0a4" providerId="LiveId" clId="{FFBE5098-9034-4AF5-A6B6-46FE3C845722}" dt="2022-10-09T19:25:23.283" v="17998"/>
        <pc:sldMkLst>
          <pc:docMk/>
          <pc:sldMk cId="1117350543" sldId="346"/>
        </pc:sldMkLst>
        <pc:spChg chg="mod">
          <ac:chgData name="Tereza Viplerová" userId="4a5625560623e0a4" providerId="LiveId" clId="{FFBE5098-9034-4AF5-A6B6-46FE3C845722}" dt="2022-10-08T19:50:28.099" v="17883" actId="11"/>
          <ac:spMkLst>
            <pc:docMk/>
            <pc:sldMk cId="1117350543" sldId="346"/>
            <ac:spMk id="3" creationId="{862D7D20-0A7B-189C-AB2C-E6DFBA161BF6}"/>
          </ac:spMkLst>
        </pc:spChg>
      </pc:sldChg>
      <pc:sldChg chg="modSp new mod">
        <pc:chgData name="Tereza Viplerová" userId="4a5625560623e0a4" providerId="LiveId" clId="{FFBE5098-9034-4AF5-A6B6-46FE3C845722}" dt="2022-10-08T12:46:11.046" v="6677" actId="20577"/>
        <pc:sldMkLst>
          <pc:docMk/>
          <pc:sldMk cId="1529216672" sldId="347"/>
        </pc:sldMkLst>
        <pc:spChg chg="mod">
          <ac:chgData name="Tereza Viplerová" userId="4a5625560623e0a4" providerId="LiveId" clId="{FFBE5098-9034-4AF5-A6B6-46FE3C845722}" dt="2022-10-08T12:45:27.809" v="6627" actId="20577"/>
          <ac:spMkLst>
            <pc:docMk/>
            <pc:sldMk cId="1529216672" sldId="347"/>
            <ac:spMk id="2" creationId="{0722873D-6D8D-4A68-1A10-AEEE80D20B9D}"/>
          </ac:spMkLst>
        </pc:spChg>
        <pc:spChg chg="mod">
          <ac:chgData name="Tereza Viplerová" userId="4a5625560623e0a4" providerId="LiveId" clId="{FFBE5098-9034-4AF5-A6B6-46FE3C845722}" dt="2022-10-08T12:46:11.046" v="6677" actId="20577"/>
          <ac:spMkLst>
            <pc:docMk/>
            <pc:sldMk cId="1529216672" sldId="347"/>
            <ac:spMk id="3" creationId="{46DA0BA9-33F8-D12C-3C45-0B5953A180F6}"/>
          </ac:spMkLst>
        </pc:spChg>
      </pc:sldChg>
      <pc:sldChg chg="modSp new mod">
        <pc:chgData name="Tereza Viplerová" userId="4a5625560623e0a4" providerId="LiveId" clId="{FFBE5098-9034-4AF5-A6B6-46FE3C845722}" dt="2022-10-09T19:25:48.879" v="18000" actId="20577"/>
        <pc:sldMkLst>
          <pc:docMk/>
          <pc:sldMk cId="3466430091" sldId="348"/>
        </pc:sldMkLst>
        <pc:spChg chg="mod">
          <ac:chgData name="Tereza Viplerová" userId="4a5625560623e0a4" providerId="LiveId" clId="{FFBE5098-9034-4AF5-A6B6-46FE3C845722}" dt="2022-10-08T12:46:35.205" v="6696" actId="20577"/>
          <ac:spMkLst>
            <pc:docMk/>
            <pc:sldMk cId="3466430091" sldId="348"/>
            <ac:spMk id="2" creationId="{08E2C1CE-BFD7-7DCF-BFDE-48A42A252CFE}"/>
          </ac:spMkLst>
        </pc:spChg>
        <pc:spChg chg="mod">
          <ac:chgData name="Tereza Viplerová" userId="4a5625560623e0a4" providerId="LiveId" clId="{FFBE5098-9034-4AF5-A6B6-46FE3C845722}" dt="2022-10-09T19:25:48.879" v="18000" actId="20577"/>
          <ac:spMkLst>
            <pc:docMk/>
            <pc:sldMk cId="3466430091" sldId="348"/>
            <ac:spMk id="3" creationId="{F640F09E-C999-534B-9632-D5251213D93B}"/>
          </ac:spMkLst>
        </pc:spChg>
      </pc:sldChg>
      <pc:sldChg chg="modSp add mod">
        <pc:chgData name="Tereza Viplerová" userId="4a5625560623e0a4" providerId="LiveId" clId="{FFBE5098-9034-4AF5-A6B6-46FE3C845722}" dt="2022-10-08T19:50:53.758" v="17898" actId="14"/>
        <pc:sldMkLst>
          <pc:docMk/>
          <pc:sldMk cId="3516062059" sldId="349"/>
        </pc:sldMkLst>
        <pc:spChg chg="mod">
          <ac:chgData name="Tereza Viplerová" userId="4a5625560623e0a4" providerId="LiveId" clId="{FFBE5098-9034-4AF5-A6B6-46FE3C845722}" dt="2022-10-08T19:50:47.949" v="17894" actId="5793"/>
          <ac:spMkLst>
            <pc:docMk/>
            <pc:sldMk cId="3516062059" sldId="349"/>
            <ac:spMk id="2" creationId="{08E2C1CE-BFD7-7DCF-BFDE-48A42A252CFE}"/>
          </ac:spMkLst>
        </pc:spChg>
        <pc:spChg chg="mod">
          <ac:chgData name="Tereza Viplerová" userId="4a5625560623e0a4" providerId="LiveId" clId="{FFBE5098-9034-4AF5-A6B6-46FE3C845722}" dt="2022-10-08T19:50:53.758" v="17898" actId="14"/>
          <ac:spMkLst>
            <pc:docMk/>
            <pc:sldMk cId="3516062059" sldId="349"/>
            <ac:spMk id="3" creationId="{F640F09E-C999-534B-9632-D5251213D93B}"/>
          </ac:spMkLst>
        </pc:spChg>
      </pc:sldChg>
      <pc:sldChg chg="modSp add mod">
        <pc:chgData name="Tereza Viplerová" userId="4a5625560623e0a4" providerId="LiveId" clId="{FFBE5098-9034-4AF5-A6B6-46FE3C845722}" dt="2022-10-08T19:51:08.189" v="17915" actId="14"/>
        <pc:sldMkLst>
          <pc:docMk/>
          <pc:sldMk cId="3673570649" sldId="350"/>
        </pc:sldMkLst>
        <pc:spChg chg="mod">
          <ac:chgData name="Tereza Viplerová" userId="4a5625560623e0a4" providerId="LiveId" clId="{FFBE5098-9034-4AF5-A6B6-46FE3C845722}" dt="2022-10-08T19:51:02.035" v="17912" actId="5793"/>
          <ac:spMkLst>
            <pc:docMk/>
            <pc:sldMk cId="3673570649" sldId="350"/>
            <ac:spMk id="2" creationId="{08E2C1CE-BFD7-7DCF-BFDE-48A42A252CFE}"/>
          </ac:spMkLst>
        </pc:spChg>
        <pc:spChg chg="mod">
          <ac:chgData name="Tereza Viplerová" userId="4a5625560623e0a4" providerId="LiveId" clId="{FFBE5098-9034-4AF5-A6B6-46FE3C845722}" dt="2022-10-08T19:51:08.189" v="17915" actId="14"/>
          <ac:spMkLst>
            <pc:docMk/>
            <pc:sldMk cId="3673570649" sldId="350"/>
            <ac:spMk id="3" creationId="{F640F09E-C999-534B-9632-D5251213D93B}"/>
          </ac:spMkLst>
        </pc:spChg>
      </pc:sldChg>
      <pc:sldChg chg="modSp new mod">
        <pc:chgData name="Tereza Viplerová" userId="4a5625560623e0a4" providerId="LiveId" clId="{FFBE5098-9034-4AF5-A6B6-46FE3C845722}" dt="2022-10-08T12:55:24.344" v="7910" actId="20577"/>
        <pc:sldMkLst>
          <pc:docMk/>
          <pc:sldMk cId="2649126699" sldId="351"/>
        </pc:sldMkLst>
        <pc:spChg chg="mod">
          <ac:chgData name="Tereza Viplerová" userId="4a5625560623e0a4" providerId="LiveId" clId="{FFBE5098-9034-4AF5-A6B6-46FE3C845722}" dt="2022-10-08T12:54:33.454" v="7671" actId="5793"/>
          <ac:spMkLst>
            <pc:docMk/>
            <pc:sldMk cId="2649126699" sldId="351"/>
            <ac:spMk id="2" creationId="{EE3F8403-DD06-04D8-A982-04FA142E216C}"/>
          </ac:spMkLst>
        </pc:spChg>
        <pc:spChg chg="mod">
          <ac:chgData name="Tereza Viplerová" userId="4a5625560623e0a4" providerId="LiveId" clId="{FFBE5098-9034-4AF5-A6B6-46FE3C845722}" dt="2022-10-08T12:55:24.344" v="7910" actId="20577"/>
          <ac:spMkLst>
            <pc:docMk/>
            <pc:sldMk cId="2649126699" sldId="351"/>
            <ac:spMk id="3" creationId="{8111AEC0-9126-A5D6-93FD-C66F0AF1D81F}"/>
          </ac:spMkLst>
        </pc:spChg>
      </pc:sldChg>
      <pc:sldChg chg="modSp add mod modAnim">
        <pc:chgData name="Tereza Viplerová" userId="4a5625560623e0a4" providerId="LiveId" clId="{FFBE5098-9034-4AF5-A6B6-46FE3C845722}" dt="2022-10-09T19:31:41.749" v="18005"/>
        <pc:sldMkLst>
          <pc:docMk/>
          <pc:sldMk cId="1653576951" sldId="352"/>
        </pc:sldMkLst>
        <pc:spChg chg="mod">
          <ac:chgData name="Tereza Viplerová" userId="4a5625560623e0a4" providerId="LiveId" clId="{FFBE5098-9034-4AF5-A6B6-46FE3C845722}" dt="2022-10-08T12:55:44.310" v="7915" actId="27636"/>
          <ac:spMkLst>
            <pc:docMk/>
            <pc:sldMk cId="1653576951" sldId="352"/>
            <ac:spMk id="3" creationId="{8111AEC0-9126-A5D6-93FD-C66F0AF1D81F}"/>
          </ac:spMkLst>
        </pc:spChg>
      </pc:sldChg>
      <pc:sldChg chg="modSp new mod">
        <pc:chgData name="Tereza Viplerová" userId="4a5625560623e0a4" providerId="LiveId" clId="{FFBE5098-9034-4AF5-A6B6-46FE3C845722}" dt="2022-10-09T19:34:01.348" v="18012" actId="20577"/>
        <pc:sldMkLst>
          <pc:docMk/>
          <pc:sldMk cId="2493806744" sldId="353"/>
        </pc:sldMkLst>
        <pc:spChg chg="mod">
          <ac:chgData name="Tereza Viplerová" userId="4a5625560623e0a4" providerId="LiveId" clId="{FFBE5098-9034-4AF5-A6B6-46FE3C845722}" dt="2022-10-08T12:59:40.682" v="8415" actId="20577"/>
          <ac:spMkLst>
            <pc:docMk/>
            <pc:sldMk cId="2493806744" sldId="353"/>
            <ac:spMk id="2" creationId="{85B813AF-E47E-2B31-C32F-8A29A3940B7C}"/>
          </ac:spMkLst>
        </pc:spChg>
        <pc:spChg chg="mod">
          <ac:chgData name="Tereza Viplerová" userId="4a5625560623e0a4" providerId="LiveId" clId="{FFBE5098-9034-4AF5-A6B6-46FE3C845722}" dt="2022-10-09T19:34:01.348" v="18012" actId="20577"/>
          <ac:spMkLst>
            <pc:docMk/>
            <pc:sldMk cId="2493806744" sldId="353"/>
            <ac:spMk id="3" creationId="{891A721F-B077-CD18-8EED-A3279819748F}"/>
          </ac:spMkLst>
        </pc:spChg>
      </pc:sldChg>
      <pc:sldChg chg="modSp new del mod">
        <pc:chgData name="Tereza Viplerová" userId="4a5625560623e0a4" providerId="LiveId" clId="{FFBE5098-9034-4AF5-A6B6-46FE3C845722}" dt="2022-10-08T12:56:54.645" v="7944" actId="2696"/>
        <pc:sldMkLst>
          <pc:docMk/>
          <pc:sldMk cId="3470486648" sldId="353"/>
        </pc:sldMkLst>
        <pc:spChg chg="mod">
          <ac:chgData name="Tereza Viplerová" userId="4a5625560623e0a4" providerId="LiveId" clId="{FFBE5098-9034-4AF5-A6B6-46FE3C845722}" dt="2022-10-08T12:56:07.932" v="7934" actId="20577"/>
          <ac:spMkLst>
            <pc:docMk/>
            <pc:sldMk cId="3470486648" sldId="353"/>
            <ac:spMk id="2" creationId="{4BB142EF-EFC1-4D84-EEE6-16206A605056}"/>
          </ac:spMkLst>
        </pc:spChg>
        <pc:spChg chg="mod">
          <ac:chgData name="Tereza Viplerová" userId="4a5625560623e0a4" providerId="LiveId" clId="{FFBE5098-9034-4AF5-A6B6-46FE3C845722}" dt="2022-10-08T12:56:34.341" v="7943" actId="12"/>
          <ac:spMkLst>
            <pc:docMk/>
            <pc:sldMk cId="3470486648" sldId="353"/>
            <ac:spMk id="3" creationId="{ACB3A0F2-A54C-C7FD-AB57-B4F5585F7ACB}"/>
          </ac:spMkLst>
        </pc:spChg>
      </pc:sldChg>
      <pc:sldChg chg="addSp delSp modSp new mod">
        <pc:chgData name="Tereza Viplerová" userId="4a5625560623e0a4" providerId="LiveId" clId="{FFBE5098-9034-4AF5-A6B6-46FE3C845722}" dt="2022-10-08T13:01:17.803" v="8452" actId="12269"/>
        <pc:sldMkLst>
          <pc:docMk/>
          <pc:sldMk cId="2273919551" sldId="354"/>
        </pc:sldMkLst>
        <pc:spChg chg="mod">
          <ac:chgData name="Tereza Viplerová" userId="4a5625560623e0a4" providerId="LiveId" clId="{FFBE5098-9034-4AF5-A6B6-46FE3C845722}" dt="2022-10-08T13:00:55.222" v="8450" actId="26606"/>
          <ac:spMkLst>
            <pc:docMk/>
            <pc:sldMk cId="2273919551" sldId="354"/>
            <ac:spMk id="2" creationId="{1B93EDA6-80EA-6CB3-073A-FE3F746ED092}"/>
          </ac:spMkLst>
        </pc:spChg>
        <pc:spChg chg="del mod">
          <ac:chgData name="Tereza Viplerová" userId="4a5625560623e0a4" providerId="LiveId" clId="{FFBE5098-9034-4AF5-A6B6-46FE3C845722}" dt="2022-10-08T13:00:55.222" v="8450" actId="26606"/>
          <ac:spMkLst>
            <pc:docMk/>
            <pc:sldMk cId="2273919551" sldId="354"/>
            <ac:spMk id="3" creationId="{2590B672-BF58-DB1C-B6D3-F66E849926AB}"/>
          </ac:spMkLst>
        </pc:spChg>
        <pc:graphicFrameChg chg="add mod">
          <ac:chgData name="Tereza Viplerová" userId="4a5625560623e0a4" providerId="LiveId" clId="{FFBE5098-9034-4AF5-A6B6-46FE3C845722}" dt="2022-10-08T13:01:17.803" v="8452" actId="12269"/>
          <ac:graphicFrameMkLst>
            <pc:docMk/>
            <pc:sldMk cId="2273919551" sldId="354"/>
            <ac:graphicFrameMk id="5" creationId="{F2FCB066-7193-E371-45AD-CBA179452DC3}"/>
          </ac:graphicFrameMkLst>
        </pc:graphicFrameChg>
      </pc:sldChg>
      <pc:sldChg chg="modSp new mod">
        <pc:chgData name="Tereza Viplerová" userId="4a5625560623e0a4" providerId="LiveId" clId="{FFBE5098-9034-4AF5-A6B6-46FE3C845722}" dt="2022-10-09T19:38:50.672" v="18024" actId="255"/>
        <pc:sldMkLst>
          <pc:docMk/>
          <pc:sldMk cId="1419601468" sldId="355"/>
        </pc:sldMkLst>
        <pc:spChg chg="mod">
          <ac:chgData name="Tereza Viplerová" userId="4a5625560623e0a4" providerId="LiveId" clId="{FFBE5098-9034-4AF5-A6B6-46FE3C845722}" dt="2022-10-08T13:02:37.448" v="8478" actId="20577"/>
          <ac:spMkLst>
            <pc:docMk/>
            <pc:sldMk cId="1419601468" sldId="355"/>
            <ac:spMk id="2" creationId="{07DBC668-54FF-9B15-A62C-F0BD1658EF68}"/>
          </ac:spMkLst>
        </pc:spChg>
        <pc:spChg chg="mod">
          <ac:chgData name="Tereza Viplerová" userId="4a5625560623e0a4" providerId="LiveId" clId="{FFBE5098-9034-4AF5-A6B6-46FE3C845722}" dt="2022-10-09T19:38:50.672" v="18024" actId="255"/>
          <ac:spMkLst>
            <pc:docMk/>
            <pc:sldMk cId="1419601468" sldId="355"/>
            <ac:spMk id="3" creationId="{17D90A08-CC7A-91C6-525F-5FF07033AC03}"/>
          </ac:spMkLst>
        </pc:spChg>
      </pc:sldChg>
      <pc:sldChg chg="modSp new mod">
        <pc:chgData name="Tereza Viplerová" userId="4a5625560623e0a4" providerId="LiveId" clId="{FFBE5098-9034-4AF5-A6B6-46FE3C845722}" dt="2022-10-09T19:38:31.708" v="18020" actId="27636"/>
        <pc:sldMkLst>
          <pc:docMk/>
          <pc:sldMk cId="1048877749" sldId="356"/>
        </pc:sldMkLst>
        <pc:spChg chg="mod">
          <ac:chgData name="Tereza Viplerová" userId="4a5625560623e0a4" providerId="LiveId" clId="{FFBE5098-9034-4AF5-A6B6-46FE3C845722}" dt="2022-10-08T13:02:47.033" v="8491" actId="20577"/>
          <ac:spMkLst>
            <pc:docMk/>
            <pc:sldMk cId="1048877749" sldId="356"/>
            <ac:spMk id="2" creationId="{2D23BAF3-5F23-0E97-2410-04AAB26872C8}"/>
          </ac:spMkLst>
        </pc:spChg>
        <pc:spChg chg="mod">
          <ac:chgData name="Tereza Viplerová" userId="4a5625560623e0a4" providerId="LiveId" clId="{FFBE5098-9034-4AF5-A6B6-46FE3C845722}" dt="2022-10-09T19:38:31.708" v="18020" actId="27636"/>
          <ac:spMkLst>
            <pc:docMk/>
            <pc:sldMk cId="1048877749" sldId="356"/>
            <ac:spMk id="3" creationId="{07E4F19B-D008-CD9F-9E0B-02CCA54A07B2}"/>
          </ac:spMkLst>
        </pc:spChg>
      </pc:sldChg>
      <pc:sldChg chg="modSp new mod">
        <pc:chgData name="Tereza Viplerová" userId="4a5625560623e0a4" providerId="LiveId" clId="{FFBE5098-9034-4AF5-A6B6-46FE3C845722}" dt="2022-10-09T19:38:20.129" v="18018" actId="27636"/>
        <pc:sldMkLst>
          <pc:docMk/>
          <pc:sldMk cId="1490766655" sldId="357"/>
        </pc:sldMkLst>
        <pc:spChg chg="mod">
          <ac:chgData name="Tereza Viplerová" userId="4a5625560623e0a4" providerId="LiveId" clId="{FFBE5098-9034-4AF5-A6B6-46FE3C845722}" dt="2022-10-08T13:02:52.936" v="8500" actId="20577"/>
          <ac:spMkLst>
            <pc:docMk/>
            <pc:sldMk cId="1490766655" sldId="357"/>
            <ac:spMk id="2" creationId="{309B9972-D9CA-589F-3E53-8125F50D3E68}"/>
          </ac:spMkLst>
        </pc:spChg>
        <pc:spChg chg="mod">
          <ac:chgData name="Tereza Viplerová" userId="4a5625560623e0a4" providerId="LiveId" clId="{FFBE5098-9034-4AF5-A6B6-46FE3C845722}" dt="2022-10-09T19:38:20.129" v="18018" actId="27636"/>
          <ac:spMkLst>
            <pc:docMk/>
            <pc:sldMk cId="1490766655" sldId="357"/>
            <ac:spMk id="3" creationId="{73FEE226-7F03-9351-0DB7-5550D04AAAAB}"/>
          </ac:spMkLst>
        </pc:spChg>
      </pc:sldChg>
      <pc:sldChg chg="modSp new mod">
        <pc:chgData name="Tereza Viplerová" userId="4a5625560623e0a4" providerId="LiveId" clId="{FFBE5098-9034-4AF5-A6B6-46FE3C845722}" dt="2022-10-08T13:05:18.648" v="8635" actId="27636"/>
        <pc:sldMkLst>
          <pc:docMk/>
          <pc:sldMk cId="4280344874" sldId="358"/>
        </pc:sldMkLst>
        <pc:spChg chg="mod">
          <ac:chgData name="Tereza Viplerová" userId="4a5625560623e0a4" providerId="LiveId" clId="{FFBE5098-9034-4AF5-A6B6-46FE3C845722}" dt="2022-10-08T13:02:56.302" v="8506" actId="20577"/>
          <ac:spMkLst>
            <pc:docMk/>
            <pc:sldMk cId="4280344874" sldId="358"/>
            <ac:spMk id="2" creationId="{6AD125CC-F57A-8DCD-642F-C756A266CBB4}"/>
          </ac:spMkLst>
        </pc:spChg>
        <pc:spChg chg="mod">
          <ac:chgData name="Tereza Viplerová" userId="4a5625560623e0a4" providerId="LiveId" clId="{FFBE5098-9034-4AF5-A6B6-46FE3C845722}" dt="2022-10-08T13:05:18.648" v="8635" actId="27636"/>
          <ac:spMkLst>
            <pc:docMk/>
            <pc:sldMk cId="4280344874" sldId="358"/>
            <ac:spMk id="3" creationId="{41DFCE4C-73CA-E365-E717-E2E0C9CE8D85}"/>
          </ac:spMkLst>
        </pc:spChg>
      </pc:sldChg>
      <pc:sldChg chg="modSp new mod">
        <pc:chgData name="Tereza Viplerová" userId="4a5625560623e0a4" providerId="LiveId" clId="{FFBE5098-9034-4AF5-A6B6-46FE3C845722}" dt="2022-10-09T19:38:11.334" v="18016" actId="27636"/>
        <pc:sldMkLst>
          <pc:docMk/>
          <pc:sldMk cId="245611061" sldId="359"/>
        </pc:sldMkLst>
        <pc:spChg chg="mod">
          <ac:chgData name="Tereza Viplerová" userId="4a5625560623e0a4" providerId="LiveId" clId="{FFBE5098-9034-4AF5-A6B6-46FE3C845722}" dt="2022-10-08T13:03:03.059" v="8516" actId="20577"/>
          <ac:spMkLst>
            <pc:docMk/>
            <pc:sldMk cId="245611061" sldId="359"/>
            <ac:spMk id="2" creationId="{E515B875-7A36-64E1-6CF0-CA54C5D707C7}"/>
          </ac:spMkLst>
        </pc:spChg>
        <pc:spChg chg="mod">
          <ac:chgData name="Tereza Viplerová" userId="4a5625560623e0a4" providerId="LiveId" clId="{FFBE5098-9034-4AF5-A6B6-46FE3C845722}" dt="2022-10-09T19:38:11.334" v="18016" actId="27636"/>
          <ac:spMkLst>
            <pc:docMk/>
            <pc:sldMk cId="245611061" sldId="359"/>
            <ac:spMk id="3" creationId="{799013F4-4B72-9AD8-6492-2988A23E374C}"/>
          </ac:spMkLst>
        </pc:spChg>
      </pc:sldChg>
      <pc:sldChg chg="modSp new mod">
        <pc:chgData name="Tereza Viplerová" userId="4a5625560623e0a4" providerId="LiveId" clId="{FFBE5098-9034-4AF5-A6B6-46FE3C845722}" dt="2022-10-09T19:38:02.817" v="18014" actId="255"/>
        <pc:sldMkLst>
          <pc:docMk/>
          <pc:sldMk cId="4039322773" sldId="360"/>
        </pc:sldMkLst>
        <pc:spChg chg="mod">
          <ac:chgData name="Tereza Viplerová" userId="4a5625560623e0a4" providerId="LiveId" clId="{FFBE5098-9034-4AF5-A6B6-46FE3C845722}" dt="2022-10-08T13:03:06.688" v="8526" actId="20577"/>
          <ac:spMkLst>
            <pc:docMk/>
            <pc:sldMk cId="4039322773" sldId="360"/>
            <ac:spMk id="2" creationId="{E1ED5274-E849-06B9-584F-822C1B9DEA44}"/>
          </ac:spMkLst>
        </pc:spChg>
        <pc:spChg chg="mod">
          <ac:chgData name="Tereza Viplerová" userId="4a5625560623e0a4" providerId="LiveId" clId="{FFBE5098-9034-4AF5-A6B6-46FE3C845722}" dt="2022-10-09T19:38:02.817" v="18014" actId="255"/>
          <ac:spMkLst>
            <pc:docMk/>
            <pc:sldMk cId="4039322773" sldId="360"/>
            <ac:spMk id="3" creationId="{500D24F7-19F4-5C3F-4D81-554F3A3902A6}"/>
          </ac:spMkLst>
        </pc:spChg>
      </pc:sldChg>
      <pc:sldChg chg="modSp new mod">
        <pc:chgData name="Tereza Viplerová" userId="4a5625560623e0a4" providerId="LiveId" clId="{FFBE5098-9034-4AF5-A6B6-46FE3C845722}" dt="2022-10-09T19:39:07.234" v="18026" actId="20577"/>
        <pc:sldMkLst>
          <pc:docMk/>
          <pc:sldMk cId="2650879496" sldId="361"/>
        </pc:sldMkLst>
        <pc:spChg chg="mod">
          <ac:chgData name="Tereza Viplerová" userId="4a5625560623e0a4" providerId="LiveId" clId="{FFBE5098-9034-4AF5-A6B6-46FE3C845722}" dt="2022-10-08T13:03:10.659" v="8535" actId="20577"/>
          <ac:spMkLst>
            <pc:docMk/>
            <pc:sldMk cId="2650879496" sldId="361"/>
            <ac:spMk id="2" creationId="{D286A89A-EE49-CCF5-BACE-73FE3C4CF949}"/>
          </ac:spMkLst>
        </pc:spChg>
        <pc:spChg chg="mod">
          <ac:chgData name="Tereza Viplerová" userId="4a5625560623e0a4" providerId="LiveId" clId="{FFBE5098-9034-4AF5-A6B6-46FE3C845722}" dt="2022-10-09T19:39:07.234" v="18026" actId="20577"/>
          <ac:spMkLst>
            <pc:docMk/>
            <pc:sldMk cId="2650879496" sldId="361"/>
            <ac:spMk id="3" creationId="{643E894A-FDB8-2322-EA41-96FBD11B4778}"/>
          </ac:spMkLst>
        </pc:spChg>
      </pc:sldChg>
      <pc:sldChg chg="modSp new mod">
        <pc:chgData name="Tereza Viplerová" userId="4a5625560623e0a4" providerId="LiveId" clId="{FFBE5098-9034-4AF5-A6B6-46FE3C845722}" dt="2022-10-08T13:06:52.866" v="8720" actId="27636"/>
        <pc:sldMkLst>
          <pc:docMk/>
          <pc:sldMk cId="3862361463" sldId="362"/>
        </pc:sldMkLst>
        <pc:spChg chg="mod">
          <ac:chgData name="Tereza Viplerová" userId="4a5625560623e0a4" providerId="LiveId" clId="{FFBE5098-9034-4AF5-A6B6-46FE3C845722}" dt="2022-10-08T13:03:15.781" v="8543" actId="20577"/>
          <ac:spMkLst>
            <pc:docMk/>
            <pc:sldMk cId="3862361463" sldId="362"/>
            <ac:spMk id="2" creationId="{E922A968-F6F4-06D1-4CC5-74F88CB1BACB}"/>
          </ac:spMkLst>
        </pc:spChg>
        <pc:spChg chg="mod">
          <ac:chgData name="Tereza Viplerová" userId="4a5625560623e0a4" providerId="LiveId" clId="{FFBE5098-9034-4AF5-A6B6-46FE3C845722}" dt="2022-10-08T13:06:52.866" v="8720" actId="27636"/>
          <ac:spMkLst>
            <pc:docMk/>
            <pc:sldMk cId="3862361463" sldId="362"/>
            <ac:spMk id="3" creationId="{9DE8720F-CC2B-2609-595A-5EC13F5CD5DA}"/>
          </ac:spMkLst>
        </pc:spChg>
      </pc:sldChg>
      <pc:sldChg chg="modSp new mod">
        <pc:chgData name="Tereza Viplerová" userId="4a5625560623e0a4" providerId="LiveId" clId="{FFBE5098-9034-4AF5-A6B6-46FE3C845722}" dt="2022-10-09T19:40:00.487" v="18027" actId="255"/>
        <pc:sldMkLst>
          <pc:docMk/>
          <pc:sldMk cId="2242515251" sldId="363"/>
        </pc:sldMkLst>
        <pc:spChg chg="mod">
          <ac:chgData name="Tereza Viplerová" userId="4a5625560623e0a4" providerId="LiveId" clId="{FFBE5098-9034-4AF5-A6B6-46FE3C845722}" dt="2022-10-08T13:03:31.543" v="8553" actId="20577"/>
          <ac:spMkLst>
            <pc:docMk/>
            <pc:sldMk cId="2242515251" sldId="363"/>
            <ac:spMk id="2" creationId="{24DC3F85-7EC7-68B8-E22E-B3F8295A1FFC}"/>
          </ac:spMkLst>
        </pc:spChg>
        <pc:spChg chg="mod">
          <ac:chgData name="Tereza Viplerová" userId="4a5625560623e0a4" providerId="LiveId" clId="{FFBE5098-9034-4AF5-A6B6-46FE3C845722}" dt="2022-10-09T19:40:00.487" v="18027" actId="255"/>
          <ac:spMkLst>
            <pc:docMk/>
            <pc:sldMk cId="2242515251" sldId="363"/>
            <ac:spMk id="3" creationId="{C0D4335D-831A-F787-D801-96F71D005D81}"/>
          </ac:spMkLst>
        </pc:spChg>
      </pc:sldChg>
      <pc:sldChg chg="modSp new mod">
        <pc:chgData name="Tereza Viplerová" userId="4a5625560623e0a4" providerId="LiveId" clId="{FFBE5098-9034-4AF5-A6B6-46FE3C845722}" dt="2022-10-09T19:40:12.695" v="18029" actId="27636"/>
        <pc:sldMkLst>
          <pc:docMk/>
          <pc:sldMk cId="1200401303" sldId="364"/>
        </pc:sldMkLst>
        <pc:spChg chg="mod">
          <ac:chgData name="Tereza Viplerová" userId="4a5625560623e0a4" providerId="LiveId" clId="{FFBE5098-9034-4AF5-A6B6-46FE3C845722}" dt="2022-10-08T13:03:36.273" v="8561" actId="20577"/>
          <ac:spMkLst>
            <pc:docMk/>
            <pc:sldMk cId="1200401303" sldId="364"/>
            <ac:spMk id="2" creationId="{FBFCCB2A-55B1-E272-F6F5-A58936F1A0ED}"/>
          </ac:spMkLst>
        </pc:spChg>
        <pc:spChg chg="mod">
          <ac:chgData name="Tereza Viplerová" userId="4a5625560623e0a4" providerId="LiveId" clId="{FFBE5098-9034-4AF5-A6B6-46FE3C845722}" dt="2022-10-09T19:40:12.695" v="18029" actId="27636"/>
          <ac:spMkLst>
            <pc:docMk/>
            <pc:sldMk cId="1200401303" sldId="364"/>
            <ac:spMk id="3" creationId="{20CB72CD-9AA8-BAE9-3B5A-47FD0C8B0974}"/>
          </ac:spMkLst>
        </pc:spChg>
      </pc:sldChg>
      <pc:sldChg chg="modSp add mod">
        <pc:chgData name="Tereza Viplerová" userId="4a5625560623e0a4" providerId="LiveId" clId="{FFBE5098-9034-4AF5-A6B6-46FE3C845722}" dt="2022-10-09T19:40:28.284" v="18031" actId="27636"/>
        <pc:sldMkLst>
          <pc:docMk/>
          <pc:sldMk cId="650319320" sldId="365"/>
        </pc:sldMkLst>
        <pc:spChg chg="mod">
          <ac:chgData name="Tereza Viplerová" userId="4a5625560623e0a4" providerId="LiveId" clId="{FFBE5098-9034-4AF5-A6B6-46FE3C845722}" dt="2022-10-08T13:03:43.185" v="8568" actId="20577"/>
          <ac:spMkLst>
            <pc:docMk/>
            <pc:sldMk cId="650319320" sldId="365"/>
            <ac:spMk id="2" creationId="{FBFCCB2A-55B1-E272-F6F5-A58936F1A0ED}"/>
          </ac:spMkLst>
        </pc:spChg>
        <pc:spChg chg="mod">
          <ac:chgData name="Tereza Viplerová" userId="4a5625560623e0a4" providerId="LiveId" clId="{FFBE5098-9034-4AF5-A6B6-46FE3C845722}" dt="2022-10-09T19:40:28.284" v="18031" actId="27636"/>
          <ac:spMkLst>
            <pc:docMk/>
            <pc:sldMk cId="650319320" sldId="365"/>
            <ac:spMk id="3" creationId="{20CB72CD-9AA8-BAE9-3B5A-47FD0C8B0974}"/>
          </ac:spMkLst>
        </pc:spChg>
      </pc:sldChg>
      <pc:sldChg chg="modSp add mod">
        <pc:chgData name="Tereza Viplerová" userId="4a5625560623e0a4" providerId="LiveId" clId="{FFBE5098-9034-4AF5-A6B6-46FE3C845722}" dt="2022-10-09T19:40:51.020" v="18035" actId="255"/>
        <pc:sldMkLst>
          <pc:docMk/>
          <pc:sldMk cId="1828763858" sldId="366"/>
        </pc:sldMkLst>
        <pc:spChg chg="mod">
          <ac:chgData name="Tereza Viplerová" userId="4a5625560623e0a4" providerId="LiveId" clId="{FFBE5098-9034-4AF5-A6B6-46FE3C845722}" dt="2022-10-08T13:03:54.699" v="8579" actId="20577"/>
          <ac:spMkLst>
            <pc:docMk/>
            <pc:sldMk cId="1828763858" sldId="366"/>
            <ac:spMk id="2" creationId="{FBFCCB2A-55B1-E272-F6F5-A58936F1A0ED}"/>
          </ac:spMkLst>
        </pc:spChg>
        <pc:spChg chg="mod">
          <ac:chgData name="Tereza Viplerová" userId="4a5625560623e0a4" providerId="LiveId" clId="{FFBE5098-9034-4AF5-A6B6-46FE3C845722}" dt="2022-10-09T19:40:51.020" v="18035" actId="255"/>
          <ac:spMkLst>
            <pc:docMk/>
            <pc:sldMk cId="1828763858" sldId="366"/>
            <ac:spMk id="3" creationId="{20CB72CD-9AA8-BAE9-3B5A-47FD0C8B0974}"/>
          </ac:spMkLst>
        </pc:spChg>
      </pc:sldChg>
      <pc:sldChg chg="modSp add mod">
        <pc:chgData name="Tereza Viplerová" userId="4a5625560623e0a4" providerId="LiveId" clId="{FFBE5098-9034-4AF5-A6B6-46FE3C845722}" dt="2022-10-09T19:41:25.729" v="18036" actId="255"/>
        <pc:sldMkLst>
          <pc:docMk/>
          <pc:sldMk cId="4225837161" sldId="367"/>
        </pc:sldMkLst>
        <pc:spChg chg="mod">
          <ac:chgData name="Tereza Viplerová" userId="4a5625560623e0a4" providerId="LiveId" clId="{FFBE5098-9034-4AF5-A6B6-46FE3C845722}" dt="2022-10-09T19:41:25.729" v="18036" actId="255"/>
          <ac:spMkLst>
            <pc:docMk/>
            <pc:sldMk cId="4225837161" sldId="367"/>
            <ac:spMk id="3" creationId="{20CB72CD-9AA8-BAE9-3B5A-47FD0C8B0974}"/>
          </ac:spMkLst>
        </pc:spChg>
      </pc:sldChg>
      <pc:sldChg chg="modSp add mod">
        <pc:chgData name="Tereza Viplerová" userId="4a5625560623e0a4" providerId="LiveId" clId="{FFBE5098-9034-4AF5-A6B6-46FE3C845722}" dt="2022-10-09T19:41:46.798" v="18039" actId="255"/>
        <pc:sldMkLst>
          <pc:docMk/>
          <pc:sldMk cId="3422060611" sldId="368"/>
        </pc:sldMkLst>
        <pc:spChg chg="mod">
          <ac:chgData name="Tereza Viplerová" userId="4a5625560623e0a4" providerId="LiveId" clId="{FFBE5098-9034-4AF5-A6B6-46FE3C845722}" dt="2022-10-09T19:41:46.798" v="18039" actId="255"/>
          <ac:spMkLst>
            <pc:docMk/>
            <pc:sldMk cId="3422060611" sldId="368"/>
            <ac:spMk id="3" creationId="{20CB72CD-9AA8-BAE9-3B5A-47FD0C8B0974}"/>
          </ac:spMkLst>
        </pc:spChg>
      </pc:sldChg>
      <pc:sldChg chg="modSp new mod">
        <pc:chgData name="Tereza Viplerová" userId="4a5625560623e0a4" providerId="LiveId" clId="{FFBE5098-9034-4AF5-A6B6-46FE3C845722}" dt="2022-10-09T19:42:07.262" v="18053" actId="20577"/>
        <pc:sldMkLst>
          <pc:docMk/>
          <pc:sldMk cId="2778213218" sldId="369"/>
        </pc:sldMkLst>
        <pc:spChg chg="mod">
          <ac:chgData name="Tereza Viplerová" userId="4a5625560623e0a4" providerId="LiveId" clId="{FFBE5098-9034-4AF5-A6B6-46FE3C845722}" dt="2022-10-08T13:09:54.719" v="8822" actId="20577"/>
          <ac:spMkLst>
            <pc:docMk/>
            <pc:sldMk cId="2778213218" sldId="369"/>
            <ac:spMk id="2" creationId="{22DD4925-284B-0C94-4BB9-8E6ED54AE757}"/>
          </ac:spMkLst>
        </pc:spChg>
        <pc:spChg chg="mod">
          <ac:chgData name="Tereza Viplerová" userId="4a5625560623e0a4" providerId="LiveId" clId="{FFBE5098-9034-4AF5-A6B6-46FE3C845722}" dt="2022-10-09T19:42:07.262" v="18053" actId="20577"/>
          <ac:spMkLst>
            <pc:docMk/>
            <pc:sldMk cId="2778213218" sldId="369"/>
            <ac:spMk id="3" creationId="{CBC56CD4-18FC-4284-668C-65A26DFBBD5C}"/>
          </ac:spMkLst>
        </pc:spChg>
      </pc:sldChg>
      <pc:sldChg chg="addSp delSp modSp new mod">
        <pc:chgData name="Tereza Viplerová" userId="4a5625560623e0a4" providerId="LiveId" clId="{FFBE5098-9034-4AF5-A6B6-46FE3C845722}" dt="2022-10-08T13:13:02.234" v="9304" actId="1076"/>
        <pc:sldMkLst>
          <pc:docMk/>
          <pc:sldMk cId="629175065" sldId="370"/>
        </pc:sldMkLst>
        <pc:spChg chg="mod">
          <ac:chgData name="Tereza Viplerová" userId="4a5625560623e0a4" providerId="LiveId" clId="{FFBE5098-9034-4AF5-A6B6-46FE3C845722}" dt="2022-10-08T13:10:28.697" v="8877" actId="20577"/>
          <ac:spMkLst>
            <pc:docMk/>
            <pc:sldMk cId="629175065" sldId="370"/>
            <ac:spMk id="2" creationId="{F04BF227-8DD0-CE67-AC0D-4963381547F5}"/>
          </ac:spMkLst>
        </pc:spChg>
        <pc:spChg chg="del mod">
          <ac:chgData name="Tereza Viplerová" userId="4a5625560623e0a4" providerId="LiveId" clId="{FFBE5098-9034-4AF5-A6B6-46FE3C845722}" dt="2022-10-08T13:10:48.748" v="8880" actId="3680"/>
          <ac:spMkLst>
            <pc:docMk/>
            <pc:sldMk cId="629175065" sldId="370"/>
            <ac:spMk id="3" creationId="{B7573AAD-0D1A-51D4-AFD5-7E1F20B517C6}"/>
          </ac:spMkLst>
        </pc:spChg>
        <pc:graphicFrameChg chg="add mod ord modGraphic">
          <ac:chgData name="Tereza Viplerová" userId="4a5625560623e0a4" providerId="LiveId" clId="{FFBE5098-9034-4AF5-A6B6-46FE3C845722}" dt="2022-10-08T13:13:02.234" v="9304" actId="1076"/>
          <ac:graphicFrameMkLst>
            <pc:docMk/>
            <pc:sldMk cId="629175065" sldId="370"/>
            <ac:graphicFrameMk id="4" creationId="{18DE2824-8477-278C-6240-93CA658BE560}"/>
          </ac:graphicFrameMkLst>
        </pc:graphicFrameChg>
      </pc:sldChg>
      <pc:sldChg chg="add del">
        <pc:chgData name="Tereza Viplerová" userId="4a5625560623e0a4" providerId="LiveId" clId="{FFBE5098-9034-4AF5-A6B6-46FE3C845722}" dt="2022-10-08T13:13:28.395" v="9306" actId="2890"/>
        <pc:sldMkLst>
          <pc:docMk/>
          <pc:sldMk cId="1618668341" sldId="371"/>
        </pc:sldMkLst>
      </pc:sldChg>
      <pc:sldChg chg="modSp new mod">
        <pc:chgData name="Tereza Viplerová" userId="4a5625560623e0a4" providerId="LiveId" clId="{FFBE5098-9034-4AF5-A6B6-46FE3C845722}" dt="2022-10-09T19:42:45.798" v="18055" actId="27636"/>
        <pc:sldMkLst>
          <pc:docMk/>
          <pc:sldMk cId="1872879120" sldId="371"/>
        </pc:sldMkLst>
        <pc:spChg chg="mod">
          <ac:chgData name="Tereza Viplerová" userId="4a5625560623e0a4" providerId="LiveId" clId="{FFBE5098-9034-4AF5-A6B6-46FE3C845722}" dt="2022-10-08T13:13:35.498" v="9320" actId="20577"/>
          <ac:spMkLst>
            <pc:docMk/>
            <pc:sldMk cId="1872879120" sldId="371"/>
            <ac:spMk id="2" creationId="{1DAB3273-B48D-50A8-E13D-6E6D77E798DF}"/>
          </ac:spMkLst>
        </pc:spChg>
        <pc:spChg chg="mod">
          <ac:chgData name="Tereza Viplerová" userId="4a5625560623e0a4" providerId="LiveId" clId="{FFBE5098-9034-4AF5-A6B6-46FE3C845722}" dt="2022-10-09T19:42:45.798" v="18055" actId="27636"/>
          <ac:spMkLst>
            <pc:docMk/>
            <pc:sldMk cId="1872879120" sldId="371"/>
            <ac:spMk id="3" creationId="{D07DBFDA-EED2-2CBB-053A-F8688E595AA9}"/>
          </ac:spMkLst>
        </pc:spChg>
      </pc:sldChg>
      <pc:sldChg chg="modSp add mod">
        <pc:chgData name="Tereza Viplerová" userId="4a5625560623e0a4" providerId="LiveId" clId="{FFBE5098-9034-4AF5-A6B6-46FE3C845722}" dt="2022-10-08T15:57:23.277" v="10654" actId="11"/>
        <pc:sldMkLst>
          <pc:docMk/>
          <pc:sldMk cId="1459973916" sldId="372"/>
        </pc:sldMkLst>
        <pc:spChg chg="mod">
          <ac:chgData name="Tereza Viplerová" userId="4a5625560623e0a4" providerId="LiveId" clId="{FFBE5098-9034-4AF5-A6B6-46FE3C845722}" dt="2022-10-08T15:57:23.277" v="10654" actId="11"/>
          <ac:spMkLst>
            <pc:docMk/>
            <pc:sldMk cId="1459973916" sldId="372"/>
            <ac:spMk id="3" creationId="{D07DBFDA-EED2-2CBB-053A-F8688E595AA9}"/>
          </ac:spMkLst>
        </pc:spChg>
      </pc:sldChg>
      <pc:sldChg chg="modSp add mod">
        <pc:chgData name="Tereza Viplerová" userId="4a5625560623e0a4" providerId="LiveId" clId="{FFBE5098-9034-4AF5-A6B6-46FE3C845722}" dt="2022-10-09T19:43:36.562" v="18056" actId="255"/>
        <pc:sldMkLst>
          <pc:docMk/>
          <pc:sldMk cId="1342056922" sldId="373"/>
        </pc:sldMkLst>
        <pc:spChg chg="mod">
          <ac:chgData name="Tereza Viplerová" userId="4a5625560623e0a4" providerId="LiveId" clId="{FFBE5098-9034-4AF5-A6B6-46FE3C845722}" dt="2022-10-09T19:43:36.562" v="18056" actId="255"/>
          <ac:spMkLst>
            <pc:docMk/>
            <pc:sldMk cId="1342056922" sldId="373"/>
            <ac:spMk id="3" creationId="{D07DBFDA-EED2-2CBB-053A-F8688E595AA9}"/>
          </ac:spMkLst>
        </pc:spChg>
      </pc:sldChg>
      <pc:sldChg chg="addSp delSp modSp new add del mod">
        <pc:chgData name="Tereza Viplerová" userId="4a5625560623e0a4" providerId="LiveId" clId="{FFBE5098-9034-4AF5-A6B6-46FE3C845722}" dt="2022-10-14T17:54:00.152" v="18098" actId="47"/>
        <pc:sldMkLst>
          <pc:docMk/>
          <pc:sldMk cId="1816175975" sldId="374"/>
        </pc:sldMkLst>
        <pc:spChg chg="mod">
          <ac:chgData name="Tereza Viplerová" userId="4a5625560623e0a4" providerId="LiveId" clId="{FFBE5098-9034-4AF5-A6B6-46FE3C845722}" dt="2022-10-08T15:59:09.095" v="10963" actId="20577"/>
          <ac:spMkLst>
            <pc:docMk/>
            <pc:sldMk cId="1816175975" sldId="374"/>
            <ac:spMk id="2" creationId="{8CF05D61-C049-2C02-2ACC-5B262AF2EEF0}"/>
          </ac:spMkLst>
        </pc:spChg>
        <pc:spChg chg="mod">
          <ac:chgData name="Tereza Viplerová" userId="4a5625560623e0a4" providerId="LiveId" clId="{FFBE5098-9034-4AF5-A6B6-46FE3C845722}" dt="2022-10-09T19:44:06.036" v="18062" actId="255"/>
          <ac:spMkLst>
            <pc:docMk/>
            <pc:sldMk cId="1816175975" sldId="374"/>
            <ac:spMk id="3" creationId="{7513C67D-84F5-2EF2-2C90-06FE1373F8E8}"/>
          </ac:spMkLst>
        </pc:spChg>
        <pc:picChg chg="add del mod">
          <ac:chgData name="Tereza Viplerová" userId="4a5625560623e0a4" providerId="LiveId" clId="{FFBE5098-9034-4AF5-A6B6-46FE3C845722}" dt="2022-10-08T15:59:45.982" v="10991" actId="478"/>
          <ac:picMkLst>
            <pc:docMk/>
            <pc:sldMk cId="1816175975" sldId="374"/>
            <ac:picMk id="4" creationId="{51E53574-098E-39A1-A83D-B47743D51891}"/>
          </ac:picMkLst>
        </pc:picChg>
      </pc:sldChg>
      <pc:sldChg chg="addSp delSp modSp add mod">
        <pc:chgData name="Tereza Viplerová" userId="4a5625560623e0a4" providerId="LiveId" clId="{FFBE5098-9034-4AF5-A6B6-46FE3C845722}" dt="2022-10-08T16:03:48.254" v="11600" actId="1076"/>
        <pc:sldMkLst>
          <pc:docMk/>
          <pc:sldMk cId="2911105723" sldId="375"/>
        </pc:sldMkLst>
        <pc:spChg chg="mod">
          <ac:chgData name="Tereza Viplerová" userId="4a5625560623e0a4" providerId="LiveId" clId="{FFBE5098-9034-4AF5-A6B6-46FE3C845722}" dt="2022-10-08T16:03:39.705" v="11598" actId="26606"/>
          <ac:spMkLst>
            <pc:docMk/>
            <pc:sldMk cId="2911105723" sldId="375"/>
            <ac:spMk id="2" creationId="{8CF05D61-C049-2C02-2ACC-5B262AF2EEF0}"/>
          </ac:spMkLst>
        </pc:spChg>
        <pc:spChg chg="del mod">
          <ac:chgData name="Tereza Viplerová" userId="4a5625560623e0a4" providerId="LiveId" clId="{FFBE5098-9034-4AF5-A6B6-46FE3C845722}" dt="2022-10-08T16:03:36.909" v="11597"/>
          <ac:spMkLst>
            <pc:docMk/>
            <pc:sldMk cId="2911105723" sldId="375"/>
            <ac:spMk id="3" creationId="{7513C67D-84F5-2EF2-2C90-06FE1373F8E8}"/>
          </ac:spMkLst>
        </pc:spChg>
        <pc:picChg chg="add mod">
          <ac:chgData name="Tereza Viplerová" userId="4a5625560623e0a4" providerId="LiveId" clId="{FFBE5098-9034-4AF5-A6B6-46FE3C845722}" dt="2022-10-08T16:03:48.254" v="11600" actId="1076"/>
          <ac:picMkLst>
            <pc:docMk/>
            <pc:sldMk cId="2911105723" sldId="375"/>
            <ac:picMk id="4" creationId="{36ECCB44-B552-C26D-C655-91C4747B2667}"/>
          </ac:picMkLst>
        </pc:picChg>
      </pc:sldChg>
      <pc:sldChg chg="modSp new del mod">
        <pc:chgData name="Tereza Viplerová" userId="4a5625560623e0a4" providerId="LiveId" clId="{FFBE5098-9034-4AF5-A6B6-46FE3C845722}" dt="2022-10-14T17:53:35.947" v="18081" actId="47"/>
        <pc:sldMkLst>
          <pc:docMk/>
          <pc:sldMk cId="3471292380" sldId="376"/>
        </pc:sldMkLst>
        <pc:spChg chg="mod">
          <ac:chgData name="Tereza Viplerová" userId="4a5625560623e0a4" providerId="LiveId" clId="{FFBE5098-9034-4AF5-A6B6-46FE3C845722}" dt="2022-10-08T16:04:33.388" v="11605" actId="20577"/>
          <ac:spMkLst>
            <pc:docMk/>
            <pc:sldMk cId="3471292380" sldId="376"/>
            <ac:spMk id="2" creationId="{ABFB2B12-DAAC-E406-8D04-AAD731467D91}"/>
          </ac:spMkLst>
        </pc:spChg>
        <pc:spChg chg="mod">
          <ac:chgData name="Tereza Viplerová" userId="4a5625560623e0a4" providerId="LiveId" clId="{FFBE5098-9034-4AF5-A6B6-46FE3C845722}" dt="2022-10-08T16:05:35.873" v="11646" actId="20577"/>
          <ac:spMkLst>
            <pc:docMk/>
            <pc:sldMk cId="3471292380" sldId="376"/>
            <ac:spMk id="3" creationId="{4AE421D5-56E1-035D-6C46-6B94FAEC819A}"/>
          </ac:spMkLst>
        </pc:spChg>
      </pc:sldChg>
      <pc:sldChg chg="modSp add del mod">
        <pc:chgData name="Tereza Viplerová" userId="4a5625560623e0a4" providerId="LiveId" clId="{FFBE5098-9034-4AF5-A6B6-46FE3C845722}" dt="2022-10-14T17:53:36.649" v="18082" actId="47"/>
        <pc:sldMkLst>
          <pc:docMk/>
          <pc:sldMk cId="59483219" sldId="377"/>
        </pc:sldMkLst>
        <pc:spChg chg="mod">
          <ac:chgData name="Tereza Viplerová" userId="4a5625560623e0a4" providerId="LiveId" clId="{FFBE5098-9034-4AF5-A6B6-46FE3C845722}" dt="2022-10-08T16:09:15.926" v="11816" actId="20577"/>
          <ac:spMkLst>
            <pc:docMk/>
            <pc:sldMk cId="59483219" sldId="377"/>
            <ac:spMk id="3" creationId="{4AE421D5-56E1-035D-6C46-6B94FAEC819A}"/>
          </ac:spMkLst>
        </pc:spChg>
      </pc:sldChg>
      <pc:sldChg chg="modSp add del mod">
        <pc:chgData name="Tereza Viplerová" userId="4a5625560623e0a4" providerId="LiveId" clId="{FFBE5098-9034-4AF5-A6B6-46FE3C845722}" dt="2022-10-14T17:53:37.210" v="18083" actId="47"/>
        <pc:sldMkLst>
          <pc:docMk/>
          <pc:sldMk cId="3427061092" sldId="378"/>
        </pc:sldMkLst>
        <pc:spChg chg="mod">
          <ac:chgData name="Tereza Viplerová" userId="4a5625560623e0a4" providerId="LiveId" clId="{FFBE5098-9034-4AF5-A6B6-46FE3C845722}" dt="2022-10-08T16:09:35.212" v="11823" actId="20577"/>
          <ac:spMkLst>
            <pc:docMk/>
            <pc:sldMk cId="3427061092" sldId="378"/>
            <ac:spMk id="3" creationId="{4AE421D5-56E1-035D-6C46-6B94FAEC819A}"/>
          </ac:spMkLst>
        </pc:spChg>
      </pc:sldChg>
      <pc:sldChg chg="modSp add del mod">
        <pc:chgData name="Tereza Viplerová" userId="4a5625560623e0a4" providerId="LiveId" clId="{FFBE5098-9034-4AF5-A6B6-46FE3C845722}" dt="2022-10-14T17:53:37.664" v="18084" actId="47"/>
        <pc:sldMkLst>
          <pc:docMk/>
          <pc:sldMk cId="3385376309" sldId="379"/>
        </pc:sldMkLst>
        <pc:spChg chg="mod">
          <ac:chgData name="Tereza Viplerová" userId="4a5625560623e0a4" providerId="LiveId" clId="{FFBE5098-9034-4AF5-A6B6-46FE3C845722}" dt="2022-10-08T16:09:59.148" v="11832" actId="20577"/>
          <ac:spMkLst>
            <pc:docMk/>
            <pc:sldMk cId="3385376309" sldId="379"/>
            <ac:spMk id="3" creationId="{4AE421D5-56E1-035D-6C46-6B94FAEC819A}"/>
          </ac:spMkLst>
        </pc:spChg>
      </pc:sldChg>
      <pc:sldChg chg="modSp add del mod">
        <pc:chgData name="Tereza Viplerová" userId="4a5625560623e0a4" providerId="LiveId" clId="{FFBE5098-9034-4AF5-A6B6-46FE3C845722}" dt="2022-10-14T17:53:38.037" v="18085" actId="47"/>
        <pc:sldMkLst>
          <pc:docMk/>
          <pc:sldMk cId="3609374692" sldId="380"/>
        </pc:sldMkLst>
        <pc:spChg chg="mod">
          <ac:chgData name="Tereza Viplerová" userId="4a5625560623e0a4" providerId="LiveId" clId="{FFBE5098-9034-4AF5-A6B6-46FE3C845722}" dt="2022-10-08T16:10:17.018" v="11840" actId="20577"/>
          <ac:spMkLst>
            <pc:docMk/>
            <pc:sldMk cId="3609374692" sldId="380"/>
            <ac:spMk id="3" creationId="{4AE421D5-56E1-035D-6C46-6B94FAEC819A}"/>
          </ac:spMkLst>
        </pc:spChg>
      </pc:sldChg>
      <pc:sldChg chg="modSp add del mod">
        <pc:chgData name="Tereza Viplerová" userId="4a5625560623e0a4" providerId="LiveId" clId="{FFBE5098-9034-4AF5-A6B6-46FE3C845722}" dt="2022-10-14T17:53:38.333" v="18086" actId="47"/>
        <pc:sldMkLst>
          <pc:docMk/>
          <pc:sldMk cId="3127648456" sldId="381"/>
        </pc:sldMkLst>
        <pc:spChg chg="mod">
          <ac:chgData name="Tereza Viplerová" userId="4a5625560623e0a4" providerId="LiveId" clId="{FFBE5098-9034-4AF5-A6B6-46FE3C845722}" dt="2022-10-08T16:10:43.306" v="11855" actId="20577"/>
          <ac:spMkLst>
            <pc:docMk/>
            <pc:sldMk cId="3127648456" sldId="381"/>
            <ac:spMk id="3" creationId="{4AE421D5-56E1-035D-6C46-6B94FAEC819A}"/>
          </ac:spMkLst>
        </pc:spChg>
      </pc:sldChg>
      <pc:sldChg chg="modSp add del mod">
        <pc:chgData name="Tereza Viplerová" userId="4a5625560623e0a4" providerId="LiveId" clId="{FFBE5098-9034-4AF5-A6B6-46FE3C845722}" dt="2022-10-14T17:53:38.816" v="18087" actId="47"/>
        <pc:sldMkLst>
          <pc:docMk/>
          <pc:sldMk cId="1229593594" sldId="382"/>
        </pc:sldMkLst>
        <pc:spChg chg="mod">
          <ac:chgData name="Tereza Viplerová" userId="4a5625560623e0a4" providerId="LiveId" clId="{FFBE5098-9034-4AF5-A6B6-46FE3C845722}" dt="2022-10-08T16:11:00.666" v="11864" actId="20577"/>
          <ac:spMkLst>
            <pc:docMk/>
            <pc:sldMk cId="1229593594" sldId="382"/>
            <ac:spMk id="3" creationId="{4AE421D5-56E1-035D-6C46-6B94FAEC819A}"/>
          </ac:spMkLst>
        </pc:spChg>
      </pc:sldChg>
      <pc:sldChg chg="modSp add del mod">
        <pc:chgData name="Tereza Viplerová" userId="4a5625560623e0a4" providerId="LiveId" clId="{FFBE5098-9034-4AF5-A6B6-46FE3C845722}" dt="2022-10-14T17:53:39.344" v="18088" actId="47"/>
        <pc:sldMkLst>
          <pc:docMk/>
          <pc:sldMk cId="2138639109" sldId="383"/>
        </pc:sldMkLst>
        <pc:spChg chg="mod">
          <ac:chgData name="Tereza Viplerová" userId="4a5625560623e0a4" providerId="LiveId" clId="{FFBE5098-9034-4AF5-A6B6-46FE3C845722}" dt="2022-10-08T16:11:38.934" v="11866"/>
          <ac:spMkLst>
            <pc:docMk/>
            <pc:sldMk cId="2138639109" sldId="383"/>
            <ac:spMk id="3" creationId="{4AE421D5-56E1-035D-6C46-6B94FAEC819A}"/>
          </ac:spMkLst>
        </pc:spChg>
      </pc:sldChg>
      <pc:sldChg chg="modSp new del mod">
        <pc:chgData name="Tereza Viplerová" userId="4a5625560623e0a4" providerId="LiveId" clId="{FFBE5098-9034-4AF5-A6B6-46FE3C845722}" dt="2022-10-14T17:53:40.080" v="18089" actId="47"/>
        <pc:sldMkLst>
          <pc:docMk/>
          <pc:sldMk cId="2299646938" sldId="384"/>
        </pc:sldMkLst>
        <pc:spChg chg="mod">
          <ac:chgData name="Tereza Viplerová" userId="4a5625560623e0a4" providerId="LiveId" clId="{FFBE5098-9034-4AF5-A6B6-46FE3C845722}" dt="2022-10-08T16:12:04.256" v="11905" actId="20577"/>
          <ac:spMkLst>
            <pc:docMk/>
            <pc:sldMk cId="2299646938" sldId="384"/>
            <ac:spMk id="2" creationId="{9A57A404-7296-31E6-C1A0-E2A427651C3F}"/>
          </ac:spMkLst>
        </pc:spChg>
        <pc:spChg chg="mod">
          <ac:chgData name="Tereza Viplerová" userId="4a5625560623e0a4" providerId="LiveId" clId="{FFBE5098-9034-4AF5-A6B6-46FE3C845722}" dt="2022-10-08T16:13:19.633" v="12164" actId="20577"/>
          <ac:spMkLst>
            <pc:docMk/>
            <pc:sldMk cId="2299646938" sldId="384"/>
            <ac:spMk id="3" creationId="{FFEBF4D4-5BC3-524D-4B65-5B9AA9CAE16A}"/>
          </ac:spMkLst>
        </pc:spChg>
      </pc:sldChg>
      <pc:sldChg chg="modSp add del mod">
        <pc:chgData name="Tereza Viplerová" userId="4a5625560623e0a4" providerId="LiveId" clId="{FFBE5098-9034-4AF5-A6B6-46FE3C845722}" dt="2022-10-14T17:54:03.726" v="18101" actId="47"/>
        <pc:sldMkLst>
          <pc:docMk/>
          <pc:sldMk cId="3422279087" sldId="385"/>
        </pc:sldMkLst>
        <pc:spChg chg="mod">
          <ac:chgData name="Tereza Viplerová" userId="4a5625560623e0a4" providerId="LiveId" clId="{FFBE5098-9034-4AF5-A6B6-46FE3C845722}" dt="2022-10-08T18:59:52.759" v="15547" actId="27636"/>
          <ac:spMkLst>
            <pc:docMk/>
            <pc:sldMk cId="3422279087" sldId="385"/>
            <ac:spMk id="3" creationId="{E9160CB2-3E36-4A51-5004-5031B9D2C903}"/>
          </ac:spMkLst>
        </pc:spChg>
      </pc:sldChg>
      <pc:sldChg chg="modSp add del mod">
        <pc:chgData name="Tereza Viplerová" userId="4a5625560623e0a4" providerId="LiveId" clId="{FFBE5098-9034-4AF5-A6B6-46FE3C845722}" dt="2022-10-14T17:54:06.221" v="18106" actId="47"/>
        <pc:sldMkLst>
          <pc:docMk/>
          <pc:sldMk cId="1249015464" sldId="386"/>
        </pc:sldMkLst>
        <pc:spChg chg="mod">
          <ac:chgData name="Tereza Viplerová" userId="4a5625560623e0a4" providerId="LiveId" clId="{FFBE5098-9034-4AF5-A6B6-46FE3C845722}" dt="2022-10-08T19:53:26.984" v="17927" actId="2711"/>
          <ac:spMkLst>
            <pc:docMk/>
            <pc:sldMk cId="1249015464" sldId="386"/>
            <ac:spMk id="2" creationId="{F37BDD1B-AF37-BF5A-96F2-09F439EFCA5E}"/>
          </ac:spMkLst>
        </pc:spChg>
        <pc:spChg chg="mod">
          <ac:chgData name="Tereza Viplerová" userId="4a5625560623e0a4" providerId="LiveId" clId="{FFBE5098-9034-4AF5-A6B6-46FE3C845722}" dt="2022-10-08T19:09:55.336" v="16220" actId="20577"/>
          <ac:spMkLst>
            <pc:docMk/>
            <pc:sldMk cId="1249015464" sldId="386"/>
            <ac:spMk id="3" creationId="{9300D612-0DBB-9800-00E4-F071A6B8A069}"/>
          </ac:spMkLst>
        </pc:spChg>
      </pc:sldChg>
      <pc:sldChg chg="modSp add del mod">
        <pc:chgData name="Tereza Viplerová" userId="4a5625560623e0a4" providerId="LiveId" clId="{FFBE5098-9034-4AF5-A6B6-46FE3C845722}" dt="2022-10-14T17:54:06.741" v="18107" actId="47"/>
        <pc:sldMkLst>
          <pc:docMk/>
          <pc:sldMk cId="3373856623" sldId="387"/>
        </pc:sldMkLst>
        <pc:spChg chg="mod">
          <ac:chgData name="Tereza Viplerová" userId="4a5625560623e0a4" providerId="LiveId" clId="{FFBE5098-9034-4AF5-A6B6-46FE3C845722}" dt="2022-10-08T19:53:35.206" v="17928" actId="2711"/>
          <ac:spMkLst>
            <pc:docMk/>
            <pc:sldMk cId="3373856623" sldId="387"/>
            <ac:spMk id="2" creationId="{F37BDD1B-AF37-BF5A-96F2-09F439EFCA5E}"/>
          </ac:spMkLst>
        </pc:spChg>
        <pc:spChg chg="mod">
          <ac:chgData name="Tereza Viplerová" userId="4a5625560623e0a4" providerId="LiveId" clId="{FFBE5098-9034-4AF5-A6B6-46FE3C845722}" dt="2022-10-09T20:07:43.182" v="18080" actId="255"/>
          <ac:spMkLst>
            <pc:docMk/>
            <pc:sldMk cId="3373856623" sldId="387"/>
            <ac:spMk id="3" creationId="{9300D612-0DBB-9800-00E4-F071A6B8A069}"/>
          </ac:spMkLst>
        </pc:spChg>
      </pc:sldChg>
      <pc:sldChg chg="addSp delSp modSp add mod">
        <pc:chgData name="Tereza Viplerová" userId="4a5625560623e0a4" providerId="LiveId" clId="{FFBE5098-9034-4AF5-A6B6-46FE3C845722}" dt="2022-10-08T19:27:41.127" v="17467" actId="1076"/>
        <pc:sldMkLst>
          <pc:docMk/>
          <pc:sldMk cId="2287681823" sldId="388"/>
        </pc:sldMkLst>
        <pc:spChg chg="mod">
          <ac:chgData name="Tereza Viplerová" userId="4a5625560623e0a4" providerId="LiveId" clId="{FFBE5098-9034-4AF5-A6B6-46FE3C845722}" dt="2022-10-08T19:26:03.613" v="17450" actId="20577"/>
          <ac:spMkLst>
            <pc:docMk/>
            <pc:sldMk cId="2287681823" sldId="388"/>
            <ac:spMk id="2" creationId="{FC107F9E-F2F0-DBDD-556D-00B3951CA1BB}"/>
          </ac:spMkLst>
        </pc:spChg>
        <pc:spChg chg="del mod">
          <ac:chgData name="Tereza Viplerová" userId="4a5625560623e0a4" providerId="LiveId" clId="{FFBE5098-9034-4AF5-A6B6-46FE3C845722}" dt="2022-10-08T19:26:57.509" v="17459"/>
          <ac:spMkLst>
            <pc:docMk/>
            <pc:sldMk cId="2287681823" sldId="388"/>
            <ac:spMk id="5" creationId="{8210E9D3-E21D-E971-1ED5-289EC620FE88}"/>
          </ac:spMkLst>
        </pc:spChg>
        <pc:picChg chg="add del mod modCrop">
          <ac:chgData name="Tereza Viplerová" userId="4a5625560623e0a4" providerId="LiveId" clId="{FFBE5098-9034-4AF5-A6B6-46FE3C845722}" dt="2022-10-08T19:26:59.102" v="17460" actId="478"/>
          <ac:picMkLst>
            <pc:docMk/>
            <pc:sldMk cId="2287681823" sldId="388"/>
            <ac:picMk id="4" creationId="{A04B1B8E-BA47-6CD3-EEA5-0246E5A07C5C}"/>
          </ac:picMkLst>
        </pc:picChg>
        <pc:picChg chg="add mod">
          <ac:chgData name="Tereza Viplerová" userId="4a5625560623e0a4" providerId="LiveId" clId="{FFBE5098-9034-4AF5-A6B6-46FE3C845722}" dt="2022-10-08T19:27:41.127" v="17467" actId="1076"/>
          <ac:picMkLst>
            <pc:docMk/>
            <pc:sldMk cId="2287681823" sldId="388"/>
            <ac:picMk id="6" creationId="{7C70D41C-A896-C416-7FCE-DDBB1CB1B8B3}"/>
          </ac:picMkLst>
        </pc:picChg>
      </pc:sldChg>
      <pc:sldChg chg="addSp delSp modSp add mod">
        <pc:chgData name="Tereza Viplerová" userId="4a5625560623e0a4" providerId="LiveId" clId="{FFBE5098-9034-4AF5-A6B6-46FE3C845722}" dt="2022-10-08T19:29:49.985" v="17799" actId="113"/>
        <pc:sldMkLst>
          <pc:docMk/>
          <pc:sldMk cId="3214914159" sldId="389"/>
        </pc:sldMkLst>
        <pc:spChg chg="add mod">
          <ac:chgData name="Tereza Viplerová" userId="4a5625560623e0a4" providerId="LiveId" clId="{FFBE5098-9034-4AF5-A6B6-46FE3C845722}" dt="2022-10-08T19:29:49.985" v="17799" actId="113"/>
          <ac:spMkLst>
            <pc:docMk/>
            <pc:sldMk cId="3214914159" sldId="389"/>
            <ac:spMk id="3" creationId="{9D4DCE01-D4C9-D5CA-FF50-6280FC863844}"/>
          </ac:spMkLst>
        </pc:spChg>
        <pc:picChg chg="del">
          <ac:chgData name="Tereza Viplerová" userId="4a5625560623e0a4" providerId="LiveId" clId="{FFBE5098-9034-4AF5-A6B6-46FE3C845722}" dt="2022-10-08T19:27:54.648" v="17469" actId="478"/>
          <ac:picMkLst>
            <pc:docMk/>
            <pc:sldMk cId="3214914159" sldId="389"/>
            <ac:picMk id="6" creationId="{7C70D41C-A896-C416-7FCE-DDBB1CB1B8B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A8973-31C1-4859-8EDC-303AF4E0302C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2CABA0A-823E-4C72-926B-EFED7F2FDB0B}">
      <dgm:prSet/>
      <dgm:spPr/>
      <dgm:t>
        <a:bodyPr/>
        <a:lstStyle/>
        <a:p>
          <a:r>
            <a:rPr lang="cs-CZ"/>
            <a:t>pozorování</a:t>
          </a:r>
          <a:endParaRPr lang="en-US"/>
        </a:p>
      </dgm:t>
    </dgm:pt>
    <dgm:pt modelId="{9868A4C6-BD8F-42F1-A763-1A1649AB3AEF}" type="parTrans" cxnId="{78F7DB33-E5AE-4C2D-92D5-A2052D4223CC}">
      <dgm:prSet/>
      <dgm:spPr/>
      <dgm:t>
        <a:bodyPr/>
        <a:lstStyle/>
        <a:p>
          <a:endParaRPr lang="en-US"/>
        </a:p>
      </dgm:t>
    </dgm:pt>
    <dgm:pt modelId="{33C8D55F-B2E7-4E19-8A82-86B166FEE9F2}" type="sibTrans" cxnId="{78F7DB33-E5AE-4C2D-92D5-A2052D4223CC}">
      <dgm:prSet/>
      <dgm:spPr/>
      <dgm:t>
        <a:bodyPr/>
        <a:lstStyle/>
        <a:p>
          <a:endParaRPr lang="en-US"/>
        </a:p>
      </dgm:t>
    </dgm:pt>
    <dgm:pt modelId="{D188F97E-1C25-452C-9591-03F2367DFBE5}">
      <dgm:prSet/>
      <dgm:spPr/>
      <dgm:t>
        <a:bodyPr/>
        <a:lstStyle/>
        <a:p>
          <a:r>
            <a:rPr lang="cs-CZ"/>
            <a:t>vědecký popis</a:t>
          </a:r>
          <a:endParaRPr lang="en-US"/>
        </a:p>
      </dgm:t>
    </dgm:pt>
    <dgm:pt modelId="{C2D4D1E9-7D93-4B10-B99D-7715811036CD}" type="parTrans" cxnId="{1C3C6F6E-516B-49A8-89D3-04E64F6CDD8C}">
      <dgm:prSet/>
      <dgm:spPr/>
      <dgm:t>
        <a:bodyPr/>
        <a:lstStyle/>
        <a:p>
          <a:endParaRPr lang="en-US"/>
        </a:p>
      </dgm:t>
    </dgm:pt>
    <dgm:pt modelId="{B34BB486-15EA-4833-AAA0-C1C61141CD08}" type="sibTrans" cxnId="{1C3C6F6E-516B-49A8-89D3-04E64F6CDD8C}">
      <dgm:prSet/>
      <dgm:spPr/>
      <dgm:t>
        <a:bodyPr/>
        <a:lstStyle/>
        <a:p>
          <a:endParaRPr lang="en-US"/>
        </a:p>
      </dgm:t>
    </dgm:pt>
    <dgm:pt modelId="{B56023FF-9C59-4A86-8DE0-8B68BA1A4691}">
      <dgm:prSet/>
      <dgm:spPr/>
      <dgm:t>
        <a:bodyPr/>
        <a:lstStyle/>
        <a:p>
          <a:r>
            <a:rPr lang="cs-CZ"/>
            <a:t>explanace</a:t>
          </a:r>
          <a:endParaRPr lang="en-US"/>
        </a:p>
      </dgm:t>
    </dgm:pt>
    <dgm:pt modelId="{2C379FC6-C7C2-4EAD-9994-70D7F52B6B72}" type="parTrans" cxnId="{FDD6BF30-52B1-4C59-841B-386F0B718743}">
      <dgm:prSet/>
      <dgm:spPr/>
      <dgm:t>
        <a:bodyPr/>
        <a:lstStyle/>
        <a:p>
          <a:endParaRPr lang="en-US"/>
        </a:p>
      </dgm:t>
    </dgm:pt>
    <dgm:pt modelId="{11CBC1E2-17B3-42B4-8015-8C418248BB0F}" type="sibTrans" cxnId="{FDD6BF30-52B1-4C59-841B-386F0B718743}">
      <dgm:prSet/>
      <dgm:spPr/>
      <dgm:t>
        <a:bodyPr/>
        <a:lstStyle/>
        <a:p>
          <a:endParaRPr lang="en-US"/>
        </a:p>
      </dgm:t>
    </dgm:pt>
    <dgm:pt modelId="{CDAC82FF-981E-46BA-B430-41031F29C48D}">
      <dgm:prSet/>
      <dgm:spPr/>
      <dgm:t>
        <a:bodyPr/>
        <a:lstStyle/>
        <a:p>
          <a:r>
            <a:rPr lang="cs-CZ"/>
            <a:t>měření</a:t>
          </a:r>
          <a:endParaRPr lang="en-US"/>
        </a:p>
      </dgm:t>
    </dgm:pt>
    <dgm:pt modelId="{16E58460-CCCF-421E-9E63-797ED838C066}" type="parTrans" cxnId="{DB68C4EB-B4DC-4B27-8476-CABC066666E7}">
      <dgm:prSet/>
      <dgm:spPr/>
      <dgm:t>
        <a:bodyPr/>
        <a:lstStyle/>
        <a:p>
          <a:endParaRPr lang="en-US"/>
        </a:p>
      </dgm:t>
    </dgm:pt>
    <dgm:pt modelId="{7865968E-FCB3-4F15-933D-2B0507769BCC}" type="sibTrans" cxnId="{DB68C4EB-B4DC-4B27-8476-CABC066666E7}">
      <dgm:prSet/>
      <dgm:spPr/>
      <dgm:t>
        <a:bodyPr/>
        <a:lstStyle/>
        <a:p>
          <a:endParaRPr lang="en-US"/>
        </a:p>
      </dgm:t>
    </dgm:pt>
    <dgm:pt modelId="{CDC941A5-492C-4526-ACFB-FE3A77B5C4F8}">
      <dgm:prSet/>
      <dgm:spPr/>
      <dgm:t>
        <a:bodyPr/>
        <a:lstStyle/>
        <a:p>
          <a:r>
            <a:rPr lang="cs-CZ"/>
            <a:t>experiment</a:t>
          </a:r>
          <a:endParaRPr lang="en-US"/>
        </a:p>
      </dgm:t>
    </dgm:pt>
    <dgm:pt modelId="{AEC5D844-FADE-4F38-871D-EBD52CB0F274}" type="parTrans" cxnId="{8FB5E919-C54F-4591-9F5D-2765B19BD8E9}">
      <dgm:prSet/>
      <dgm:spPr/>
      <dgm:t>
        <a:bodyPr/>
        <a:lstStyle/>
        <a:p>
          <a:endParaRPr lang="en-US"/>
        </a:p>
      </dgm:t>
    </dgm:pt>
    <dgm:pt modelId="{F18E1D98-F561-4DA0-A1F4-DC224650E444}" type="sibTrans" cxnId="{8FB5E919-C54F-4591-9F5D-2765B19BD8E9}">
      <dgm:prSet/>
      <dgm:spPr/>
      <dgm:t>
        <a:bodyPr/>
        <a:lstStyle/>
        <a:p>
          <a:endParaRPr lang="en-US"/>
        </a:p>
      </dgm:t>
    </dgm:pt>
    <dgm:pt modelId="{48694FDF-E270-4343-9C7E-FBA87046E4A3}">
      <dgm:prSet/>
      <dgm:spPr/>
      <dgm:t>
        <a:bodyPr/>
        <a:lstStyle/>
        <a:p>
          <a:r>
            <a:rPr lang="cs-CZ"/>
            <a:t>modelování</a:t>
          </a:r>
          <a:endParaRPr lang="en-US"/>
        </a:p>
      </dgm:t>
    </dgm:pt>
    <dgm:pt modelId="{54B762A8-7AAB-4662-8331-5866C6EC032B}" type="parTrans" cxnId="{0328B71D-5AB6-46EE-A69F-576796A2A624}">
      <dgm:prSet/>
      <dgm:spPr/>
      <dgm:t>
        <a:bodyPr/>
        <a:lstStyle/>
        <a:p>
          <a:endParaRPr lang="en-US"/>
        </a:p>
      </dgm:t>
    </dgm:pt>
    <dgm:pt modelId="{84A1B34F-FBA2-455A-994D-36E2B63F0019}" type="sibTrans" cxnId="{0328B71D-5AB6-46EE-A69F-576796A2A624}">
      <dgm:prSet/>
      <dgm:spPr/>
      <dgm:t>
        <a:bodyPr/>
        <a:lstStyle/>
        <a:p>
          <a:endParaRPr lang="en-US"/>
        </a:p>
      </dgm:t>
    </dgm:pt>
    <dgm:pt modelId="{85060AC5-FA2B-4D4B-A2B3-FF212E078376}">
      <dgm:prSet/>
      <dgm:spPr/>
      <dgm:t>
        <a:bodyPr/>
        <a:lstStyle/>
        <a:p>
          <a:r>
            <a:rPr lang="cs-CZ"/>
            <a:t>komparace</a:t>
          </a:r>
          <a:endParaRPr lang="en-US"/>
        </a:p>
      </dgm:t>
    </dgm:pt>
    <dgm:pt modelId="{C47BAEC0-7BED-480B-8CA5-EF81535F1A15}" type="parTrans" cxnId="{4B23C20D-A9C6-45AB-BF26-5987FB31993A}">
      <dgm:prSet/>
      <dgm:spPr/>
      <dgm:t>
        <a:bodyPr/>
        <a:lstStyle/>
        <a:p>
          <a:endParaRPr lang="en-US"/>
        </a:p>
      </dgm:t>
    </dgm:pt>
    <dgm:pt modelId="{91A2F52E-4762-4EC3-B36F-1161C7C233D6}" type="sibTrans" cxnId="{4B23C20D-A9C6-45AB-BF26-5987FB31993A}">
      <dgm:prSet/>
      <dgm:spPr/>
      <dgm:t>
        <a:bodyPr/>
        <a:lstStyle/>
        <a:p>
          <a:endParaRPr lang="en-US"/>
        </a:p>
      </dgm:t>
    </dgm:pt>
    <dgm:pt modelId="{8011DA5D-3427-4B86-9B77-1CED4BC52384}">
      <dgm:prSet/>
      <dgm:spPr/>
      <dgm:t>
        <a:bodyPr/>
        <a:lstStyle/>
        <a:p>
          <a:r>
            <a:rPr lang="cs-CZ"/>
            <a:t>analýza</a:t>
          </a:r>
          <a:endParaRPr lang="en-US"/>
        </a:p>
      </dgm:t>
    </dgm:pt>
    <dgm:pt modelId="{89CBD23D-AD4D-4C9A-899D-2498B863BB99}" type="parTrans" cxnId="{63608317-F326-43D5-8348-2499062B5A04}">
      <dgm:prSet/>
      <dgm:spPr/>
      <dgm:t>
        <a:bodyPr/>
        <a:lstStyle/>
        <a:p>
          <a:endParaRPr lang="en-US"/>
        </a:p>
      </dgm:t>
    </dgm:pt>
    <dgm:pt modelId="{1099D0A3-FE53-4DD9-8460-869B1C48B0DA}" type="sibTrans" cxnId="{63608317-F326-43D5-8348-2499062B5A04}">
      <dgm:prSet/>
      <dgm:spPr/>
      <dgm:t>
        <a:bodyPr/>
        <a:lstStyle/>
        <a:p>
          <a:endParaRPr lang="en-US"/>
        </a:p>
      </dgm:t>
    </dgm:pt>
    <dgm:pt modelId="{A984F5D2-262F-4E0A-ACE8-80CE0101EB8B}">
      <dgm:prSet/>
      <dgm:spPr/>
      <dgm:t>
        <a:bodyPr/>
        <a:lstStyle/>
        <a:p>
          <a:r>
            <a:rPr lang="cs-CZ"/>
            <a:t>syntéza</a:t>
          </a:r>
          <a:endParaRPr lang="en-US"/>
        </a:p>
      </dgm:t>
    </dgm:pt>
    <dgm:pt modelId="{739A4FF8-F441-4DC5-818B-8A482E28301D}" type="parTrans" cxnId="{3FD59E5B-8D29-4337-BFBB-96BB129964B8}">
      <dgm:prSet/>
      <dgm:spPr/>
      <dgm:t>
        <a:bodyPr/>
        <a:lstStyle/>
        <a:p>
          <a:endParaRPr lang="en-US"/>
        </a:p>
      </dgm:t>
    </dgm:pt>
    <dgm:pt modelId="{5AC4BA22-B2B2-4618-A8D0-BEEFA79D68E1}" type="sibTrans" cxnId="{3FD59E5B-8D29-4337-BFBB-96BB129964B8}">
      <dgm:prSet/>
      <dgm:spPr/>
      <dgm:t>
        <a:bodyPr/>
        <a:lstStyle/>
        <a:p>
          <a:endParaRPr lang="en-US"/>
        </a:p>
      </dgm:t>
    </dgm:pt>
    <dgm:pt modelId="{58C24477-2846-4F2E-80B6-226478429246}">
      <dgm:prSet/>
      <dgm:spPr/>
      <dgm:t>
        <a:bodyPr/>
        <a:lstStyle/>
        <a:p>
          <a:r>
            <a:rPr lang="cs-CZ"/>
            <a:t>indukce</a:t>
          </a:r>
          <a:endParaRPr lang="en-US"/>
        </a:p>
      </dgm:t>
    </dgm:pt>
    <dgm:pt modelId="{676024B7-D56B-414B-82A9-56E0981A327A}" type="parTrans" cxnId="{003451FF-54E4-4BB4-8782-E98D8F304A72}">
      <dgm:prSet/>
      <dgm:spPr/>
      <dgm:t>
        <a:bodyPr/>
        <a:lstStyle/>
        <a:p>
          <a:endParaRPr lang="en-US"/>
        </a:p>
      </dgm:t>
    </dgm:pt>
    <dgm:pt modelId="{400B4AF9-FA5A-4ADB-BE54-E1534F8334B2}" type="sibTrans" cxnId="{003451FF-54E4-4BB4-8782-E98D8F304A72}">
      <dgm:prSet/>
      <dgm:spPr/>
      <dgm:t>
        <a:bodyPr/>
        <a:lstStyle/>
        <a:p>
          <a:endParaRPr lang="en-US"/>
        </a:p>
      </dgm:t>
    </dgm:pt>
    <dgm:pt modelId="{48612371-AA39-4734-A47A-536B591CC758}">
      <dgm:prSet/>
      <dgm:spPr/>
      <dgm:t>
        <a:bodyPr/>
        <a:lstStyle/>
        <a:p>
          <a:r>
            <a:rPr lang="cs-CZ"/>
            <a:t>dedukce</a:t>
          </a:r>
          <a:endParaRPr lang="en-US"/>
        </a:p>
      </dgm:t>
    </dgm:pt>
    <dgm:pt modelId="{9243894D-12B0-46AC-8800-1B49A79A0B9B}" type="parTrans" cxnId="{D6F9FBB0-FABF-4AF8-AB25-8B425917A80C}">
      <dgm:prSet/>
      <dgm:spPr/>
      <dgm:t>
        <a:bodyPr/>
        <a:lstStyle/>
        <a:p>
          <a:endParaRPr lang="en-US"/>
        </a:p>
      </dgm:t>
    </dgm:pt>
    <dgm:pt modelId="{A1AA09B9-66D3-49A7-87DD-8DF07F3C1014}" type="sibTrans" cxnId="{D6F9FBB0-FABF-4AF8-AB25-8B425917A80C}">
      <dgm:prSet/>
      <dgm:spPr/>
      <dgm:t>
        <a:bodyPr/>
        <a:lstStyle/>
        <a:p>
          <a:endParaRPr lang="en-US"/>
        </a:p>
      </dgm:t>
    </dgm:pt>
    <dgm:pt modelId="{BC33145D-430D-4CB3-8C01-12A82941C4A4}">
      <dgm:prSet/>
      <dgm:spPr/>
      <dgm:t>
        <a:bodyPr/>
        <a:lstStyle/>
        <a:p>
          <a:r>
            <a:rPr lang="cs-CZ"/>
            <a:t>dotazování</a:t>
          </a:r>
          <a:endParaRPr lang="en-US"/>
        </a:p>
      </dgm:t>
    </dgm:pt>
    <dgm:pt modelId="{944B7684-8FA7-410F-83B7-6E384CD06786}" type="parTrans" cxnId="{3EB5BBA9-3DBA-4806-B0E3-170D39EE0E25}">
      <dgm:prSet/>
      <dgm:spPr/>
      <dgm:t>
        <a:bodyPr/>
        <a:lstStyle/>
        <a:p>
          <a:endParaRPr lang="en-US"/>
        </a:p>
      </dgm:t>
    </dgm:pt>
    <dgm:pt modelId="{E6428537-1BF3-4B03-A3B8-3BDFB39C5FD1}" type="sibTrans" cxnId="{3EB5BBA9-3DBA-4806-B0E3-170D39EE0E25}">
      <dgm:prSet/>
      <dgm:spPr/>
      <dgm:t>
        <a:bodyPr/>
        <a:lstStyle/>
        <a:p>
          <a:endParaRPr lang="en-US"/>
        </a:p>
      </dgm:t>
    </dgm:pt>
    <dgm:pt modelId="{55B74A44-B357-411B-A83D-E3B78FD81B89}" type="pres">
      <dgm:prSet presAssocID="{ECFA8973-31C1-4859-8EDC-303AF4E0302C}" presName="diagram" presStyleCnt="0">
        <dgm:presLayoutVars>
          <dgm:dir/>
          <dgm:resizeHandles val="exact"/>
        </dgm:presLayoutVars>
      </dgm:prSet>
      <dgm:spPr/>
    </dgm:pt>
    <dgm:pt modelId="{64435FAD-ECF8-4988-B0F8-1BB9ED6487C6}" type="pres">
      <dgm:prSet presAssocID="{62CABA0A-823E-4C72-926B-EFED7F2FDB0B}" presName="node" presStyleLbl="node1" presStyleIdx="0" presStyleCnt="12">
        <dgm:presLayoutVars>
          <dgm:bulletEnabled val="1"/>
        </dgm:presLayoutVars>
      </dgm:prSet>
      <dgm:spPr/>
    </dgm:pt>
    <dgm:pt modelId="{2CEC3640-4E14-48E7-A7B0-E965CA7B3C74}" type="pres">
      <dgm:prSet presAssocID="{33C8D55F-B2E7-4E19-8A82-86B166FEE9F2}" presName="sibTrans" presStyleCnt="0"/>
      <dgm:spPr/>
    </dgm:pt>
    <dgm:pt modelId="{BA5D440C-E5C2-4FA2-88AA-708D6A6488B4}" type="pres">
      <dgm:prSet presAssocID="{D188F97E-1C25-452C-9591-03F2367DFBE5}" presName="node" presStyleLbl="node1" presStyleIdx="1" presStyleCnt="12">
        <dgm:presLayoutVars>
          <dgm:bulletEnabled val="1"/>
        </dgm:presLayoutVars>
      </dgm:prSet>
      <dgm:spPr/>
    </dgm:pt>
    <dgm:pt modelId="{AE121EE2-6B9A-46FB-B1DC-8F41ED1405A6}" type="pres">
      <dgm:prSet presAssocID="{B34BB486-15EA-4833-AAA0-C1C61141CD08}" presName="sibTrans" presStyleCnt="0"/>
      <dgm:spPr/>
    </dgm:pt>
    <dgm:pt modelId="{8617280D-D3E6-4CA4-8172-F67944C3A588}" type="pres">
      <dgm:prSet presAssocID="{B56023FF-9C59-4A86-8DE0-8B68BA1A4691}" presName="node" presStyleLbl="node1" presStyleIdx="2" presStyleCnt="12">
        <dgm:presLayoutVars>
          <dgm:bulletEnabled val="1"/>
        </dgm:presLayoutVars>
      </dgm:prSet>
      <dgm:spPr/>
    </dgm:pt>
    <dgm:pt modelId="{8D8F4BB8-6B3C-49D6-960F-52E80A8578BD}" type="pres">
      <dgm:prSet presAssocID="{11CBC1E2-17B3-42B4-8015-8C418248BB0F}" presName="sibTrans" presStyleCnt="0"/>
      <dgm:spPr/>
    </dgm:pt>
    <dgm:pt modelId="{AB5EAC71-415B-4F1A-AF67-53A331A9D3BD}" type="pres">
      <dgm:prSet presAssocID="{CDAC82FF-981E-46BA-B430-41031F29C48D}" presName="node" presStyleLbl="node1" presStyleIdx="3" presStyleCnt="12">
        <dgm:presLayoutVars>
          <dgm:bulletEnabled val="1"/>
        </dgm:presLayoutVars>
      </dgm:prSet>
      <dgm:spPr/>
    </dgm:pt>
    <dgm:pt modelId="{9F252575-3672-429D-9B50-F23D5B6AF5FD}" type="pres">
      <dgm:prSet presAssocID="{7865968E-FCB3-4F15-933D-2B0507769BCC}" presName="sibTrans" presStyleCnt="0"/>
      <dgm:spPr/>
    </dgm:pt>
    <dgm:pt modelId="{6A3EB9E1-4F34-4733-8FFD-7774B567390E}" type="pres">
      <dgm:prSet presAssocID="{CDC941A5-492C-4526-ACFB-FE3A77B5C4F8}" presName="node" presStyleLbl="node1" presStyleIdx="4" presStyleCnt="12">
        <dgm:presLayoutVars>
          <dgm:bulletEnabled val="1"/>
        </dgm:presLayoutVars>
      </dgm:prSet>
      <dgm:spPr/>
    </dgm:pt>
    <dgm:pt modelId="{905D1670-4F29-4954-A47C-4D7D4600DFF9}" type="pres">
      <dgm:prSet presAssocID="{F18E1D98-F561-4DA0-A1F4-DC224650E444}" presName="sibTrans" presStyleCnt="0"/>
      <dgm:spPr/>
    </dgm:pt>
    <dgm:pt modelId="{1BC99A22-EFEC-45FD-BBEE-650C2C2E1408}" type="pres">
      <dgm:prSet presAssocID="{48694FDF-E270-4343-9C7E-FBA87046E4A3}" presName="node" presStyleLbl="node1" presStyleIdx="5" presStyleCnt="12">
        <dgm:presLayoutVars>
          <dgm:bulletEnabled val="1"/>
        </dgm:presLayoutVars>
      </dgm:prSet>
      <dgm:spPr/>
    </dgm:pt>
    <dgm:pt modelId="{431DFD62-F35F-48CD-9442-599CAF1CF18E}" type="pres">
      <dgm:prSet presAssocID="{84A1B34F-FBA2-455A-994D-36E2B63F0019}" presName="sibTrans" presStyleCnt="0"/>
      <dgm:spPr/>
    </dgm:pt>
    <dgm:pt modelId="{AC42F409-FDD3-410B-B139-209B0982EC89}" type="pres">
      <dgm:prSet presAssocID="{85060AC5-FA2B-4D4B-A2B3-FF212E078376}" presName="node" presStyleLbl="node1" presStyleIdx="6" presStyleCnt="12">
        <dgm:presLayoutVars>
          <dgm:bulletEnabled val="1"/>
        </dgm:presLayoutVars>
      </dgm:prSet>
      <dgm:spPr/>
    </dgm:pt>
    <dgm:pt modelId="{31851359-E6DE-4E6D-993B-668601B2BEB0}" type="pres">
      <dgm:prSet presAssocID="{91A2F52E-4762-4EC3-B36F-1161C7C233D6}" presName="sibTrans" presStyleCnt="0"/>
      <dgm:spPr/>
    </dgm:pt>
    <dgm:pt modelId="{9BF1E5D1-C911-4D15-8CBF-3C46D0F78EE9}" type="pres">
      <dgm:prSet presAssocID="{8011DA5D-3427-4B86-9B77-1CED4BC52384}" presName="node" presStyleLbl="node1" presStyleIdx="7" presStyleCnt="12">
        <dgm:presLayoutVars>
          <dgm:bulletEnabled val="1"/>
        </dgm:presLayoutVars>
      </dgm:prSet>
      <dgm:spPr/>
    </dgm:pt>
    <dgm:pt modelId="{81FE836E-E885-4BFD-9D2C-6926DBEA5B70}" type="pres">
      <dgm:prSet presAssocID="{1099D0A3-FE53-4DD9-8460-869B1C48B0DA}" presName="sibTrans" presStyleCnt="0"/>
      <dgm:spPr/>
    </dgm:pt>
    <dgm:pt modelId="{432875CB-5B43-4B06-BDB0-BC9B316B8412}" type="pres">
      <dgm:prSet presAssocID="{A984F5D2-262F-4E0A-ACE8-80CE0101EB8B}" presName="node" presStyleLbl="node1" presStyleIdx="8" presStyleCnt="12">
        <dgm:presLayoutVars>
          <dgm:bulletEnabled val="1"/>
        </dgm:presLayoutVars>
      </dgm:prSet>
      <dgm:spPr/>
    </dgm:pt>
    <dgm:pt modelId="{40326414-BAA2-413B-9C58-FAEC5704BC6A}" type="pres">
      <dgm:prSet presAssocID="{5AC4BA22-B2B2-4618-A8D0-BEEFA79D68E1}" presName="sibTrans" presStyleCnt="0"/>
      <dgm:spPr/>
    </dgm:pt>
    <dgm:pt modelId="{187AB4FF-07C9-4C1E-8951-A406E58EF795}" type="pres">
      <dgm:prSet presAssocID="{58C24477-2846-4F2E-80B6-226478429246}" presName="node" presStyleLbl="node1" presStyleIdx="9" presStyleCnt="12">
        <dgm:presLayoutVars>
          <dgm:bulletEnabled val="1"/>
        </dgm:presLayoutVars>
      </dgm:prSet>
      <dgm:spPr/>
    </dgm:pt>
    <dgm:pt modelId="{7C61B9EC-C7C6-441F-A2C0-D16AD1F87E35}" type="pres">
      <dgm:prSet presAssocID="{400B4AF9-FA5A-4ADB-BE54-E1534F8334B2}" presName="sibTrans" presStyleCnt="0"/>
      <dgm:spPr/>
    </dgm:pt>
    <dgm:pt modelId="{2ADCB071-78F9-47B3-A888-FD03397C6B20}" type="pres">
      <dgm:prSet presAssocID="{48612371-AA39-4734-A47A-536B591CC758}" presName="node" presStyleLbl="node1" presStyleIdx="10" presStyleCnt="12">
        <dgm:presLayoutVars>
          <dgm:bulletEnabled val="1"/>
        </dgm:presLayoutVars>
      </dgm:prSet>
      <dgm:spPr/>
    </dgm:pt>
    <dgm:pt modelId="{3825E669-D180-47DA-8D4F-ECD51C0D02C5}" type="pres">
      <dgm:prSet presAssocID="{A1AA09B9-66D3-49A7-87DD-8DF07F3C1014}" presName="sibTrans" presStyleCnt="0"/>
      <dgm:spPr/>
    </dgm:pt>
    <dgm:pt modelId="{7B2619B0-7FCA-4FD2-AAA8-451A6FE5409F}" type="pres">
      <dgm:prSet presAssocID="{BC33145D-430D-4CB3-8C01-12A82941C4A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B23C20D-A9C6-45AB-BF26-5987FB31993A}" srcId="{ECFA8973-31C1-4859-8EDC-303AF4E0302C}" destId="{85060AC5-FA2B-4D4B-A2B3-FF212E078376}" srcOrd="6" destOrd="0" parTransId="{C47BAEC0-7BED-480B-8CA5-EF81535F1A15}" sibTransId="{91A2F52E-4762-4EC3-B36F-1161C7C233D6}"/>
    <dgm:cxn modelId="{63608317-F326-43D5-8348-2499062B5A04}" srcId="{ECFA8973-31C1-4859-8EDC-303AF4E0302C}" destId="{8011DA5D-3427-4B86-9B77-1CED4BC52384}" srcOrd="7" destOrd="0" parTransId="{89CBD23D-AD4D-4C9A-899D-2498B863BB99}" sibTransId="{1099D0A3-FE53-4DD9-8460-869B1C48B0DA}"/>
    <dgm:cxn modelId="{8FB5E919-C54F-4591-9F5D-2765B19BD8E9}" srcId="{ECFA8973-31C1-4859-8EDC-303AF4E0302C}" destId="{CDC941A5-492C-4526-ACFB-FE3A77B5C4F8}" srcOrd="4" destOrd="0" parTransId="{AEC5D844-FADE-4F38-871D-EBD52CB0F274}" sibTransId="{F18E1D98-F561-4DA0-A1F4-DC224650E444}"/>
    <dgm:cxn modelId="{0328B71D-5AB6-46EE-A69F-576796A2A624}" srcId="{ECFA8973-31C1-4859-8EDC-303AF4E0302C}" destId="{48694FDF-E270-4343-9C7E-FBA87046E4A3}" srcOrd="5" destOrd="0" parTransId="{54B762A8-7AAB-4662-8331-5866C6EC032B}" sibTransId="{84A1B34F-FBA2-455A-994D-36E2B63F0019}"/>
    <dgm:cxn modelId="{FDD6BF30-52B1-4C59-841B-386F0B718743}" srcId="{ECFA8973-31C1-4859-8EDC-303AF4E0302C}" destId="{B56023FF-9C59-4A86-8DE0-8B68BA1A4691}" srcOrd="2" destOrd="0" parTransId="{2C379FC6-C7C2-4EAD-9994-70D7F52B6B72}" sibTransId="{11CBC1E2-17B3-42B4-8015-8C418248BB0F}"/>
    <dgm:cxn modelId="{78F7DB33-E5AE-4C2D-92D5-A2052D4223CC}" srcId="{ECFA8973-31C1-4859-8EDC-303AF4E0302C}" destId="{62CABA0A-823E-4C72-926B-EFED7F2FDB0B}" srcOrd="0" destOrd="0" parTransId="{9868A4C6-BD8F-42F1-A763-1A1649AB3AEF}" sibTransId="{33C8D55F-B2E7-4E19-8A82-86B166FEE9F2}"/>
    <dgm:cxn modelId="{0499AE3B-4E68-4E89-A8FC-E9970882B489}" type="presOf" srcId="{ECFA8973-31C1-4859-8EDC-303AF4E0302C}" destId="{55B74A44-B357-411B-A83D-E3B78FD81B89}" srcOrd="0" destOrd="0" presId="urn:microsoft.com/office/officeart/2005/8/layout/default"/>
    <dgm:cxn modelId="{3FD59E5B-8D29-4337-BFBB-96BB129964B8}" srcId="{ECFA8973-31C1-4859-8EDC-303AF4E0302C}" destId="{A984F5D2-262F-4E0A-ACE8-80CE0101EB8B}" srcOrd="8" destOrd="0" parTransId="{739A4FF8-F441-4DC5-818B-8A482E28301D}" sibTransId="{5AC4BA22-B2B2-4618-A8D0-BEEFA79D68E1}"/>
    <dgm:cxn modelId="{28F63D4C-5D30-4FC8-99A9-F9D3FF954921}" type="presOf" srcId="{48694FDF-E270-4343-9C7E-FBA87046E4A3}" destId="{1BC99A22-EFEC-45FD-BBEE-650C2C2E1408}" srcOrd="0" destOrd="0" presId="urn:microsoft.com/office/officeart/2005/8/layout/default"/>
    <dgm:cxn modelId="{4DC5864D-3329-4ED7-B070-E154E21AC425}" type="presOf" srcId="{CDC941A5-492C-4526-ACFB-FE3A77B5C4F8}" destId="{6A3EB9E1-4F34-4733-8FFD-7774B567390E}" srcOrd="0" destOrd="0" presId="urn:microsoft.com/office/officeart/2005/8/layout/default"/>
    <dgm:cxn modelId="{1C3C6F6E-516B-49A8-89D3-04E64F6CDD8C}" srcId="{ECFA8973-31C1-4859-8EDC-303AF4E0302C}" destId="{D188F97E-1C25-452C-9591-03F2367DFBE5}" srcOrd="1" destOrd="0" parTransId="{C2D4D1E9-7D93-4B10-B99D-7715811036CD}" sibTransId="{B34BB486-15EA-4833-AAA0-C1C61141CD08}"/>
    <dgm:cxn modelId="{7D0CB356-C1C1-45E4-B2ED-E882763B0A4F}" type="presOf" srcId="{58C24477-2846-4F2E-80B6-226478429246}" destId="{187AB4FF-07C9-4C1E-8951-A406E58EF795}" srcOrd="0" destOrd="0" presId="urn:microsoft.com/office/officeart/2005/8/layout/default"/>
    <dgm:cxn modelId="{07571480-DAB4-46BC-8DED-C2AE6850D512}" type="presOf" srcId="{BC33145D-430D-4CB3-8C01-12A82941C4A4}" destId="{7B2619B0-7FCA-4FD2-AAA8-451A6FE5409F}" srcOrd="0" destOrd="0" presId="urn:microsoft.com/office/officeart/2005/8/layout/default"/>
    <dgm:cxn modelId="{24F46B83-F0F7-43F3-90AB-3D03CE6CE8D1}" type="presOf" srcId="{CDAC82FF-981E-46BA-B430-41031F29C48D}" destId="{AB5EAC71-415B-4F1A-AF67-53A331A9D3BD}" srcOrd="0" destOrd="0" presId="urn:microsoft.com/office/officeart/2005/8/layout/default"/>
    <dgm:cxn modelId="{D7849C92-1D8C-47DD-90A5-EF637E66C129}" type="presOf" srcId="{A984F5D2-262F-4E0A-ACE8-80CE0101EB8B}" destId="{432875CB-5B43-4B06-BDB0-BC9B316B8412}" srcOrd="0" destOrd="0" presId="urn:microsoft.com/office/officeart/2005/8/layout/default"/>
    <dgm:cxn modelId="{D0B55C9A-6ED2-44CE-B428-AEAF7C83ACA8}" type="presOf" srcId="{85060AC5-FA2B-4D4B-A2B3-FF212E078376}" destId="{AC42F409-FDD3-410B-B139-209B0982EC89}" srcOrd="0" destOrd="0" presId="urn:microsoft.com/office/officeart/2005/8/layout/default"/>
    <dgm:cxn modelId="{0DC77BA9-E272-4E96-90CB-CFAADC4B855E}" type="presOf" srcId="{D188F97E-1C25-452C-9591-03F2367DFBE5}" destId="{BA5D440C-E5C2-4FA2-88AA-708D6A6488B4}" srcOrd="0" destOrd="0" presId="urn:microsoft.com/office/officeart/2005/8/layout/default"/>
    <dgm:cxn modelId="{3EB5BBA9-3DBA-4806-B0E3-170D39EE0E25}" srcId="{ECFA8973-31C1-4859-8EDC-303AF4E0302C}" destId="{BC33145D-430D-4CB3-8C01-12A82941C4A4}" srcOrd="11" destOrd="0" parTransId="{944B7684-8FA7-410F-83B7-6E384CD06786}" sibTransId="{E6428537-1BF3-4B03-A3B8-3BDFB39C5FD1}"/>
    <dgm:cxn modelId="{D6F9FBB0-FABF-4AF8-AB25-8B425917A80C}" srcId="{ECFA8973-31C1-4859-8EDC-303AF4E0302C}" destId="{48612371-AA39-4734-A47A-536B591CC758}" srcOrd="10" destOrd="0" parTransId="{9243894D-12B0-46AC-8800-1B49A79A0B9B}" sibTransId="{A1AA09B9-66D3-49A7-87DD-8DF07F3C1014}"/>
    <dgm:cxn modelId="{01075EC9-0969-4C41-9615-FBFE92C7BF9F}" type="presOf" srcId="{8011DA5D-3427-4B86-9B77-1CED4BC52384}" destId="{9BF1E5D1-C911-4D15-8CBF-3C46D0F78EE9}" srcOrd="0" destOrd="0" presId="urn:microsoft.com/office/officeart/2005/8/layout/default"/>
    <dgm:cxn modelId="{53FC37E9-481A-4FF1-954D-46D71B0E033B}" type="presOf" srcId="{48612371-AA39-4734-A47A-536B591CC758}" destId="{2ADCB071-78F9-47B3-A888-FD03397C6B20}" srcOrd="0" destOrd="0" presId="urn:microsoft.com/office/officeart/2005/8/layout/default"/>
    <dgm:cxn modelId="{DB68C4EB-B4DC-4B27-8476-CABC066666E7}" srcId="{ECFA8973-31C1-4859-8EDC-303AF4E0302C}" destId="{CDAC82FF-981E-46BA-B430-41031F29C48D}" srcOrd="3" destOrd="0" parTransId="{16E58460-CCCF-421E-9E63-797ED838C066}" sibTransId="{7865968E-FCB3-4F15-933D-2B0507769BCC}"/>
    <dgm:cxn modelId="{CA8E15F2-1536-427D-80CA-35955EC930D7}" type="presOf" srcId="{B56023FF-9C59-4A86-8DE0-8B68BA1A4691}" destId="{8617280D-D3E6-4CA4-8172-F67944C3A588}" srcOrd="0" destOrd="0" presId="urn:microsoft.com/office/officeart/2005/8/layout/default"/>
    <dgm:cxn modelId="{B07F50FB-BBBB-4939-90F7-987ADE33A211}" type="presOf" srcId="{62CABA0A-823E-4C72-926B-EFED7F2FDB0B}" destId="{64435FAD-ECF8-4988-B0F8-1BB9ED6487C6}" srcOrd="0" destOrd="0" presId="urn:microsoft.com/office/officeart/2005/8/layout/default"/>
    <dgm:cxn modelId="{003451FF-54E4-4BB4-8782-E98D8F304A72}" srcId="{ECFA8973-31C1-4859-8EDC-303AF4E0302C}" destId="{58C24477-2846-4F2E-80B6-226478429246}" srcOrd="9" destOrd="0" parTransId="{676024B7-D56B-414B-82A9-56E0981A327A}" sibTransId="{400B4AF9-FA5A-4ADB-BE54-E1534F8334B2}"/>
    <dgm:cxn modelId="{BE894227-7F0E-46AA-8A0E-BA4335220DCE}" type="presParOf" srcId="{55B74A44-B357-411B-A83D-E3B78FD81B89}" destId="{64435FAD-ECF8-4988-B0F8-1BB9ED6487C6}" srcOrd="0" destOrd="0" presId="urn:microsoft.com/office/officeart/2005/8/layout/default"/>
    <dgm:cxn modelId="{C3A21C8B-28B6-49A9-AA0E-C93D638B0AB8}" type="presParOf" srcId="{55B74A44-B357-411B-A83D-E3B78FD81B89}" destId="{2CEC3640-4E14-48E7-A7B0-E965CA7B3C74}" srcOrd="1" destOrd="0" presId="urn:microsoft.com/office/officeart/2005/8/layout/default"/>
    <dgm:cxn modelId="{C5AB2CCA-191B-4242-B6C6-69CBA951EF10}" type="presParOf" srcId="{55B74A44-B357-411B-A83D-E3B78FD81B89}" destId="{BA5D440C-E5C2-4FA2-88AA-708D6A6488B4}" srcOrd="2" destOrd="0" presId="urn:microsoft.com/office/officeart/2005/8/layout/default"/>
    <dgm:cxn modelId="{B25E4CB2-7217-431A-9F64-29665A9361A1}" type="presParOf" srcId="{55B74A44-B357-411B-A83D-E3B78FD81B89}" destId="{AE121EE2-6B9A-46FB-B1DC-8F41ED1405A6}" srcOrd="3" destOrd="0" presId="urn:microsoft.com/office/officeart/2005/8/layout/default"/>
    <dgm:cxn modelId="{10ADB4EB-10FB-40D4-BE92-CF4379A017D1}" type="presParOf" srcId="{55B74A44-B357-411B-A83D-E3B78FD81B89}" destId="{8617280D-D3E6-4CA4-8172-F67944C3A588}" srcOrd="4" destOrd="0" presId="urn:microsoft.com/office/officeart/2005/8/layout/default"/>
    <dgm:cxn modelId="{C8DCAAE7-61C4-4D42-892B-0A9606238B1F}" type="presParOf" srcId="{55B74A44-B357-411B-A83D-E3B78FD81B89}" destId="{8D8F4BB8-6B3C-49D6-960F-52E80A8578BD}" srcOrd="5" destOrd="0" presId="urn:microsoft.com/office/officeart/2005/8/layout/default"/>
    <dgm:cxn modelId="{7A5FDD92-A07F-4AC5-9377-CE713446AB1C}" type="presParOf" srcId="{55B74A44-B357-411B-A83D-E3B78FD81B89}" destId="{AB5EAC71-415B-4F1A-AF67-53A331A9D3BD}" srcOrd="6" destOrd="0" presId="urn:microsoft.com/office/officeart/2005/8/layout/default"/>
    <dgm:cxn modelId="{18DCAE0D-E0D2-4A5E-8322-E9B3E768F4BC}" type="presParOf" srcId="{55B74A44-B357-411B-A83D-E3B78FD81B89}" destId="{9F252575-3672-429D-9B50-F23D5B6AF5FD}" srcOrd="7" destOrd="0" presId="urn:microsoft.com/office/officeart/2005/8/layout/default"/>
    <dgm:cxn modelId="{A9A731A1-44A4-4F05-9776-95324274A29E}" type="presParOf" srcId="{55B74A44-B357-411B-A83D-E3B78FD81B89}" destId="{6A3EB9E1-4F34-4733-8FFD-7774B567390E}" srcOrd="8" destOrd="0" presId="urn:microsoft.com/office/officeart/2005/8/layout/default"/>
    <dgm:cxn modelId="{3B445E63-4AEB-40C3-B829-9C0E7A22CDED}" type="presParOf" srcId="{55B74A44-B357-411B-A83D-E3B78FD81B89}" destId="{905D1670-4F29-4954-A47C-4D7D4600DFF9}" srcOrd="9" destOrd="0" presId="urn:microsoft.com/office/officeart/2005/8/layout/default"/>
    <dgm:cxn modelId="{29E6E0EF-66AC-4F45-8AD0-52DC516345FA}" type="presParOf" srcId="{55B74A44-B357-411B-A83D-E3B78FD81B89}" destId="{1BC99A22-EFEC-45FD-BBEE-650C2C2E1408}" srcOrd="10" destOrd="0" presId="urn:microsoft.com/office/officeart/2005/8/layout/default"/>
    <dgm:cxn modelId="{DDCBAAEA-0CED-42D1-BBAC-69B99FBF7E1A}" type="presParOf" srcId="{55B74A44-B357-411B-A83D-E3B78FD81B89}" destId="{431DFD62-F35F-48CD-9442-599CAF1CF18E}" srcOrd="11" destOrd="0" presId="urn:microsoft.com/office/officeart/2005/8/layout/default"/>
    <dgm:cxn modelId="{655C3A5D-96B8-477A-ACC2-7B41177789AF}" type="presParOf" srcId="{55B74A44-B357-411B-A83D-E3B78FD81B89}" destId="{AC42F409-FDD3-410B-B139-209B0982EC89}" srcOrd="12" destOrd="0" presId="urn:microsoft.com/office/officeart/2005/8/layout/default"/>
    <dgm:cxn modelId="{D0ECDBE1-28BE-40E9-9447-CC6B45EC9AD8}" type="presParOf" srcId="{55B74A44-B357-411B-A83D-E3B78FD81B89}" destId="{31851359-E6DE-4E6D-993B-668601B2BEB0}" srcOrd="13" destOrd="0" presId="urn:microsoft.com/office/officeart/2005/8/layout/default"/>
    <dgm:cxn modelId="{98A0A85A-C316-45E3-B464-F4ABCDC0CB14}" type="presParOf" srcId="{55B74A44-B357-411B-A83D-E3B78FD81B89}" destId="{9BF1E5D1-C911-4D15-8CBF-3C46D0F78EE9}" srcOrd="14" destOrd="0" presId="urn:microsoft.com/office/officeart/2005/8/layout/default"/>
    <dgm:cxn modelId="{1D0645A9-C4D4-4D50-A86F-225CF05D0C07}" type="presParOf" srcId="{55B74A44-B357-411B-A83D-E3B78FD81B89}" destId="{81FE836E-E885-4BFD-9D2C-6926DBEA5B70}" srcOrd="15" destOrd="0" presId="urn:microsoft.com/office/officeart/2005/8/layout/default"/>
    <dgm:cxn modelId="{DD54829B-4956-4B89-B38D-8A8AEA9D27F3}" type="presParOf" srcId="{55B74A44-B357-411B-A83D-E3B78FD81B89}" destId="{432875CB-5B43-4B06-BDB0-BC9B316B8412}" srcOrd="16" destOrd="0" presId="urn:microsoft.com/office/officeart/2005/8/layout/default"/>
    <dgm:cxn modelId="{D7D8F543-0708-4936-805F-D63088BE78F3}" type="presParOf" srcId="{55B74A44-B357-411B-A83D-E3B78FD81B89}" destId="{40326414-BAA2-413B-9C58-FAEC5704BC6A}" srcOrd="17" destOrd="0" presId="urn:microsoft.com/office/officeart/2005/8/layout/default"/>
    <dgm:cxn modelId="{223F6AAA-168D-4797-84FC-158D0C0A0A40}" type="presParOf" srcId="{55B74A44-B357-411B-A83D-E3B78FD81B89}" destId="{187AB4FF-07C9-4C1E-8951-A406E58EF795}" srcOrd="18" destOrd="0" presId="urn:microsoft.com/office/officeart/2005/8/layout/default"/>
    <dgm:cxn modelId="{4341CC5E-48E9-4543-8F83-5BFCD25448E8}" type="presParOf" srcId="{55B74A44-B357-411B-A83D-E3B78FD81B89}" destId="{7C61B9EC-C7C6-441F-A2C0-D16AD1F87E35}" srcOrd="19" destOrd="0" presId="urn:microsoft.com/office/officeart/2005/8/layout/default"/>
    <dgm:cxn modelId="{4FEB4E58-369B-47AF-BE12-8A3014C3E926}" type="presParOf" srcId="{55B74A44-B357-411B-A83D-E3B78FD81B89}" destId="{2ADCB071-78F9-47B3-A888-FD03397C6B20}" srcOrd="20" destOrd="0" presId="urn:microsoft.com/office/officeart/2005/8/layout/default"/>
    <dgm:cxn modelId="{87F2E3C0-B66D-4193-B2A2-54903584485B}" type="presParOf" srcId="{55B74A44-B357-411B-A83D-E3B78FD81B89}" destId="{3825E669-D180-47DA-8D4F-ECD51C0D02C5}" srcOrd="21" destOrd="0" presId="urn:microsoft.com/office/officeart/2005/8/layout/default"/>
    <dgm:cxn modelId="{DE8D7758-3C81-4765-BD63-7C7BCEED545E}" type="presParOf" srcId="{55B74A44-B357-411B-A83D-E3B78FD81B89}" destId="{7B2619B0-7FCA-4FD2-AAA8-451A6FE5409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35FAD-ECF8-4988-B0F8-1BB9ED6487C6}">
      <dsp:nvSpPr>
        <dsp:cNvPr id="0" name=""/>
        <dsp:cNvSpPr/>
      </dsp:nvSpPr>
      <dsp:spPr>
        <a:xfrm>
          <a:off x="2165" y="487908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pozorování</a:t>
          </a:r>
          <a:endParaRPr lang="en-US" sz="2300" kern="1200"/>
        </a:p>
      </dsp:txBody>
      <dsp:txXfrm>
        <a:off x="2165" y="487908"/>
        <a:ext cx="1717923" cy="1030753"/>
      </dsp:txXfrm>
    </dsp:sp>
    <dsp:sp modelId="{BA5D440C-E5C2-4FA2-88AA-708D6A6488B4}">
      <dsp:nvSpPr>
        <dsp:cNvPr id="0" name=""/>
        <dsp:cNvSpPr/>
      </dsp:nvSpPr>
      <dsp:spPr>
        <a:xfrm>
          <a:off x="1891880" y="487908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vědecký popis</a:t>
          </a:r>
          <a:endParaRPr lang="en-US" sz="2300" kern="1200"/>
        </a:p>
      </dsp:txBody>
      <dsp:txXfrm>
        <a:off x="1891880" y="487908"/>
        <a:ext cx="1717923" cy="1030753"/>
      </dsp:txXfrm>
    </dsp:sp>
    <dsp:sp modelId="{8617280D-D3E6-4CA4-8172-F67944C3A588}">
      <dsp:nvSpPr>
        <dsp:cNvPr id="0" name=""/>
        <dsp:cNvSpPr/>
      </dsp:nvSpPr>
      <dsp:spPr>
        <a:xfrm>
          <a:off x="3781596" y="487908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explanace</a:t>
          </a:r>
          <a:endParaRPr lang="en-US" sz="2300" kern="1200"/>
        </a:p>
      </dsp:txBody>
      <dsp:txXfrm>
        <a:off x="3781596" y="487908"/>
        <a:ext cx="1717923" cy="1030753"/>
      </dsp:txXfrm>
    </dsp:sp>
    <dsp:sp modelId="{AB5EAC71-415B-4F1A-AF67-53A331A9D3BD}">
      <dsp:nvSpPr>
        <dsp:cNvPr id="0" name=""/>
        <dsp:cNvSpPr/>
      </dsp:nvSpPr>
      <dsp:spPr>
        <a:xfrm>
          <a:off x="5671311" y="487908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měření</a:t>
          </a:r>
          <a:endParaRPr lang="en-US" sz="2300" kern="1200"/>
        </a:p>
      </dsp:txBody>
      <dsp:txXfrm>
        <a:off x="5671311" y="487908"/>
        <a:ext cx="1717923" cy="1030753"/>
      </dsp:txXfrm>
    </dsp:sp>
    <dsp:sp modelId="{6A3EB9E1-4F34-4733-8FFD-7774B567390E}">
      <dsp:nvSpPr>
        <dsp:cNvPr id="0" name=""/>
        <dsp:cNvSpPr/>
      </dsp:nvSpPr>
      <dsp:spPr>
        <a:xfrm>
          <a:off x="2165" y="1690454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experiment</a:t>
          </a:r>
          <a:endParaRPr lang="en-US" sz="2300" kern="1200"/>
        </a:p>
      </dsp:txBody>
      <dsp:txXfrm>
        <a:off x="2165" y="1690454"/>
        <a:ext cx="1717923" cy="1030753"/>
      </dsp:txXfrm>
    </dsp:sp>
    <dsp:sp modelId="{1BC99A22-EFEC-45FD-BBEE-650C2C2E1408}">
      <dsp:nvSpPr>
        <dsp:cNvPr id="0" name=""/>
        <dsp:cNvSpPr/>
      </dsp:nvSpPr>
      <dsp:spPr>
        <a:xfrm>
          <a:off x="1891880" y="1690454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modelování</a:t>
          </a:r>
          <a:endParaRPr lang="en-US" sz="2300" kern="1200"/>
        </a:p>
      </dsp:txBody>
      <dsp:txXfrm>
        <a:off x="1891880" y="1690454"/>
        <a:ext cx="1717923" cy="1030753"/>
      </dsp:txXfrm>
    </dsp:sp>
    <dsp:sp modelId="{AC42F409-FDD3-410B-B139-209B0982EC89}">
      <dsp:nvSpPr>
        <dsp:cNvPr id="0" name=""/>
        <dsp:cNvSpPr/>
      </dsp:nvSpPr>
      <dsp:spPr>
        <a:xfrm>
          <a:off x="3781596" y="1690454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komparace</a:t>
          </a:r>
          <a:endParaRPr lang="en-US" sz="2300" kern="1200"/>
        </a:p>
      </dsp:txBody>
      <dsp:txXfrm>
        <a:off x="3781596" y="1690454"/>
        <a:ext cx="1717923" cy="1030753"/>
      </dsp:txXfrm>
    </dsp:sp>
    <dsp:sp modelId="{9BF1E5D1-C911-4D15-8CBF-3C46D0F78EE9}">
      <dsp:nvSpPr>
        <dsp:cNvPr id="0" name=""/>
        <dsp:cNvSpPr/>
      </dsp:nvSpPr>
      <dsp:spPr>
        <a:xfrm>
          <a:off x="5671311" y="1690454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analýza</a:t>
          </a:r>
          <a:endParaRPr lang="en-US" sz="2300" kern="1200"/>
        </a:p>
      </dsp:txBody>
      <dsp:txXfrm>
        <a:off x="5671311" y="1690454"/>
        <a:ext cx="1717923" cy="1030753"/>
      </dsp:txXfrm>
    </dsp:sp>
    <dsp:sp modelId="{432875CB-5B43-4B06-BDB0-BC9B316B8412}">
      <dsp:nvSpPr>
        <dsp:cNvPr id="0" name=""/>
        <dsp:cNvSpPr/>
      </dsp:nvSpPr>
      <dsp:spPr>
        <a:xfrm>
          <a:off x="2165" y="2893000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syntéza</a:t>
          </a:r>
          <a:endParaRPr lang="en-US" sz="2300" kern="1200"/>
        </a:p>
      </dsp:txBody>
      <dsp:txXfrm>
        <a:off x="2165" y="2893000"/>
        <a:ext cx="1717923" cy="1030753"/>
      </dsp:txXfrm>
    </dsp:sp>
    <dsp:sp modelId="{187AB4FF-07C9-4C1E-8951-A406E58EF795}">
      <dsp:nvSpPr>
        <dsp:cNvPr id="0" name=""/>
        <dsp:cNvSpPr/>
      </dsp:nvSpPr>
      <dsp:spPr>
        <a:xfrm>
          <a:off x="1891880" y="2893000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indukce</a:t>
          </a:r>
          <a:endParaRPr lang="en-US" sz="2300" kern="1200"/>
        </a:p>
      </dsp:txBody>
      <dsp:txXfrm>
        <a:off x="1891880" y="2893000"/>
        <a:ext cx="1717923" cy="1030753"/>
      </dsp:txXfrm>
    </dsp:sp>
    <dsp:sp modelId="{2ADCB071-78F9-47B3-A888-FD03397C6B20}">
      <dsp:nvSpPr>
        <dsp:cNvPr id="0" name=""/>
        <dsp:cNvSpPr/>
      </dsp:nvSpPr>
      <dsp:spPr>
        <a:xfrm>
          <a:off x="3781596" y="2893000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dedukce</a:t>
          </a:r>
          <a:endParaRPr lang="en-US" sz="2300" kern="1200"/>
        </a:p>
      </dsp:txBody>
      <dsp:txXfrm>
        <a:off x="3781596" y="2893000"/>
        <a:ext cx="1717923" cy="1030753"/>
      </dsp:txXfrm>
    </dsp:sp>
    <dsp:sp modelId="{7B2619B0-7FCA-4FD2-AAA8-451A6FE5409F}">
      <dsp:nvSpPr>
        <dsp:cNvPr id="0" name=""/>
        <dsp:cNvSpPr/>
      </dsp:nvSpPr>
      <dsp:spPr>
        <a:xfrm>
          <a:off x="5671311" y="2893000"/>
          <a:ext cx="1717923" cy="1030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dotazování</a:t>
          </a:r>
          <a:endParaRPr lang="en-US" sz="2300" kern="1200"/>
        </a:p>
      </dsp:txBody>
      <dsp:txXfrm>
        <a:off x="5671311" y="2893000"/>
        <a:ext cx="1717923" cy="1030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délník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4819" name="Obdélník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DDB407A9-3297-4F65-928F-BFA2524ACF41}" type="datetime1">
              <a:rPr lang="cs-CZ" smtClean="0">
                <a:latin typeface="Arial" panose="020B0604020202020204" pitchFamily="34" charset="0"/>
              </a:rPr>
              <a:t>14.10.2022</a:t>
            </a:fld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4820" name="Obdélník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4821" name="Obdélník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F0B6EC5B-DE15-4B62-9DC0-DE1BD893DD16}" type="slidenum">
              <a:rPr lang="cs-CZ" smtClean="0">
                <a:latin typeface="Arial" panose="020B0604020202020204" pitchFamily="34" charset="0"/>
              </a:rPr>
              <a:pPr rtl="0"/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délník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6627" name="Obdélník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7EBF002A-1F9A-411C-A195-253DF8CDF64B}" type="datetime1">
              <a:rPr lang="cs-CZ" smtClean="0"/>
              <a:t>14.10.2022</a:t>
            </a:fld>
            <a:endParaRPr lang="cs-CZ" dirty="0"/>
          </a:p>
        </p:txBody>
      </p:sp>
      <p:sp>
        <p:nvSpPr>
          <p:cNvPr id="26628" name="Obdélník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Obdélník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26630" name="Obdélník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6631" name="Obdélník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823FACB9-4E35-4CB3-835A-2EBF55FAED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97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Čára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grpSp>
        <p:nvGrpSpPr>
          <p:cNvPr id="47112" name="Skupina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7113" name="Ová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4" name="Ová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5" name="Ová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6" name="Ová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7" name="Ová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8" name="Ová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19" name="Ová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0" name="Ová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1" name="Ová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2" name="Ová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3" name="Ová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4" name="Ová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5" name="Ová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6" name="Ová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7" name="Ová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8" name="Ová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29" name="Ová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0" name="Ová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1" name="Ová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2" name="Ová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3" name="Ová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4" name="Ová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5" name="Ová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6" name="Ová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7" name="Ová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8" name="Ová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39" name="Ová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40" name="Ová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41" name="Ová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42" name="Ová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143" name="Ová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47144" name="Čára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7107" name="Zástupný symbol pro nadpis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5913" y="466725"/>
            <a:ext cx="6781800" cy="2133600"/>
          </a:xfrm>
        </p:spPr>
        <p:txBody>
          <a:bodyPr rtlCol="0"/>
          <a:lstStyle>
            <a:lvl1pPr algn="r">
              <a:defRPr sz="44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cs-CZ" noProof="0"/>
              <a:t>Kliknutím můžete upravit styl předlohy nadpisů.</a:t>
            </a:r>
            <a:endParaRPr lang="cs-CZ" noProof="0" dirty="0"/>
          </a:p>
        </p:txBody>
      </p:sp>
      <p:sp>
        <p:nvSpPr>
          <p:cNvPr id="47108" name="Zástupný symbol pro text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49313" y="3049588"/>
            <a:ext cx="6248400" cy="2362200"/>
          </a:xfrm>
        </p:spPr>
        <p:txBody>
          <a:bodyPr rtlCol="0"/>
          <a:lstStyle>
            <a:lvl1pPr marL="0" indent="0" algn="r">
              <a:buFontTx/>
              <a:buNone/>
              <a:defRPr sz="29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cs-CZ" noProof="0"/>
              <a:t>Kliknutím můžete upravit styl předlohy podnadpisů.</a:t>
            </a:r>
            <a:endParaRPr lang="cs-CZ" noProof="0" dirty="0"/>
          </a:p>
        </p:txBody>
      </p:sp>
      <p:sp>
        <p:nvSpPr>
          <p:cNvPr id="47109" name="Zástupný symbol pro datum 3"/>
          <p:cNvSpPr>
            <a:spLocks noGrp="1" noChangeArrowheads="1"/>
          </p:cNvSpPr>
          <p:nvPr>
            <p:ph type="dt" sz="half" idx="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2B7701E-1674-4106-AC1A-C75EBCC480F7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47110" name="Zástupný symbol pro zápatí 4"/>
          <p:cNvSpPr>
            <a:spLocks noGrp="1" noChangeArrowheads="1"/>
          </p:cNvSpPr>
          <p:nvPr>
            <p:ph type="ftr" sz="quarter" idx="3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7111" name="Zástupný symbol pro číslo snímku 5"/>
          <p:cNvSpPr>
            <a:spLocks noGrp="1" noChangeArrowheads="1"/>
          </p:cNvSpPr>
          <p:nvPr>
            <p:ph type="sldNum" sz="quarter" idx="4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945280F-DE53-48B1-9FB9-96A39916642A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marL="45720" indent="0">
              <a:buFontTx/>
              <a:buNone/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A3B824D-DD71-4378-9199-181681C20D5D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72E90EB-6CA4-453F-8712-C339590DE034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1312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457950" y="228600"/>
            <a:ext cx="2076450" cy="5707063"/>
          </a:xfrm>
        </p:spPr>
        <p:txBody>
          <a:bodyPr vert="eaVert"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228600" y="228600"/>
            <a:ext cx="6076950" cy="5707063"/>
          </a:xfrm>
        </p:spPr>
        <p:txBody>
          <a:bodyPr vert="eaVert" rtlCol="0"/>
          <a:lstStyle>
            <a:lvl1pPr marL="45720" indent="0">
              <a:buFontTx/>
              <a:buNone/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C8369-D694-458A-9E4B-FC230A7002DB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D251BA-4196-46F7-BF5E-DE37F6712AD1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251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45720" indent="0">
              <a:buFontTx/>
              <a:buNone/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3EB937-6B28-423D-80CA-8C221088A1EC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1C6F290-D301-4864-9490-340EF11588D9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0360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5147374-C73D-497E-BDD4-FA52CBEE780C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0208CE1-DD55-4A43-A479-EF83A2DC3985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6219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43000" y="1524000"/>
            <a:ext cx="3619500" cy="4411663"/>
          </a:xfrm>
        </p:spPr>
        <p:txBody>
          <a:bodyPr rtlCol="0"/>
          <a:lstStyle>
            <a:lvl1pPr marL="45720" indent="0">
              <a:buFontTx/>
              <a:buNone/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914900" y="1524000"/>
            <a:ext cx="3619500" cy="4411663"/>
          </a:xfrm>
        </p:spPr>
        <p:txBody>
          <a:bodyPr rtlCol="0"/>
          <a:lstStyle>
            <a:lvl1pPr marL="45720" indent="0">
              <a:buFontTx/>
              <a:buNone/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1E6AA38-5FE6-4541-97F8-25FD279E059B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927AF89-6755-46F5-BBCF-E571D7F311A5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 marL="45720" indent="0">
              <a:buFontTx/>
              <a:buNone/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 marL="45720" indent="0">
              <a:buFontTx/>
              <a:buNone/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E0D3996-612E-4659-B69A-046433D0262F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76BE3C0-1208-4260-82C3-0EB040027195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932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DD6ACAB-891A-4CFA-A229-BF532856D3BF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5F02DF6-5EF1-449D-8E8F-F40E7D2FCBCB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67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99EA0F4-4716-4DF9-B0D2-B4EF65D160CC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C3460AA-1533-4548-8781-A6D0EAE276D6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510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rtlCol="0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marL="45720" indent="0">
              <a:buFontTx/>
              <a:buNone/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8B1097B-DFD1-4C06-B3AE-54EE2725D1A5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6386842-FEC9-453F-B6F7-7C945F3A2D73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30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rtlCol="0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69FF3F5-C636-424E-92CB-D24C70E6CEA0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96DA581-ADE3-4A40-91CB-711A776CAC29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9115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Čára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grpSp>
        <p:nvGrpSpPr>
          <p:cNvPr id="46088" name="Skupina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6089" name="Ová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0" name="Ová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1" name="Ová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2" name="Ová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3" name="Ová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4" name="Ová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5" name="Ová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6" name="Ová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7" name="Ová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8" name="Ová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099" name="Ová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0" name="Ová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1" name="Ová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2" name="Ová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3" name="Ová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4" name="Ová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5" name="Ová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6" name="Ová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7" name="Ová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8" name="Ová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09" name="Ová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0" name="Ová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1" name="Ová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2" name="Ová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3" name="Ová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4" name="Ová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5" name="Ová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6" name="Ová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7" name="Ová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8" name="Ová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119" name="Ová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46083" name="Zástupný symbol pro nadpis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46084" name="Zástupný symbol pro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3914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  <a:p>
            <a:pPr lvl="8" rtl="0"/>
            <a:endParaRPr lang="cs-CZ" altLang="en-US"/>
          </a:p>
          <a:p>
            <a:pPr lvl="8" rtl="0"/>
            <a:endParaRPr lang="cs-CZ" altLang="en-US" dirty="0"/>
          </a:p>
        </p:txBody>
      </p:sp>
      <p:sp>
        <p:nvSpPr>
          <p:cNvPr id="46085" name="Zástupný symbol pro datum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latin typeface="Arial" panose="020B0604020202020204" pitchFamily="34" charset="0"/>
              </a:defRPr>
            </a:lvl1pPr>
          </a:lstStyle>
          <a:p>
            <a:fld id="{3D9C4C9F-96B4-4514-8838-607D6D636917}" type="datetime1">
              <a:rPr lang="cs-CZ" altLang="en-US" smtClean="0"/>
              <a:t>14.10.2022</a:t>
            </a:fld>
            <a:endParaRPr lang="cs-CZ" altLang="en-US" dirty="0"/>
          </a:p>
        </p:txBody>
      </p:sp>
      <p:sp>
        <p:nvSpPr>
          <p:cNvPr id="46086" name="Zástupný symbol pro zápatí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latin typeface="Arial" panose="020B0604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6087" name="Zástupný symbol pro číslo snímku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latin typeface="Arial" panose="020B0604020202020204" pitchFamily="34" charset="0"/>
              </a:defRPr>
            </a:lvl1pPr>
          </a:lstStyle>
          <a:p>
            <a:fld id="{D7E5119E-5338-4B55-81DC-57EAC9440FD0}" type="slidenum">
              <a:rPr lang="cs-CZ" altLang="en-US" smtClean="0"/>
              <a:pPr/>
              <a:t>‹#›</a:t>
            </a:fld>
            <a:endParaRPr lang="cs-CZ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" indent="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20000"/>
        <a:buFontTx/>
        <a:buNone/>
        <a:defRPr sz="27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92150" indent="-347663" algn="l" rtl="0" eaLnBrk="1" fontAlgn="base" hangingPunct="1">
        <a:spcBef>
          <a:spcPct val="0"/>
        </a:spcBef>
        <a:spcAft>
          <a:spcPct val="25000"/>
        </a:spcAft>
        <a:buClr>
          <a:schemeClr val="accent2">
            <a:lumMod val="75000"/>
          </a:schemeClr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Arial" panose="020B0604020202020204" pitchFamily="34" charset="0"/>
        </a:defRPr>
      </a:lvl2pPr>
      <a:lvl3pPr marL="987425" indent="-293688" algn="l" rtl="0" eaLnBrk="1" fontAlgn="base" hangingPunct="1">
        <a:spcBef>
          <a:spcPct val="0"/>
        </a:spcBef>
        <a:spcAft>
          <a:spcPct val="2500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Arial" panose="020B0604020202020204" pitchFamily="34" charset="0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5pPr>
      <a:lvl6pPr marL="1920240" indent="-315913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4028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51760" indent="-315913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0896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vos.study@cuscz.c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ftvs.cuni.cz/ftvs-16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0486D98-0B9B-4C4E-A25F-64BA4C5DB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>
                <a:latin typeface="Arial" panose="020B0604020202020204" pitchFamily="34" charset="0"/>
              </a:rPr>
              <a:t>Seminář k AP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655BBED-E65C-4B70-99E3-9318D4F24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Struktura AP</a:t>
            </a:r>
            <a:endParaRPr lang="cs-CZ" dirty="0">
              <a:latin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A64FC41B-BF4D-43D1-9064-D5252566E5A6}"/>
              </a:ext>
            </a:extLst>
          </p:cNvPr>
          <p:cNvSpPr txBox="1">
            <a:spLocks/>
          </p:cNvSpPr>
          <p:nvPr/>
        </p:nvSpPr>
        <p:spPr bwMode="auto">
          <a:xfrm>
            <a:off x="6003" y="6306988"/>
            <a:ext cx="1958033" cy="5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defRPr sz="29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024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24028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65176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10896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000" kern="0" dirty="0"/>
              <a:t>10. 10. 2022</a:t>
            </a:r>
          </a:p>
          <a:p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07F9E-F2F0-DBDD-556D-00B3951C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DCE01-D4C9-D5CA-FF50-6280FC863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Vypracováno studentem 2. ročníku dle vzoru zadání v šabloně po konzultaci s vedoucím nad volbou tématu a názvem práce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Vypracované zaslat s podpisem vedoucího práce nejpozději </a:t>
            </a:r>
            <a:r>
              <a:rPr lang="cs-CZ" b="1" dirty="0"/>
              <a:t>do 30. 5.</a:t>
            </a:r>
            <a:r>
              <a:rPr lang="cs-CZ" dirty="0"/>
              <a:t> na mail: </a:t>
            </a:r>
            <a:r>
              <a:rPr lang="cs-CZ" dirty="0">
                <a:hlinkClick r:id="rId2"/>
              </a:rPr>
              <a:t>vos.study@cuscz.cz</a:t>
            </a:r>
            <a:endParaRPr lang="cs-CZ" dirty="0"/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Schválení ředitelem školy – předá zpět studentovi</a:t>
            </a:r>
          </a:p>
        </p:txBody>
      </p:sp>
    </p:spTree>
    <p:extLst>
      <p:ext uri="{BB962C8B-B14F-4D97-AF65-F5344CB8AC3E}">
        <p14:creationId xmlns:p14="http://schemas.microsoft.com/office/powerpoint/2010/main" val="321491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07F9E-F2F0-DBDD-556D-00B3951C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wrap="square" anchor="b">
            <a:normAutofit/>
          </a:bodyPr>
          <a:lstStyle/>
          <a:p>
            <a:r>
              <a:rPr lang="cs-CZ" sz="3600" dirty="0"/>
              <a:t>Obsah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0F55994-9CBC-B652-A542-6CFA5DEDD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5111750" cy="5111750"/>
          </a:xfrm>
          <a:prstGeom prst="rect">
            <a:avLst/>
          </a:prstGeo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10E9D3-E21D-E971-1ED5-289EC620F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 wrap="square" anchor="t">
            <a:normAutofit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000" dirty="0"/>
              <a:t>Strukturován v souladu s členěním vlastního textu práce – názvy kapitol zde i v textu shodné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000" dirty="0"/>
              <a:t>Každá položka na jeden řádek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000" dirty="0"/>
              <a:t>Vytvoření automatického obsahu – MS Word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Reference → obsah → automatický obsah 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Reference → obsah → </a:t>
            </a:r>
            <a:r>
              <a:rPr lang="cs-CZ" sz="1800" b="1" dirty="0"/>
              <a:t>vlastní obsah</a:t>
            </a:r>
          </a:p>
          <a:p>
            <a:pPr lvl="1" indent="0">
              <a:buNone/>
            </a:pPr>
            <a:endParaRPr lang="cs-CZ" sz="14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977DC3B-75FC-3903-55C5-E8CC4A78B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5121552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E2810-B676-325A-D4BA-589E5ECD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Seznam použitých symbolů a zkratek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8D7F-D670-E180-E18F-7FFBB4D41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Pokud jsou v práci užívány zvláštní symboly a zkratky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2200" dirty="0"/>
              <a:t>ANP, BMI, aritmetický průměr…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Není potřeba, pokud se v práci vyskytují pouze obecně známé zkratky (není nutné vysvětlovat)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2200" dirty="0"/>
              <a:t>Atd., apod., tzn., cca, a.s., zkratky společností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Většinou není potřeba – chcete-li využít zkratku v textu, lze ji uvést do závorky a komentář „dále již jen jako XY“)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2200" dirty="0"/>
              <a:t>Např. Český atletický svaz (dále již jen jako ČAS)</a:t>
            </a:r>
          </a:p>
        </p:txBody>
      </p:sp>
    </p:spTree>
    <p:extLst>
      <p:ext uri="{BB962C8B-B14F-4D97-AF65-F5344CB8AC3E}">
        <p14:creationId xmlns:p14="http://schemas.microsoft.com/office/powerpoint/2010/main" val="179434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E2810-B676-325A-D4BA-589E5ECD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Úvod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8D7F-D670-E180-E18F-7FFBB4D41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Cca 1 – 1,5 stránky (max. 2 stránky)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Zdůvodnění výběru a aktuálnosti tématu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Nastínění problému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Současný stav řešení problematiky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Stanovení cílů či pracovních hypotéz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Uvede se očekávaný přínos práce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 úvodu se zpravidla necituje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4E95FA1-C319-22A9-9C44-EEC21446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65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E2810-B676-325A-D4BA-589E5ECD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Úvod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8D7F-D670-E180-E18F-7FFBB4D41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Trojúhelníkové pravidlo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Up-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cs-CZ" altLang="cs-CZ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(ze široka – zužuji, až se 			dostanu ke své problematice)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Bum – problém (postupně se dostávám 			k zařazení tématu do kontextu)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8A55CD54-4D80-F609-511B-CB70A48E3F6F}"/>
              </a:ext>
            </a:extLst>
          </p:cNvPr>
          <p:cNvSpPr/>
          <p:nvPr/>
        </p:nvSpPr>
        <p:spPr>
          <a:xfrm rot="10800000">
            <a:off x="2352454" y="2754928"/>
            <a:ext cx="720080" cy="7329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5" name="Rovnoramenný trojúhelník 14">
            <a:extLst>
              <a:ext uri="{FF2B5EF4-FFF2-40B4-BE49-F238E27FC236}">
                <a16:creationId xmlns:a16="http://schemas.microsoft.com/office/drawing/2014/main" id="{8788BB94-A77D-180F-7535-F5FD8B89AB87}"/>
              </a:ext>
            </a:extLst>
          </p:cNvPr>
          <p:cNvSpPr/>
          <p:nvPr/>
        </p:nvSpPr>
        <p:spPr>
          <a:xfrm>
            <a:off x="2352454" y="3501008"/>
            <a:ext cx="720080" cy="7329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4E95FA1-C319-22A9-9C44-EEC21446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7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E2810-B676-325A-D4BA-589E5ECD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Teoretická část práce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8D7F-D670-E180-E18F-7FFBB4D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857328"/>
          </a:xfrm>
        </p:spPr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Podrobné zpracování toho, co je v domácí i zahraniční literatuře o zvolené problematice až do současnosti publikováno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Student prokazuje schopnost: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Vyhledat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Prostudovat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Tematicky utřídit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Analyzovat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Citace literatury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Rozsah cca 1/3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28391A6-6041-95FA-D998-567A1ACEC949}"/>
              </a:ext>
            </a:extLst>
          </p:cNvPr>
          <p:cNvSpPr txBox="1"/>
          <p:nvPr/>
        </p:nvSpPr>
        <p:spPr>
          <a:xfrm>
            <a:off x="5574630" y="398214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2400" dirty="0"/>
              <a:t>odbornou literaturu</a:t>
            </a: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B0EE2DAD-9F36-56F6-A7CE-17E17DEC690D}"/>
              </a:ext>
            </a:extLst>
          </p:cNvPr>
          <p:cNvSpPr/>
          <p:nvPr/>
        </p:nvSpPr>
        <p:spPr bwMode="auto">
          <a:xfrm>
            <a:off x="4850221" y="3420887"/>
            <a:ext cx="576064" cy="1584176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cs-CZ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E2810-B676-325A-D4BA-589E5ECD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Teoretická část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8D7F-D670-E180-E18F-7FFBB4D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217368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Cílem není „vymyslet své nové teorie“, ale jde o stručné shrnutí toho, co kdo o tématu napsal a co bylo již zjištěno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Informace do souvislostí, kriticky na ně pohlíží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Na všechny zdroje je třeba se odkazovat! (APA nebo ISO 690) – vždy jen jeden styl (viz další slide)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Jmenné odkazy v textu (harvardský styl)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Poznámky pod čarou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Číselný odkaz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Člení se na kapitoly a podkapitoly 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Max. 3 – 4 úrovně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Pozor! – není to kompilát (parafráze s odkazy)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Text musí mít logickou strukturu a je vidět autorův vstup</a:t>
            </a:r>
          </a:p>
        </p:txBody>
      </p:sp>
    </p:spTree>
    <p:extLst>
      <p:ext uri="{BB962C8B-B14F-4D97-AF65-F5344CB8AC3E}">
        <p14:creationId xmlns:p14="http://schemas.microsoft.com/office/powerpoint/2010/main" val="327581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E2810-B676-325A-D4BA-589E5ECD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Odkazy v textu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8D7F-D670-E180-E18F-7FFBB4D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217368"/>
          </a:xfrm>
        </p:spPr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Jmenné odkazy v textu (harvardský styl):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1800" i="1" dirty="0"/>
              <a:t>Př.: Dále Kohnová (2004) upozorňuje na chybný výklad profesního rozvoje učitelů, který je zaměňován s dalším vzděláváním učitelů. Pod profesním rozvojem učitele je dle ní možné si představit jakoukoliv činnost, která rozvíjí schopnosti, znalosti a další dispozice učitele. Podle Švaříčka a </a:t>
            </a:r>
            <a:r>
              <a:rPr lang="cs-CZ" sz="1800" i="1" dirty="0" err="1"/>
              <a:t>Šeďové</a:t>
            </a:r>
            <a:r>
              <a:rPr lang="cs-CZ" sz="1800" i="1" dirty="0"/>
              <a:t> (2016) jde o dlouhodobý proces zahrnující aktivity, jako jsou kurzy, školení, semináře poskytující podporu k rozvoji, ale jde i o samostudium.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Poznámky pod čarou: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1800" i="1" dirty="0"/>
              <a:t>Př.: Dále Kohnová</a:t>
            </a:r>
            <a:r>
              <a:rPr lang="cs-CZ" sz="1800" i="1" baseline="30000" dirty="0"/>
              <a:t>1</a:t>
            </a:r>
            <a:r>
              <a:rPr lang="cs-CZ" sz="1800" i="1" dirty="0"/>
              <a:t> upozorňuje na chybný výklad profesního rozvoje učitelů, který je zaměňován s dalším vzděláváním učitelů. Pod profesním rozvojem učitele je dle ní možné si představit jakoukoliv činnost, která rozvíjí schopnosti, znalosti a další dispozice učitele. </a:t>
            </a:r>
          </a:p>
          <a:p>
            <a:pPr lvl="1" indent="0">
              <a:buNone/>
            </a:pPr>
            <a:r>
              <a:rPr lang="cs-CZ" sz="1800" i="1" dirty="0"/>
              <a:t>	1 Kohnová, Jana. Další profesní vzdělávání učitelů a vysoké 	školy. Praha: UK </a:t>
            </a:r>
            <a:r>
              <a:rPr lang="cs-CZ" sz="1800" i="1" dirty="0" err="1"/>
              <a:t>Pedf</a:t>
            </a:r>
            <a:r>
              <a:rPr lang="cs-CZ" sz="1800" i="1" dirty="0"/>
              <a:t>, 2004. 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3A607CD-5545-9B42-4D7E-9A3DF06AC902}"/>
              </a:ext>
            </a:extLst>
          </p:cNvPr>
          <p:cNvCxnSpPr/>
          <p:nvPr/>
        </p:nvCxnSpPr>
        <p:spPr bwMode="auto">
          <a:xfrm>
            <a:off x="2123728" y="6021288"/>
            <a:ext cx="32403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2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88BF0-4E37-B36B-DC86-411EF3F9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v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6C4FB-32ED-CC10-2B6B-8AA81C95A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Číselný odkaz: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Př.: </a:t>
            </a:r>
            <a:r>
              <a:rPr lang="cs-CZ" sz="1800" i="1" dirty="0"/>
              <a:t>... jak uvádí TENOPIR (33), tato problematika je poměrně obsáhlá. . . kolega </a:t>
            </a:r>
            <a:r>
              <a:rPr lang="cs-CZ" sz="1800" i="1" dirty="0">
                <a:latin typeface="+mn-lt"/>
              </a:rPr>
              <a:t>JACSÓ její výzkum dále doplňuje ve své vlastní studii (3) . . . která z práce Carol </a:t>
            </a:r>
            <a:r>
              <a:rPr lang="cs-CZ" sz="1800" i="1" dirty="0" err="1">
                <a:latin typeface="+mn-lt"/>
              </a:rPr>
              <a:t>Tenopir</a:t>
            </a:r>
            <a:r>
              <a:rPr lang="cs-CZ" sz="1800" i="1" dirty="0">
                <a:latin typeface="+mn-lt"/>
              </a:rPr>
              <a:t> (33) vychází. . . 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v seznamu použité literatury:</a:t>
            </a:r>
          </a:p>
          <a:p>
            <a:pPr marL="1444625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3 . JACSÓ, Peter. Errors of omission. Online &amp; CD-ROM Review, October 1999, vol. 23, no. 5, s.20–25. </a:t>
            </a:r>
            <a:endParaRPr lang="cs-CZ" sz="1800" dirty="0"/>
          </a:p>
          <a:p>
            <a:pPr marL="1444625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4.</a:t>
            </a:r>
            <a:endParaRPr lang="cs-CZ" sz="1800" dirty="0"/>
          </a:p>
          <a:p>
            <a:pPr marL="1444625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 . . . </a:t>
            </a:r>
            <a:endParaRPr lang="cs-CZ" sz="1800" dirty="0"/>
          </a:p>
          <a:p>
            <a:pPr marL="1444625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32. </a:t>
            </a:r>
            <a:endParaRPr lang="cs-CZ" sz="1800" dirty="0"/>
          </a:p>
          <a:p>
            <a:pPr marL="1444625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33 . TENOPIR, Carol. Electronic access to periodicals. Library Journal , 1993, vol.118, </a:t>
            </a:r>
            <a:r>
              <a:rPr lang="en-US" sz="1800" dirty="0" err="1"/>
              <a:t>iss</a:t>
            </a:r>
            <a:r>
              <a:rPr lang="en-US" sz="1800" dirty="0"/>
              <a:t>. 4, s. 54–55. 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822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4CF45-A062-558B-EA7B-CD4E8227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v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D2F23-D4D7-AF4F-789F-00AFADC11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Přímá citace: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Doslovně opsaný text – uveden v uvozovkách, kurzívou, v závorce za textem uveden autor, rok a strana citace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Parafráze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Vyjádření vlastními slovy to, co jsme se někde dočetli – uvozovky, v textu uvedeme autora a v závorce rok</a:t>
            </a:r>
          </a:p>
        </p:txBody>
      </p:sp>
    </p:spTree>
    <p:extLst>
      <p:ext uri="{BB962C8B-B14F-4D97-AF65-F5344CB8AC3E}">
        <p14:creationId xmlns:p14="http://schemas.microsoft.com/office/powerpoint/2010/main" val="308871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F9987-128C-4A62-BA55-C4063E82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zpracování závěrečných prací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30B40-D55B-4DEF-973F-426F34336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0070" indent="-514350">
              <a:buAutoNum type="arabicPeriod"/>
            </a:pPr>
            <a:r>
              <a:rPr lang="cs-CZ" dirty="0"/>
              <a:t>Volba a zadání tématu závěrečné práce</a:t>
            </a:r>
          </a:p>
          <a:p>
            <a:pPr marL="560070" indent="-514350">
              <a:buAutoNum type="arabicPeriod"/>
            </a:pPr>
            <a:r>
              <a:rPr lang="cs-CZ" dirty="0"/>
              <a:t>Vypracování projektu závěrečné práce</a:t>
            </a:r>
          </a:p>
          <a:p>
            <a:pPr marL="560070" indent="-514350">
              <a:buAutoNum type="arabicPeriod"/>
            </a:pPr>
            <a:r>
              <a:rPr lang="cs-CZ" dirty="0"/>
              <a:t>Průběžné konzultace s vedoucím práce</a:t>
            </a:r>
          </a:p>
          <a:p>
            <a:pPr marL="560070" indent="-514350">
              <a:buAutoNum type="arabicPeriod"/>
            </a:pPr>
            <a:r>
              <a:rPr lang="cs-CZ" b="1" dirty="0"/>
              <a:t>Struktura závěrečné práce</a:t>
            </a:r>
          </a:p>
          <a:p>
            <a:pPr marL="560070" indent="-514350">
              <a:buAutoNum type="arabicPeriod"/>
            </a:pPr>
            <a:r>
              <a:rPr lang="cs-CZ" dirty="0"/>
              <a:t>Formální náležitosti závěrečné práce</a:t>
            </a:r>
          </a:p>
          <a:p>
            <a:pPr marL="560070" indent="-514350">
              <a:buAutoNum type="arabicPeriod"/>
            </a:pPr>
            <a:r>
              <a:rPr lang="cs-CZ" dirty="0"/>
              <a:t>Odevzdání závěrečné práce, obhajoba</a:t>
            </a:r>
          </a:p>
        </p:txBody>
      </p:sp>
    </p:spTree>
    <p:extLst>
      <p:ext uri="{BB962C8B-B14F-4D97-AF65-F5344CB8AC3E}">
        <p14:creationId xmlns:p14="http://schemas.microsoft.com/office/powerpoint/2010/main" val="51343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E2810-B676-325A-D4BA-589E5ECD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Teoretická část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8D7F-D670-E180-E18F-7FFBB4D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217368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Cílem není „vymyslet své nové teorie“, ale jde o stručné shrnutí toho, co kdo o tématu napsal a co bylo již zjištěno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Informace do souvislostí, kriticky na ně pohlíží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Na všechny zdroje je třeba se odkazovat! (APA nebo ISO 690) – vždy jen jeden styl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Jmenné odkazy v textu (harvardský styl)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Poznámky pod čarou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Číselný odkaz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Člení se na kapitoly a podkapitoly 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Max. 3 – 4 úrovně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Pozor! – není to kompilát (parafráze s odkazy)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Text musí mít logickou strukturu a je vidět autorův vstup</a:t>
            </a:r>
          </a:p>
        </p:txBody>
      </p:sp>
    </p:spTree>
    <p:extLst>
      <p:ext uri="{BB962C8B-B14F-4D97-AF65-F5344CB8AC3E}">
        <p14:creationId xmlns:p14="http://schemas.microsoft.com/office/powerpoint/2010/main" val="148990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DBF37-BF5F-72C3-61D3-BE9CC4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– tipy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F3556-67C8-66BE-22E9-004DF6BD4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785320"/>
          </a:xfrm>
        </p:spPr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Jít do původního zdroje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Vyhledávat co nejaktuálnější zdroje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Měla by se vztahovat k praktické části práce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Uvádí se výsledky výzkumů souvisejících se zvoleným tématem (domácí i zahraniční)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Text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Uspořádaný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Konzistentní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Čtivý </a:t>
            </a:r>
          </a:p>
        </p:txBody>
      </p:sp>
    </p:spTree>
    <p:extLst>
      <p:ext uri="{BB962C8B-B14F-4D97-AF65-F5344CB8AC3E}">
        <p14:creationId xmlns:p14="http://schemas.microsoft.com/office/powerpoint/2010/main" val="294903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C6CAA-A944-4288-8904-DEF0189D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FD281-B17A-4C97-8B35-B8662910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Pouze 1 cíl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Přesný, stručný a srozumitelný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Konkrétní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Měřitelný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Úkoly práce – více konkrétních úkolů, měly by se stanovovat s ohledem na cíl práce a měly by pomoci v naplnění cíle práce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Celkový rozsah 1 – 1,5 strany</a:t>
            </a:r>
          </a:p>
        </p:txBody>
      </p:sp>
    </p:spTree>
    <p:extLst>
      <p:ext uri="{BB962C8B-B14F-4D97-AF65-F5344CB8AC3E}">
        <p14:creationId xmlns:p14="http://schemas.microsoft.com/office/powerpoint/2010/main" val="36917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2D375-3FC3-4CA3-A962-87C449F5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a úkoly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04E594-DC07-43AA-8292-F25B5305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Definovat, co je cílem práce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Jaký cíl si daná práce klade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Podmínkou splnění závěrečné práce je naplnění určeného cíle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Cíl musí být jasně strukturovaný a dosažitelný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Cíl musí reflektovat zaměření práce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Lze postupovat dle SMART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Dílčí úkoly vedou k naplnění cíle práce </a:t>
            </a:r>
          </a:p>
        </p:txBody>
      </p:sp>
    </p:spTree>
    <p:extLst>
      <p:ext uri="{BB962C8B-B14F-4D97-AF65-F5344CB8AC3E}">
        <p14:creationId xmlns:p14="http://schemas.microsoft.com/office/powerpoint/2010/main" val="187016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2D375-3FC3-4CA3-A962-87C449F5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a úkoly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04E594-DC07-43AA-8292-F25B5305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Účel výzkumu</a:t>
            </a:r>
          </a:p>
          <a:p>
            <a:pPr marL="98933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Proč se má výzkum provádět?</a:t>
            </a:r>
          </a:p>
          <a:p>
            <a:pPr marL="98933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 čem spočívá problém?</a:t>
            </a:r>
          </a:p>
          <a:p>
            <a:pPr marL="98933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Existuje skutečně problém? (nedošlo pouze k záměně s jeho symptomem?)</a:t>
            </a:r>
          </a:p>
          <a:p>
            <a:pPr marL="98933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Není náš problém pouze částí komplexnějšího problému?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Tak, abych vyřešil problém; ptát se sám sebe, proč to dělám, co chci vyřešit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Stanovit co nejjednodušší cíl – i laik pochopí na první dobrou, o co mi jde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Tak, abychom ho byli schopni splnit – v závěru můžu říct, že byl cíl splněn</a:t>
            </a:r>
          </a:p>
        </p:txBody>
      </p:sp>
    </p:spTree>
    <p:extLst>
      <p:ext uri="{BB962C8B-B14F-4D97-AF65-F5344CB8AC3E}">
        <p14:creationId xmlns:p14="http://schemas.microsoft.com/office/powerpoint/2010/main" val="209889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2D375-3FC3-4CA3-A962-87C449F5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Definování problému a stanovení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04E594-DC07-43AA-8292-F25B5305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400" indent="-5334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i="1" dirty="0">
                <a:latin typeface="Arial" panose="020B0604020202020204" pitchFamily="34" charset="0"/>
              </a:rPr>
              <a:t>Problém: Firma vyrábějící sportovní potřeby vidí následující problém - v poslední době jí nestačí její skladovací kapacity. </a:t>
            </a:r>
          </a:p>
          <a:p>
            <a:pPr marL="533400" indent="-5334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i="1" dirty="0">
                <a:latin typeface="Arial" panose="020B0604020202020204" pitchFamily="34" charset="0"/>
              </a:rPr>
              <a:t>Cílem je proto zjistit, zda má firma postavit nový sklad nebo si skladovací prostory pronajmout.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cs-CZ" altLang="cs-CZ" sz="2800" i="1" dirty="0"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2800" i="1" dirty="0">
                <a:latin typeface="Arial" panose="020B0604020202020204" pitchFamily="34" charset="0"/>
              </a:rPr>
              <a:t>Problém: Došlo k poklesu prodeje konkrétního sportovního vybavení.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2800" i="1" dirty="0">
                <a:latin typeface="Arial" panose="020B0604020202020204" pitchFamily="34" charset="0"/>
              </a:rPr>
              <a:t>Cílem výzkumu je proto zjistit, o kolik by se měl zvednout plat obchodním zástupcům, aby ti byli více motivováni vyhledávat zákazníky z řad maloobchodních prodejců.</a:t>
            </a:r>
          </a:p>
          <a:p>
            <a:pPr marL="0" lvl="0">
              <a:lnSpc>
                <a:spcPct val="107000"/>
              </a:lnSpc>
            </a:pPr>
            <a:endParaRPr lang="cs-CZ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4BE75E7-99D8-95AE-81B7-1F813727BDA7}"/>
              </a:ext>
            </a:extLst>
          </p:cNvPr>
          <p:cNvCxnSpPr/>
          <p:nvPr/>
        </p:nvCxnSpPr>
        <p:spPr bwMode="auto">
          <a:xfrm>
            <a:off x="1187624" y="3573016"/>
            <a:ext cx="691276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cký objekt 6" descr="Odznak, křížek se souvislou výplní">
            <a:extLst>
              <a:ext uri="{FF2B5EF4-FFF2-40B4-BE49-F238E27FC236}">
                <a16:creationId xmlns:a16="http://schemas.microsoft.com/office/drawing/2014/main" id="{C9361BA1-9671-5E06-220A-BF1EB43E5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0088" y="2422024"/>
            <a:ext cx="914400" cy="914400"/>
          </a:xfrm>
          <a:prstGeom prst="rect">
            <a:avLst/>
          </a:prstGeom>
        </p:spPr>
      </p:pic>
      <p:pic>
        <p:nvPicPr>
          <p:cNvPr id="8" name="Grafický objekt 7" descr="Odznak, křížek se souvislou výplní">
            <a:extLst>
              <a:ext uri="{FF2B5EF4-FFF2-40B4-BE49-F238E27FC236}">
                <a16:creationId xmlns:a16="http://schemas.microsoft.com/office/drawing/2014/main" id="{EE451C45-C6D2-1F28-39B9-118BC6D9F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000" y="50648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4906F-2A41-3A33-2282-A404D48F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 to mohlo vypadat –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65E3E-E606-F026-08B1-A766695D3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400" indent="-5334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i="1" dirty="0">
                <a:solidFill>
                  <a:schemeClr val="tx2"/>
                </a:solidFill>
                <a:latin typeface="Arial" panose="020B0604020202020204" pitchFamily="34" charset="0"/>
              </a:rPr>
              <a:t>problém:</a:t>
            </a:r>
            <a:r>
              <a:rPr lang="cs-CZ" altLang="cs-CZ" sz="2800" i="1" dirty="0">
                <a:latin typeface="Arial" panose="020B0604020202020204" pitchFamily="34" charset="0"/>
              </a:rPr>
              <a:t> nedostatek finančních prostředků na nutný rozvoj fitness centra</a:t>
            </a:r>
          </a:p>
          <a:p>
            <a:pPr marL="533400" indent="-5334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i="1" dirty="0">
                <a:solidFill>
                  <a:schemeClr val="tx2"/>
                </a:solidFill>
                <a:latin typeface="Arial" panose="020B0604020202020204" pitchFamily="34" charset="0"/>
              </a:rPr>
              <a:t>příležitost:</a:t>
            </a:r>
            <a:r>
              <a:rPr lang="cs-CZ" altLang="cs-CZ" sz="2800" i="1" dirty="0">
                <a:latin typeface="Arial" panose="020B0604020202020204" pitchFamily="34" charset="0"/>
              </a:rPr>
              <a:t> nalezení vhodnější organizace a vzájemné koordinace stávajících aktivit a efektivnějšího využívání existujících interních a externích zdrojů</a:t>
            </a:r>
          </a:p>
          <a:p>
            <a:pPr marL="533400" indent="-5334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i="1" dirty="0">
                <a:solidFill>
                  <a:schemeClr val="tx2"/>
                </a:solidFill>
                <a:latin typeface="Arial" panose="020B0604020202020204" pitchFamily="34" charset="0"/>
              </a:rPr>
              <a:t>možné cíle:</a:t>
            </a:r>
            <a:r>
              <a:rPr lang="cs-CZ" altLang="cs-CZ" sz="2800" i="1" dirty="0">
                <a:latin typeface="Arial" panose="020B0604020202020204" pitchFamily="34" charset="0"/>
              </a:rPr>
              <a:t> zjistit spokojenost zákazníků se stávajícími službami fitness centra, zjistit potřeby zákazníků spočívající ve změnách jednotlivých nástrojů marketingového mixu fitness centra, zjistit využitelnost vnitřních zdrojů fitness centra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7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4906F-2A41-3A33-2282-A404D48F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 to mohlo vypadat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65E3E-E606-F026-08B1-A766695D3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i="1" dirty="0">
                <a:solidFill>
                  <a:schemeClr val="tx2"/>
                </a:solidFill>
                <a:latin typeface="Arial" panose="020B0604020202020204" pitchFamily="34" charset="0"/>
              </a:rPr>
              <a:t>Cíle se liší v závislosti na zadání, situaci</a:t>
            </a:r>
          </a:p>
          <a:p>
            <a:pPr marL="533400" indent="-5334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i="1" dirty="0">
                <a:solidFill>
                  <a:schemeClr val="tx2"/>
                </a:solidFill>
              </a:rPr>
              <a:t>Různé typy metodických přístupů, které sledují odlišné cíle, např.:</a:t>
            </a:r>
          </a:p>
          <a:p>
            <a:pPr marL="533400" indent="-5334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800" i="1" dirty="0">
                <a:latin typeface="Arial" panose="020B0604020202020204" pitchFamily="34" charset="0"/>
              </a:rPr>
              <a:t>Studie </a:t>
            </a:r>
            <a:r>
              <a:rPr lang="cs-CZ" altLang="cs-CZ" sz="2800" b="1" i="1" dirty="0">
                <a:latin typeface="Arial" panose="020B0604020202020204" pitchFamily="34" charset="0"/>
              </a:rPr>
              <a:t>explorativní</a:t>
            </a:r>
            <a:r>
              <a:rPr lang="cs-CZ" altLang="cs-CZ" sz="2800" i="1" dirty="0">
                <a:latin typeface="Arial" panose="020B0604020202020204" pitchFamily="34" charset="0"/>
              </a:rPr>
              <a:t> – cílem je zajistit předběžná data pro poznání povahy zkoumaného problému (zorientovat se)</a:t>
            </a:r>
          </a:p>
          <a:p>
            <a:pPr marL="533400" indent="-5334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800" i="1" dirty="0"/>
              <a:t>Studie </a:t>
            </a:r>
            <a:r>
              <a:rPr lang="cs-CZ" altLang="cs-CZ" sz="2800" b="1" i="1" dirty="0"/>
              <a:t>deskriptivní</a:t>
            </a:r>
            <a:r>
              <a:rPr lang="cs-CZ" altLang="cs-CZ" sz="2800" i="1" dirty="0"/>
              <a:t> – cílem je popsat určité charakteristiky</a:t>
            </a:r>
          </a:p>
          <a:p>
            <a:pPr marL="533400" indent="-5334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800" i="1" dirty="0">
                <a:latin typeface="Arial" panose="020B0604020202020204" pitchFamily="34" charset="0"/>
              </a:rPr>
              <a:t>Studie </a:t>
            </a:r>
            <a:r>
              <a:rPr lang="cs-CZ" altLang="cs-CZ" sz="2800" b="1" i="1" dirty="0">
                <a:latin typeface="Arial" panose="020B0604020202020204" pitchFamily="34" charset="0"/>
              </a:rPr>
              <a:t>kauzální</a:t>
            </a:r>
            <a:r>
              <a:rPr lang="cs-CZ" altLang="cs-CZ" sz="2800" i="1" dirty="0">
                <a:latin typeface="Arial" panose="020B0604020202020204" pitchFamily="34" charset="0"/>
              </a:rPr>
              <a:t> – cílem je prozkoumat vztahy, příčiny, důsledky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9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2FD00-A3CA-DBBE-163A-391169FF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52B2F-E2FC-EBA4-8ED5-07A282045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cs-CZ" sz="4000" dirty="0"/>
              <a:t>„dobře definovaný cíl je napůl vyřešený problém“</a:t>
            </a:r>
          </a:p>
        </p:txBody>
      </p:sp>
    </p:spTree>
    <p:extLst>
      <p:ext uri="{BB962C8B-B14F-4D97-AF65-F5344CB8AC3E}">
        <p14:creationId xmlns:p14="http://schemas.microsoft.com/office/powerpoint/2010/main" val="2951854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EB60B55-74A8-28B0-E08B-D64C5EA2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74954B-C61C-F78A-9330-74217032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145360"/>
          </a:xfrm>
        </p:spPr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Formulace cíle je příliš obecná, nekonkrétní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Cíl je nejasný, nesrozumitelný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Cíl práce není v souladu s názvem závěrečné práce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Cíl práce není v souladu se stanovenými hypotézami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Je stanoven nepřiměřený počet cílů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Cíl je příliš široký (nekoresponduje s doporučeným rozsahem práce)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200" dirty="0"/>
              <a:t>Cíle je upravován v závislosti na dosažených výsledcích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cs-CZ" sz="2200" b="1" dirty="0"/>
              <a:t>TIP: Cíl práce vždy konzultuje s vedoucím vaší práce!</a:t>
            </a:r>
          </a:p>
        </p:txBody>
      </p:sp>
    </p:spTree>
    <p:extLst>
      <p:ext uri="{BB962C8B-B14F-4D97-AF65-F5344CB8AC3E}">
        <p14:creationId xmlns:p14="http://schemas.microsoft.com/office/powerpoint/2010/main" val="246412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A655E-1CBE-4E2F-AA82-C6B8DA43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teoretické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3E09CB-88E0-4E81-93C7-62DDEF4B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Strukturovaný abstrakt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Seznam použitých symbolů a zkratek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Úvod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Současný stav bádání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Cíle a úkoly práce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Deskriptivně-analytickou část práce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Závěry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Seznam literatury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Přílohy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06907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7F75E-FB5A-5568-890A-21010979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D7D20-0A7B-189C-AB2C-E6DFBA16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713312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cs-CZ" dirty="0"/>
              <a:t>Formulujte jednou větou/souvětím, vyvarujte se přílišné květnatosti nebo složitosti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ne takto: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	„Hlavním cílem této diplomové práce je zhodnocení úrovně kvality služeb poskytovaných extraligovými hokejbalovými kluby napříč celou Českou republikou z pohledu rodiče jako zákazníka v rámci kategorií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minipřípravky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a přípravky s navazujícím vyslovením doporučení ke zkvalitnění těchto služeb pro navýšení celkové úrovně služby i zvýšení atraktivity daného sportu pro mládež.“</a:t>
            </a:r>
            <a:endParaRPr lang="cs-CZ" alt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spíše takto: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	„Cílem práce je zhodnocení úrovně kvality služeb poskytovaných extraligovými hokejbalovými kluby V ČR.“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1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7F75E-FB5A-5568-890A-21010979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D7D20-0A7B-189C-AB2C-E6DFBA16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2"/>
            </a:pPr>
            <a:r>
              <a:rPr lang="cs-CZ" dirty="0"/>
              <a:t>V přítomném čase (ne budoucí ani minulý)</a:t>
            </a:r>
          </a:p>
          <a:p>
            <a:endParaRPr lang="cs-CZ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Ne takto: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	Cílem bakalářské práce </a:t>
            </a:r>
            <a:r>
              <a:rPr lang="cs-CZ" sz="1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identifikovat finanční zdroje, které klub využívá k financování své činnosti, a zjistit konkrétní nedostatky v jejich financování.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spíše takto: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	Cílem bakalářské práce </a:t>
            </a:r>
            <a:r>
              <a:rPr lang="cs-CZ" sz="1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identifikovat finanční zdroje, které klub využívá k financování své činnosti, a zjistit konkrétní nedostatky v jejich financování.</a:t>
            </a:r>
            <a:endParaRPr lang="cs-CZ" alt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8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7F75E-FB5A-5568-890A-21010979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D7D20-0A7B-189C-AB2C-E6DFBA16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3"/>
            </a:pPr>
            <a:r>
              <a:rPr lang="cs-CZ" dirty="0"/>
              <a:t>Neuvádějte metodu (ta je prostředkem dosažení cíle, ne cíl samotný)</a:t>
            </a:r>
          </a:p>
          <a:p>
            <a:endParaRPr lang="cs-CZ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Ne takto: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	„Cílem práce je analyzovat spokojenost zákazníků se službou ve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volnočasém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centru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Offpark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spíše takto: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	„Cílem práce je identifikovat spokojenost zákazníků se službou ve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volnočasém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centru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Offpark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6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7F75E-FB5A-5568-890A-21010979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D7D20-0A7B-189C-AB2C-E6DFBA16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4"/>
            </a:pPr>
            <a:r>
              <a:rPr lang="cs-CZ" dirty="0"/>
              <a:t>Formulaci cíle nepodmiňujte</a:t>
            </a:r>
          </a:p>
          <a:p>
            <a:endParaRPr lang="cs-CZ" sz="18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Ne takto: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	„Ráda bych ve své práci přišla na to, jaký je v Milevsku zájem o moderní gymnastiku.“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spíše takto: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	„Cílem práce je zjistit zájem o moderní gymnastiku v Milevsku.“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3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2873D-6D8D-4A68-1A10-AEEE80D2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SMART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A0BA9-33F8-D12C-3C45-0B5953A1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929336"/>
          </a:xfrm>
        </p:spPr>
        <p:txBody>
          <a:bodyPr>
            <a:normAutofit fontScale="77500" lnSpcReduction="20000"/>
          </a:bodyPr>
          <a:lstStyle/>
          <a:p>
            <a:pPr marL="51435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</a:rPr>
              <a:t>S – </a:t>
            </a:r>
            <a:r>
              <a:rPr lang="cs-CZ" altLang="cs-CZ" sz="2800" dirty="0" err="1">
                <a:solidFill>
                  <a:schemeClr val="tx2"/>
                </a:solidFill>
                <a:latin typeface="Arial" panose="020B0604020202020204" pitchFamily="34" charset="0"/>
              </a:rPr>
              <a:t>Specific</a:t>
            </a: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cs-CZ" altLang="cs-CZ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160780" lvl="1" indent="-457200"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Při stanovování cílů buďte </a:t>
            </a:r>
            <a:r>
              <a:rPr lang="cs-CZ" alt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konkrétní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. Měli byste dobře definovat, co je přesně problém a jak bude (vy)řešen.</a:t>
            </a:r>
          </a:p>
          <a:p>
            <a:pPr marL="51435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</a:rPr>
              <a:t>M – </a:t>
            </a:r>
            <a:r>
              <a:rPr lang="cs-CZ" altLang="cs-CZ" sz="2800" dirty="0" err="1">
                <a:solidFill>
                  <a:schemeClr val="tx2"/>
                </a:solidFill>
                <a:latin typeface="Arial" panose="020B0604020202020204" pitchFamily="34" charset="0"/>
              </a:rPr>
              <a:t>Measurable</a:t>
            </a: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cs-CZ" altLang="cs-CZ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160780" lvl="1" indent="-457200"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Vaše cíle musí být </a:t>
            </a:r>
            <a:r>
              <a:rPr lang="cs-CZ" alt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měřitelné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 a musí být možné ověřit, zda došlo k jejich naplnění. </a:t>
            </a:r>
          </a:p>
          <a:p>
            <a:pPr marL="51435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</a:rPr>
              <a:t>A – </a:t>
            </a:r>
            <a:r>
              <a:rPr lang="cs-CZ" altLang="cs-CZ" sz="2800" dirty="0" err="1">
                <a:solidFill>
                  <a:schemeClr val="tx2"/>
                </a:solidFill>
                <a:latin typeface="Arial" panose="020B0604020202020204" pitchFamily="34" charset="0"/>
              </a:rPr>
              <a:t>Achievable</a:t>
            </a: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cs-CZ" altLang="cs-CZ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160780" lvl="1" indent="-457200"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Cíl si stanovte tak, aby byl </a:t>
            </a:r>
            <a:r>
              <a:rPr lang="cs-CZ" alt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dosažitelný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. Pokud bude příliš ambiciózní</a:t>
            </a:r>
            <a:r>
              <a:rPr lang="cs-CZ" alt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může být jeho splnění nad vaše síly. </a:t>
            </a:r>
          </a:p>
          <a:p>
            <a:pPr marL="51435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cs-CZ" altLang="cs-CZ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160780" lvl="1" indent="-457200"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Cíl musí být </a:t>
            </a:r>
            <a:r>
              <a:rPr lang="cs-CZ" alt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reálný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, aby ho bylo možné naplnit ve stanoveném čase. Ověřte si, zda máte pro jeho naplnění dostatek dat, informací i znalostí.</a:t>
            </a:r>
          </a:p>
          <a:p>
            <a:pPr marL="51435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–</a:t>
            </a:r>
            <a:r>
              <a:rPr lang="cs-CZ" altLang="cs-CZ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Timed</a:t>
            </a: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160780" lvl="1" indent="-457200"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Cíl musí být </a:t>
            </a:r>
            <a:r>
              <a:rPr lang="cs-CZ" alt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časově ohraničený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. Hlavní cíl si rozdělte na etapy (dílčí cíle či úkoly) a stanovte si termíny, do kdy je splníte.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216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2C1CE-BFD7-7DCF-BFDE-48A42A25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hypotéz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0F09E-C999-534B-9632-D5251213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289376"/>
          </a:xfrm>
        </p:spPr>
        <p:txBody>
          <a:bodyPr>
            <a:normAutofit fontScale="850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Vyslovení předpokladů o povaze zjišťovaných vztahů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Formulace, resp. struktura jednotlivých alternativ </a:t>
            </a:r>
            <a:r>
              <a:rPr lang="cs-CZ" b="1" dirty="0"/>
              <a:t>odpovědí</a:t>
            </a:r>
            <a:r>
              <a:rPr lang="cs-CZ" dirty="0"/>
              <a:t> na otázky výzkumu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Hypotézy se neuvádí v podobě otázek, ale tvrzení!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Zdroji pro formulování hypotéz bývají zpravidla: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Dřívější praktické zkušenosti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Teoretické znalost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Hlavní význam hypotéz spočívá v ověřování souvislostí mezi proměnnými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Snazší vytvoření nástroje šetření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Smyslem hypotéz je jejich potvrzení nebo vyvrácení následným zkoumáním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Pomáhají lepší interpretaci výsledků, protože tvoří základ pro naše doporučení a k nim postupné přidáváme další dílčí závěr a úvahy</a:t>
            </a:r>
          </a:p>
        </p:txBody>
      </p:sp>
    </p:spTree>
    <p:extLst>
      <p:ext uri="{BB962C8B-B14F-4D97-AF65-F5344CB8AC3E}">
        <p14:creationId xmlns:p14="http://schemas.microsoft.com/office/powerpoint/2010/main" val="3466430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2C1CE-BFD7-7DCF-BFDE-48A42A25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hypotéz – špatné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0F09E-C999-534B-9632-D5251213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289376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500" dirty="0"/>
              <a:t>hypotézy deskriptivního výzkumu: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„Sledují Češi utkání svých oblíbených týmů?“</a:t>
            </a:r>
          </a:p>
          <a:p>
            <a:pPr marL="533400" indent="-533400"/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„Češi sledují utkání své oblíbeného fotbalového mužstva.“</a:t>
            </a:r>
          </a:p>
          <a:p>
            <a:pPr marL="533400" indent="-533400"/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„Většina Čechů sleduje pravidelně utkání svého oblíbeného fotbalového týmu.“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„Kupují si fanoušci fotbalové Sparty produkty oficiálního </a:t>
            </a:r>
            <a:r>
              <a:rPr lang="cs-CZ" altLang="cs-CZ" sz="1900" i="1" dirty="0" err="1">
                <a:solidFill>
                  <a:schemeClr val="tx2"/>
                </a:solidFill>
                <a:latin typeface="Arial" panose="020B0604020202020204" pitchFamily="34" charset="0"/>
              </a:rPr>
              <a:t>fanshopu</a:t>
            </a: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?“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„Fanoušci fotbalové Sparty mají zakoupen nějaký produkt oficiálního </a:t>
            </a:r>
            <a:r>
              <a:rPr lang="cs-CZ" altLang="cs-CZ" sz="1900" i="1" dirty="0" err="1">
                <a:solidFill>
                  <a:schemeClr val="tx2"/>
                </a:solidFill>
                <a:latin typeface="Arial" panose="020B0604020202020204" pitchFamily="34" charset="0"/>
              </a:rPr>
              <a:t>fanshopu</a:t>
            </a: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.“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„Každý druhý fanoušek fotbalové Sparty má zakoupen nějaký produkt oficiálního </a:t>
            </a:r>
            <a:r>
              <a:rPr lang="cs-CZ" altLang="cs-CZ" sz="1900" i="1" dirty="0" err="1">
                <a:solidFill>
                  <a:schemeClr val="tx2"/>
                </a:solidFill>
                <a:latin typeface="Arial" panose="020B0604020202020204" pitchFamily="34" charset="0"/>
              </a:rPr>
              <a:t>fanshopu</a:t>
            </a: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.“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cs-CZ" altLang="cs-CZ" sz="1800" i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Arial" panose="020B0604020202020204" pitchFamily="34" charset="0"/>
              </a:rPr>
              <a:t>hypotézy kauzálního výzkumu: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„Vzroste prodej bot </a:t>
            </a:r>
            <a:r>
              <a:rPr lang="cs-CZ" altLang="cs-CZ" sz="1900" i="1" dirty="0" err="1">
                <a:solidFill>
                  <a:schemeClr val="tx2"/>
                </a:solidFill>
                <a:latin typeface="Arial" panose="020B0604020202020204" pitchFamily="34" charset="0"/>
              </a:rPr>
              <a:t>Mizuno</a:t>
            </a: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, když snížíme jejich cenu?“</a:t>
            </a:r>
          </a:p>
          <a:p>
            <a:pPr marL="533400" indent="-533400"/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„Když snížíme cenu běžeckých bot </a:t>
            </a:r>
            <a:r>
              <a:rPr lang="cs-CZ" altLang="cs-CZ" sz="1900" i="1" dirty="0" err="1">
                <a:solidFill>
                  <a:schemeClr val="tx2"/>
                </a:solidFill>
                <a:latin typeface="Arial" panose="020B0604020202020204" pitchFamily="34" charset="0"/>
              </a:rPr>
              <a:t>Mizuno</a:t>
            </a: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 o 200,- Kč vzroste jejich prodej mezi mládeží ve věku 15 -19 let.“</a:t>
            </a:r>
          </a:p>
          <a:p>
            <a:pPr marL="533400" indent="-533400"/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„Snížením ceny běžeckých bot </a:t>
            </a:r>
            <a:r>
              <a:rPr lang="cs-CZ" altLang="cs-CZ" sz="1900" i="1" dirty="0" err="1">
                <a:solidFill>
                  <a:schemeClr val="tx2"/>
                </a:solidFill>
                <a:latin typeface="Arial" panose="020B0604020202020204" pitchFamily="34" charset="0"/>
              </a:rPr>
              <a:t>Mizuno</a:t>
            </a:r>
            <a:r>
              <a:rPr lang="cs-CZ" altLang="cs-CZ" sz="1900" i="1" dirty="0">
                <a:solidFill>
                  <a:schemeClr val="tx2"/>
                </a:solidFill>
                <a:latin typeface="Arial" panose="020B0604020202020204" pitchFamily="34" charset="0"/>
              </a:rPr>
              <a:t> o 200,- Kč vzroste jejich prodej mezi mládeží ve věku 15 -19 let o 10% za měsíc.“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cs-CZ" altLang="cs-CZ" sz="1800" i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062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2C1CE-BFD7-7DCF-BFDE-48A42A25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hypotéz – správné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0F09E-C999-534B-9632-D5251213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289376"/>
          </a:xfrm>
        </p:spPr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500" dirty="0"/>
              <a:t>hypotézy deskriptivního výzkumu: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1800" i="1" dirty="0">
                <a:solidFill>
                  <a:schemeClr val="tx2"/>
                </a:solidFill>
                <a:latin typeface="Arial" panose="020B0604020202020204" pitchFamily="34" charset="0"/>
              </a:rPr>
              <a:t>„Většina Čechů sleduje více než 80 % utkání svého oblíbeného fotbalového týmu.“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1800" i="1" dirty="0">
                <a:solidFill>
                  <a:schemeClr val="tx2"/>
                </a:solidFill>
                <a:latin typeface="Arial" panose="020B0604020202020204" pitchFamily="34" charset="0"/>
              </a:rPr>
              <a:t>„Většina fanoušků fotbalové Sparty má zakoupen nějaký produkt oficiálního </a:t>
            </a:r>
            <a:r>
              <a:rPr lang="cs-CZ" altLang="cs-CZ" sz="1800" i="1" dirty="0" err="1">
                <a:solidFill>
                  <a:schemeClr val="tx2"/>
                </a:solidFill>
                <a:latin typeface="Arial" panose="020B0604020202020204" pitchFamily="34" charset="0"/>
              </a:rPr>
              <a:t>fanshopu</a:t>
            </a:r>
            <a:r>
              <a:rPr lang="cs-CZ" altLang="cs-CZ" sz="1800" i="1" dirty="0">
                <a:solidFill>
                  <a:schemeClr val="tx2"/>
                </a:solidFill>
                <a:latin typeface="Arial" panose="020B0604020202020204" pitchFamily="34" charset="0"/>
              </a:rPr>
              <a:t>.“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cs-CZ" altLang="cs-CZ" sz="1800" i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Arial" panose="020B0604020202020204" pitchFamily="34" charset="0"/>
              </a:rPr>
              <a:t>hypotézy kauzálního výzkumu: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1800" i="1" dirty="0">
                <a:solidFill>
                  <a:schemeClr val="tx2"/>
                </a:solidFill>
                <a:latin typeface="Arial" panose="020B0604020202020204" pitchFamily="34" charset="0"/>
              </a:rPr>
              <a:t>„Snížením ceny běžeckých bot </a:t>
            </a:r>
            <a:r>
              <a:rPr lang="cs-CZ" altLang="cs-CZ" sz="1800" i="1" dirty="0" err="1">
                <a:solidFill>
                  <a:schemeClr val="tx2"/>
                </a:solidFill>
                <a:latin typeface="Arial" panose="020B0604020202020204" pitchFamily="34" charset="0"/>
              </a:rPr>
              <a:t>Mizuno</a:t>
            </a:r>
            <a:r>
              <a:rPr lang="cs-CZ" altLang="cs-CZ" sz="1800" i="1" dirty="0">
                <a:solidFill>
                  <a:schemeClr val="tx2"/>
                </a:solidFill>
                <a:latin typeface="Arial" panose="020B0604020202020204" pitchFamily="34" charset="0"/>
              </a:rPr>
              <a:t> o 200,- Kč vzroste jejich prodej mezi mládeží ve věku 15 -19 let o více než 10% za měsíc.“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cs-CZ" altLang="cs-CZ" sz="1800" i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570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F8403-DD06-04D8-A982-04FA142E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1AEC0-9126-A5D6-93FD-C66F0AF1D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Hypotéza: „Více než polovina zákazníků z Ostravy, kteří ochutnali novou citronovou příchuť iontového nápoje </a:t>
            </a:r>
            <a:r>
              <a:rPr lang="cs-CZ" dirty="0" err="1"/>
              <a:t>Isostar</a:t>
            </a:r>
            <a:r>
              <a:rPr lang="cs-CZ" dirty="0"/>
              <a:t>, si jej kupuje minimálně dvakrát měsíčně.“</a:t>
            </a:r>
          </a:p>
          <a:p>
            <a:endParaRPr lang="cs-CZ" dirty="0"/>
          </a:p>
          <a:p>
            <a:r>
              <a:rPr lang="cs-CZ" dirty="0"/>
              <a:t>Jaké potřebujeme znát odpovědi k ověření této hypotézy?</a:t>
            </a:r>
          </a:p>
        </p:txBody>
      </p:sp>
    </p:spTree>
    <p:extLst>
      <p:ext uri="{BB962C8B-B14F-4D97-AF65-F5344CB8AC3E}">
        <p14:creationId xmlns:p14="http://schemas.microsoft.com/office/powerpoint/2010/main" val="2649126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F8403-DD06-04D8-A982-04FA142E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1AEC0-9126-A5D6-93FD-C66F0AF1D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Hypotéza: „Více než polovina zákazníků z Ostravy, kteří ochutnali novou citronovou příchuť iontového nápoje </a:t>
            </a:r>
            <a:r>
              <a:rPr lang="cs-CZ" dirty="0" err="1"/>
              <a:t>Isostar</a:t>
            </a:r>
            <a:r>
              <a:rPr lang="cs-CZ" dirty="0"/>
              <a:t>, si jej kupuje minimálně dvakrát měsíčně.“</a:t>
            </a:r>
          </a:p>
          <a:p>
            <a:endParaRPr lang="cs-CZ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sz="2200" dirty="0">
                <a:latin typeface="Arial" panose="020B0604020202020204" pitchFamily="34" charset="0"/>
              </a:rPr>
              <a:t>Ve kterém městě bydlíte?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sz="2200" dirty="0">
                <a:latin typeface="Arial" panose="020B0604020202020204" pitchFamily="34" charset="0"/>
              </a:rPr>
              <a:t>Kupujete iontový nápoj </a:t>
            </a:r>
            <a:r>
              <a:rPr lang="cs-CZ" altLang="cs-CZ" sz="2200" dirty="0" err="1">
                <a:latin typeface="Arial" panose="020B0604020202020204" pitchFamily="34" charset="0"/>
              </a:rPr>
              <a:t>Isostar</a:t>
            </a:r>
            <a:r>
              <a:rPr lang="cs-CZ" altLang="cs-CZ" sz="2200" dirty="0">
                <a:latin typeface="Arial" panose="020B0604020202020204" pitchFamily="34" charset="0"/>
              </a:rPr>
              <a:t>?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sz="2200" dirty="0">
                <a:latin typeface="Arial" panose="020B0604020202020204" pitchFamily="34" charset="0"/>
              </a:rPr>
              <a:t>Ochutnali jste už citronovou příchuť tohoto nápoje?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sz="2200" dirty="0">
                <a:latin typeface="Arial" panose="020B0604020202020204" pitchFamily="34" charset="0"/>
              </a:rPr>
              <a:t>Jak často kupujete </a:t>
            </a:r>
            <a:r>
              <a:rPr lang="cs-CZ" altLang="cs-CZ" sz="2200" dirty="0" err="1">
                <a:latin typeface="Arial" panose="020B0604020202020204" pitchFamily="34" charset="0"/>
              </a:rPr>
              <a:t>Isostar</a:t>
            </a:r>
            <a:r>
              <a:rPr lang="cs-CZ" altLang="cs-CZ" sz="2200" dirty="0">
                <a:latin typeface="Arial" panose="020B0604020202020204" pitchFamily="34" charset="0"/>
              </a:rPr>
              <a:t> s citronovou příchutí?</a:t>
            </a:r>
          </a:p>
        </p:txBody>
      </p:sp>
    </p:spTree>
    <p:extLst>
      <p:ext uri="{BB962C8B-B14F-4D97-AF65-F5344CB8AC3E}">
        <p14:creationId xmlns:p14="http://schemas.microsoft.com/office/powerpoint/2010/main" val="16535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A655E-1CBE-4E2F-AA82-C6B8DA43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empirické (empiricko-teoretické)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3E09CB-88E0-4E81-93C7-62DDEF4B6A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Souhrn, </a:t>
            </a:r>
            <a:r>
              <a:rPr lang="cs-CZ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Seznam použitých symbolů a zkratek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Úvod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Teoretická část práce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Cíle a úkoly práce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Metodika práce</a:t>
            </a:r>
          </a:p>
          <a:p>
            <a:pPr marL="0" lvl="0">
              <a:lnSpc>
                <a:spcPct val="107000"/>
              </a:lnSpc>
              <a:spcAft>
                <a:spcPts val="800"/>
              </a:spcAft>
            </a:pP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42D714-183B-41F3-B460-509EEC103E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5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Analytická část – výsledky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Syntetická část – hledání souvislostí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Diskuze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Závěry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Seznam literatury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Přílohy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711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DE7CD-5DBC-57E4-96C7-27C25E9D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A392D-B40F-BFDC-1260-364F64EA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01344"/>
          </a:xfrm>
        </p:spPr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Nezaměňovat s metodologií!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Metodika – obecně pracovní postup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Metodologie – vědní disciplína, která se zabývá metodami, jejich tvorbou a aplikací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Jakým způsobem bude dosaženo stanoveného cíle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Soubor kroků, které na sebe logicky navazují a věcně navazují a jejichž postupné zpracování pomáhá dosáhnout cíle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dirty="0"/>
              <a:t>Smyslem je aby byl kdokoli jiný schopen zopakovat a ověřit vaše postupy a dosažené výsledky</a:t>
            </a:r>
          </a:p>
        </p:txBody>
      </p:sp>
    </p:spTree>
    <p:extLst>
      <p:ext uri="{BB962C8B-B14F-4D97-AF65-F5344CB8AC3E}">
        <p14:creationId xmlns:p14="http://schemas.microsoft.com/office/powerpoint/2010/main" val="39372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00AD0-7A59-4690-B362-AF94B56F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11ED8A-954E-4397-BBEC-32F77C189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Určení základního a výzkumného souboru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Výběr vhodné metody k dosažení stanoveného cíle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Metoda = způsob, který umožní nalezení vědeckých poznatků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Získání základního přehledu o metodách a výběr metody, která je nejvhodnější k realizaci daného výzkumu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Představení argumentů, proč je vybrána metoda pro tento výzkum adekvátní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Vysvětlení a popis, jakým způsobem se bude v práci prostupovat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dirty="0"/>
              <a:t>Jak budou metody aplikovány</a:t>
            </a:r>
          </a:p>
        </p:txBody>
      </p:sp>
    </p:spTree>
    <p:extLst>
      <p:ext uri="{BB962C8B-B14F-4D97-AF65-F5344CB8AC3E}">
        <p14:creationId xmlns:p14="http://schemas.microsoft.com/office/powerpoint/2010/main" val="3696918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813AF-E47E-2B31-C32F-8A29A394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A721F-B077-CD18-8EED-A32798197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569296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metodika AP odráží přístup autora či autorky k řešení zadaného tématu, orientaci v základních výzkumných metodách a schopnost adekvátní volby metod vzhledem k charakteru sledovaných jevů a volbě cílů</a:t>
            </a:r>
            <a:endParaRPr lang="cs-CZ" sz="2800" dirty="0">
              <a:cs typeface="Arial" panose="020B0604020202020204" pitchFamily="34" charset="0"/>
            </a:endParaRPr>
          </a:p>
          <a:p>
            <a:pPr marL="50292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samostatné kapitole práce proto autor(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uvádí popis použitých metod vč. jejich základních charakteristik, které jsou v práci použity a na jejichž základě je dosaženo uvedených výsledků a závěrů</a:t>
            </a:r>
            <a:endParaRPr lang="cs-CZ" sz="2800" dirty="0">
              <a:cs typeface="Arial" panose="020B0604020202020204" pitchFamily="34" charset="0"/>
            </a:endParaRPr>
          </a:p>
          <a:p>
            <a:pPr marL="50292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metodou se rozumí objektivní a korektní způsob/y, umožňující nalezení nebo objasnění poznatků/principů/zákonitostí, vedoucích k lepšímu poznání daného objektu</a:t>
            </a:r>
          </a:p>
          <a:p>
            <a:pPr marL="50292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použité metody se liší v závislosti na fázi (části)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806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3EDA6-80EA-6CB3-073A-FE3F746E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295400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Vybrané metody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2FCB066-7193-E371-45AD-CBA179452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19273"/>
              </p:ext>
            </p:extLst>
          </p:nvPr>
        </p:nvGraphicFramePr>
        <p:xfrm>
          <a:off x="1143000" y="1524000"/>
          <a:ext cx="7391400" cy="44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919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BC668-54FF-9B15-A62C-F0BD1658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90A08-CC7A-91C6-525F-5FF07033A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obecně „pozorování“ je základem jakékoli výzkumné metody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zde je však na mysli pozorování systematické 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jde o záměrné (má vytýčený cíl pozorování) a plánovité (předem je stanovena doba nebo počet pozorování) sledování určitých jevů a zákonitostí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výsledkem pozorování je nejen popis skutečnosti ale i její vysvětlení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601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3BAF3-5F23-0E97-2410-04AAB268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Vědecký popis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E4F19B-D008-CD9F-9E0B-02CCA54A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výsledkem vědeckého pozorování je vědecký popis, který je přesným záznamem pozorovaných jevů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popis je založen na pojmech, které popisují objekty zkoumání z hlediska jejich kvantitativních a kvalitativních charakteristik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může jít o materiální pojmy (vlastnosti jako je např. velikost, barva,...) nebo formální pojmy (existence, příčina, identita,…)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tyto pojmy hrají významnou roli při explanaci a mají organizační funkci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48877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B9972-D9CA-589F-3E53-8125F50D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Explanace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EE226-7F03-9351-0DB7-5550D04AA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explanace je výkladem či vysvětlením, tedy metodou zaměřenou na logickou rekonstrukci nebo pochopení nějakého jevu nebo procesu – proč dochází k pozorovaným a popisovaným jevům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logicky tedy navazuje na předešlé metody pozorování a popis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jde zejména o vyvození teoretických závěrů, formulaci zdůvodnění příčin popisovaných jevů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explanace dává fakta do souvislostí a bývá vyústěním teoretické části diplomové práce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90766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125CC-F57A-8DCD-642F-C756A266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DFCE4C-73CA-E365-E717-E2E0C9CE8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Měření obvykle navazuje na popis tím, že jej dále rozvádí a upřesňuje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cílem měření je určení kvantitativní stránky určité vlastnosti pozorovaného jevu, případně vzájemného srovnání jevů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případě, že se u pozorovaného (měřeného) jevu vyskytují kvantitativní charakteristiky, srovnáváme je s ideálním vzorem (normou, jednotkou, standardem) a na základě toho stanovujeme kvantitativní určenost pozorovaných jevů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měření kvalitativních charakteristik je nesnadné z důvodu neexistence vzorů, se kterými bychom mohli pozorovaný jev srovnávat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344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5B875-7A36-64E1-6CF0-CA54C5D7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013F4-4B72-9AD8-6492-2988A23E3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experimentem rozumíme pokus, který je pozorováním určitého jevu za kontrolovaných nebo řízených podmínek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cílem experimentu je ověření pravdivosti určité hypotézy nebo teorie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experimenty lze dekomponovat do fází formulace hypotéz, stanovení objektu, sestavení experimentálního a kontrolního objektu, realizace experimentu, analýzy výsledků a vyhodnocení experimentu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při experimentech se téměř vždy potýkáme s rušivými vlivy vnějšího prostředí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45611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D5274-E849-06B9-584F-822C1B9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D24F7-19F4-5C3F-4D81-554F3A39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334000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model je zjednodušený obraz skutečnosti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modelováním rozumíme aplikaci různých druhů modelů na řešení dané problematiky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ekonomických disciplínách nahrazují modely experiment – umožňují náhradu reálného objektu modelovým objektem </a:t>
            </a:r>
          </a:p>
          <a:p>
            <a:pPr marL="1035050" lvl="1" indent="-342900">
              <a:buFont typeface="Arial" panose="020B0604020202020204" pitchFamily="34" charset="0"/>
              <a:buChar char="•"/>
            </a:pP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toto nahrazení sebou sice nese určitou míru zjednodušení reality, ale s respektováním klíčových vlastností reálného objektu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ekonomické teorii se můžeme setkávat s teoretickými modely, které vytvářejí soubor předpokladů, které postihují určité zákonitosti probíhající v realitě</a:t>
            </a:r>
          </a:p>
          <a:p>
            <a:pPr marL="1035050" lvl="1" indent="-342900">
              <a:buFont typeface="Arial" panose="020B0604020202020204" pitchFamily="34" charset="0"/>
              <a:buChar char="•"/>
            </a:pP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takovéto modely objasňují např. chování ekonomických subjektů, tvorbu cen, produkční funkci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32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07F9E-F2F0-DBDD-556D-00B3951C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strany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10E9D3-E21D-E971-1ED5-289EC620F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60070" indent="-514350">
              <a:buAutoNum type="arabicPeriod"/>
            </a:pPr>
            <a:r>
              <a:rPr lang="cs-CZ" dirty="0"/>
              <a:t>Strana – titulní strana s uvedením názvu práce, jména a příjmení studenta (na desky)</a:t>
            </a:r>
          </a:p>
          <a:p>
            <a:pPr marL="560070" indent="-514350">
              <a:buAutoNum type="arabicPeriod"/>
            </a:pPr>
            <a:r>
              <a:rPr lang="cs-CZ" dirty="0"/>
              <a:t>Strana – průvodní strana s uvedením názvu práce, jména a příjmení studenta</a:t>
            </a:r>
          </a:p>
          <a:p>
            <a:pPr marL="560070" indent="-514350">
              <a:buAutoNum type="arabicPeriod"/>
            </a:pPr>
            <a:r>
              <a:rPr lang="cs-CZ" dirty="0"/>
              <a:t>Strana – prohlášení studenta, poděkování (vedoucímu práce či třetím osobám, není povinné)</a:t>
            </a:r>
          </a:p>
          <a:p>
            <a:pPr marL="560070" indent="-514350">
              <a:buAutoNum type="arabicPeriod"/>
            </a:pPr>
            <a:r>
              <a:rPr lang="cs-CZ" dirty="0"/>
              <a:t>Strana – souhrn (česky): cíl práce, výzkumné metody, výsledky výzkumu/práce, závěry a doporučení, klíčová slova (3 – 5 slov)</a:t>
            </a:r>
          </a:p>
          <a:p>
            <a:pPr marL="560070" indent="-514350">
              <a:buAutoNum type="arabicPeriod"/>
            </a:pPr>
            <a:r>
              <a:rPr lang="cs-CZ" dirty="0"/>
              <a:t>Strana – </a:t>
            </a:r>
            <a:r>
              <a:rPr lang="cs-CZ" dirty="0" err="1"/>
              <a:t>summary</a:t>
            </a:r>
            <a:r>
              <a:rPr lang="cs-CZ" dirty="0"/>
              <a:t> (anglicky souhrn):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,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, </a:t>
            </a:r>
            <a:r>
              <a:rPr lang="cs-CZ" dirty="0" err="1"/>
              <a:t>conclusions</a:t>
            </a:r>
            <a:r>
              <a:rPr lang="cs-CZ" dirty="0"/>
              <a:t> and </a:t>
            </a:r>
            <a:r>
              <a:rPr lang="cs-CZ" dirty="0" err="1"/>
              <a:t>recommendation</a:t>
            </a:r>
            <a:r>
              <a:rPr lang="cs-CZ" dirty="0"/>
              <a:t>, </a:t>
            </a:r>
            <a:r>
              <a:rPr lang="cs-CZ" dirty="0" err="1"/>
              <a:t>keywords</a:t>
            </a:r>
            <a:endParaRPr lang="cs-CZ" dirty="0"/>
          </a:p>
          <a:p>
            <a:pPr marL="560070" indent="-514350">
              <a:buAutoNum type="arabicPeriod"/>
            </a:pPr>
            <a:r>
              <a:rPr lang="cs-CZ" dirty="0"/>
              <a:t>Zadání práce</a:t>
            </a:r>
          </a:p>
          <a:p>
            <a:pPr marL="56007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987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6A89A-EE49-CCF5-BACE-73FE3C4C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E894A-FDB8-2322-EA41-96FBD11B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929336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komparaci (srovnání) lze využít ve dvou rovinách:</a:t>
            </a:r>
          </a:p>
          <a:p>
            <a:pPr marL="1035050" lvl="1" indent="-342900"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jak se bude chovat daný objekt za odlišných podmínek (v různých prostředích)</a:t>
            </a:r>
          </a:p>
          <a:p>
            <a:pPr marL="1035050" lvl="1" indent="-342900"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jak se zachovají různé objekty za stejných podmínek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 základě takového srovnávání pak lze vyvozovat závěry o vlastnostech objektů nebo procesů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předpokladem komparace je přesnost předešlých metod – pozorování, popisu a měření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při komparaci dvou či více jevů můžeme využít ukazatele podílu (relativní rozdíl), rozdílu (absolutní rozdíl) nebo index (podíl dvou hodnot téhož ukazatele)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komparace je základní metodou hodnocení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879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2A968-F6F4-06D1-4CC5-74F88CB1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8720F-CC2B-2609-595A-5EC13F5CD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569296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analýza je proces reálného nebo myšlenkového rozkladu zkoumaného objektu (jevu, situace) na dílčí části, které se následně stávají předmětem dalšího zkoumání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jde o rozbor vlastností, vztahů, faktů postupující od celku k částem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analýza umožňuje odhalovat různé vlastnosti jevů a procesů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analýza umožňuje oddělit podstatné od nepodstatného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analýza (a interpretace) se prolíná průběhem kvalitativního výzkumu a je nedělitelnou součástí každého jejího jednotlivého kroku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analýza patří, spolu se syntézou, mezi základní a nejpoužívanější vědecké metody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361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C3F85-7EC7-68B8-E22E-B3F8295A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Syntéza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D4335D-831A-F787-D801-96F71D005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syntéza je myšlenkové spojení poznatků získaných analytickými metodami v celek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syntéza je základem pro pochopení vzájemné souvislosti jevů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syntéza představuje sumarizací poznatků vedoucí k získání nových poznatků, vztahů a zákonitostí ve kvalitativně vyšší úrovni – vede k objasňování nových nebo dříve nedefinovaných vztahů a zákonitostí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42515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CCB2A-55B1-E272-F6F5-A58936F1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B72CD-9AA8-BAE9-3B5A-47FD0C8B0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857328"/>
          </a:xfrm>
        </p:spPr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Indukce je vyvozování obecného (teoretického) závěru na základě poznatků o jednotlivostech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umožňuje dojít k podstatě jevů, stanovit jejich zákonitosti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induktivní závěr lze považovat za hypotézu, protože nabízí vysvětlení, i když těchto vysvětlení může být v praxi více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závěry induktivních myšlenkových pochodů jsou vždy ovlivněny subjektivními postoji (zkušenostmi, znalostmi) a mají proto omezenou platnost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východiskem indukce je statistické zpracování a vyhodnocení údajů, na jejichž základě formulujeme obecnější závěry platné pro zkoumanou oblast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00401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CCB2A-55B1-E272-F6F5-A58936F1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B72CD-9AA8-BAE9-3B5A-47FD0C8B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dedukce jde opačným směrem než indukce – postupem od méně obecného k obecnějšímu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jde však o přesnější vyvozování nových tvrzení při dodržování pravidel logiky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dedukce je proces, ve kterém testujeme, zda vyslovená hypotéza je schopna vysvětlit zkoumaný fakt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200" dirty="0">
                <a:cs typeface="Arial" panose="020B0604020202020204" pitchFamily="34" charset="0"/>
              </a:rPr>
              <a:t>indukce a dedukce spolu úzce souvisí, indukcí dospíváme k teoretickým zobecněním na základě zkoumání jednotlivých jevů z praxe, a naopak si můžeme teoretické závěry dedukcí ověřit v praxi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50319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CCB2A-55B1-E272-F6F5-A58936F1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B72CD-9AA8-BAE9-3B5A-47FD0C8B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dotazování lze rozčlenit do několika typů</a:t>
            </a:r>
          </a:p>
          <a:p>
            <a:pPr marL="1149350" lvl="1" indent="-457200">
              <a:buFont typeface="+mj-lt"/>
              <a:buAutoNum type="arabicPeriod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ústní (rozhovory)</a:t>
            </a:r>
          </a:p>
          <a:p>
            <a:pPr marL="1149350" lvl="1" indent="-457200">
              <a:buFont typeface="+mj-lt"/>
              <a:buAutoNum type="arabicPeriod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písemné a elektronické (dotazníkové šetření)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ad 1)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individuální ústní rozhovory jsou často využívány v případech potřeby zjištění informací hlubšího charakteru</a:t>
            </a:r>
          </a:p>
          <a:p>
            <a:pPr marL="1035050" lvl="1" indent="-34290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výhodou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je, dle úrovně standardizace, možnost interakce tazatele a respondenta a reakce na bezprostřední skutečnosti v rámci rozhovoru</a:t>
            </a:r>
          </a:p>
          <a:p>
            <a:pPr marL="1035050" lvl="1" indent="-34290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nevýhodou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je časová a finanční náročnost</a:t>
            </a:r>
          </a:p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mezi specifické typy ústního dotazování lze zařadit např. skupinové rozhovory či terénní dotazování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7638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CCB2A-55B1-E272-F6F5-A58936F1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B72CD-9AA8-BAE9-3B5A-47FD0C8B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dotazování lze rozčlenit do několika typů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ústní (rozhovory)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písemné a elektronické (dotazníkové šetření)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rozšířeným nástrojem získávání informací je písemné dotazování – dotazník či anketa</a:t>
            </a:r>
          </a:p>
          <a:p>
            <a:pPr marL="1035050" lvl="1" indent="-34290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výhodou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je finanční nenáročnost, rychlost, ale i odstranění případného nežádoucího vlivu tazatele na respondenta</a:t>
            </a:r>
          </a:p>
          <a:p>
            <a:pPr marL="1035050" lvl="1" indent="-34290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nevýhodou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je zejména nemožnost kontroly podmínek vyplnění (kdo byl skutečně respondentem, vnější rušivé vlivy apod.) a celkově nižší návratnost tohoto nástroje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8371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CCB2A-55B1-E272-F6F5-A58936F1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B72CD-9AA8-BAE9-3B5A-47FD0C8B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dotazování lze rozčlenit do několika typů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ústní (rozhovory)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písemné a elektronické (dotazníkové šetření)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 rozvojem informačních technologií nabývá stále na větším významu elektronické dotazování prostřednictví elektronické pošty či dotazníků (otázek) cíleně umístěných na určitých internetových stránkách</a:t>
            </a:r>
          </a:p>
          <a:p>
            <a:pPr marL="1035050" lvl="1" indent="-34290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výhodou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je možnost využití speciálních stránek a softwarů, které pomohou se strukturou dotazníku i statistickým vyhodnocením otázek</a:t>
            </a:r>
          </a:p>
          <a:p>
            <a:pPr marL="1035050" lvl="1" indent="-34290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obvykle bývá nižší reprezentativnost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060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D4925-284B-0C94-4BB9-8E6ED54A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platí, 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6CD4-18FC-4284-668C-65A26DFBB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zpracování jakékoliv vědecké práce, tedy i práce absolventské, vyžaduje užití vědeckých metod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každý vědní obor, tedy i ekonomie, management či marketing sportu, disponuje standardizovanými postupy, které je nutné v průběhu výzkumné činnosti aplikovat do praxe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volba konkrétní metody záleží na zaměření práce a na stanoveném cíli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výše uvedené metody se obvykle kombinují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lze využít výhradně metody kvalitativního výzkumu, metody kvantitativního výzkumu, nebo lze tyto metody kombinovat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213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BF227-8DD0-CE67-AC0D-49633815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vs. kvantitativní výzkum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8DE2824-8477-278C-6240-93CA658BE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913536"/>
              </p:ext>
            </p:extLst>
          </p:nvPr>
        </p:nvGraphicFramePr>
        <p:xfrm>
          <a:off x="575556" y="2132856"/>
          <a:ext cx="7992888" cy="38884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1664013476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1217687409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Kvalitativní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Kvantitativní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41530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Stačí málo respondentů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Vzorek respondentů je velký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58862"/>
                  </a:ext>
                </a:extLst>
              </a:tr>
              <a:tr h="794071">
                <a:tc>
                  <a:txBody>
                    <a:bodyPr/>
                    <a:lstStyle/>
                    <a:p>
                      <a:r>
                        <a:rPr lang="cs-CZ" dirty="0"/>
                        <a:t>Provádí se obvykle pomocí osobní rozhovorů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Provádí se obvykle pomocí dotazníkového šetření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46050"/>
                  </a:ext>
                </a:extLst>
              </a:tr>
              <a:tr h="794071">
                <a:tc>
                  <a:txBody>
                    <a:bodyPr/>
                    <a:lstStyle/>
                    <a:p>
                      <a:r>
                        <a:rPr lang="cs-CZ" dirty="0"/>
                        <a:t>Zkoumá problémy do hloubky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Snaží se kvantifikovat výskyt problému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68962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Časově náročný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Časově nenáročný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23634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Indukce z výsledků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Dedukce z výsledků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41551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Nestatistické zpracování 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Statistické zpracování dat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6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17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07F9E-F2F0-DBDD-556D-00B3951C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strana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C68571E-D481-757D-9486-937763BB4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57" t="21962" r="66020" b="17646"/>
          <a:stretch/>
        </p:blipFill>
        <p:spPr>
          <a:xfrm>
            <a:off x="2230767" y="97244"/>
            <a:ext cx="4682465" cy="6663511"/>
          </a:xfrm>
        </p:spPr>
      </p:pic>
    </p:spTree>
    <p:extLst>
      <p:ext uri="{BB962C8B-B14F-4D97-AF65-F5344CB8AC3E}">
        <p14:creationId xmlns:p14="http://schemas.microsoft.com/office/powerpoint/2010/main" val="40985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B3273-B48D-50A8-E13D-6E6D77E7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DBFDA-EED2-2CBB-053A-F8688E59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01344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AP – analýza konkrétního souboru respondentů (názory a zkušenosti s určitým zkoumaným jevem)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1800" dirty="0"/>
              <a:t>Nejvýhodnější pro zisk dostatečného množství dat v relativně krátkém časovém úseku je pravděpodobně užití dotazníkové metody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88620" indent="-342900">
              <a:buFont typeface="+mj-lt"/>
              <a:buAutoNum type="arabicPeriod"/>
            </a:pPr>
            <a:r>
              <a:rPr lang="cs-CZ" sz="1800" dirty="0"/>
              <a:t>Nastudování zvolené metody v odborné literatuře </a:t>
            </a:r>
          </a:p>
          <a:p>
            <a:pPr marL="388620" indent="-342900">
              <a:buFont typeface="+mj-lt"/>
              <a:buAutoNum type="arabicPeriod"/>
            </a:pPr>
            <a:r>
              <a:rPr lang="cs-CZ" sz="1800" dirty="0"/>
              <a:t>Nejdůležitější pasáže ocitovat v popisu užité metody v kapitole Metodika práce</a:t>
            </a:r>
          </a:p>
          <a:p>
            <a:pPr marL="388620" indent="-342900">
              <a:buFont typeface="+mj-lt"/>
              <a:buAutoNum type="arabicPeriod"/>
            </a:pPr>
            <a:r>
              <a:rPr lang="cs-CZ" sz="1800" dirty="0"/>
              <a:t>Tvorba dotazníku + popis toho, co se jeho prostřednictvím snažíme zjistit, kdy, kde a od koho</a:t>
            </a:r>
          </a:p>
          <a:p>
            <a:pPr marL="388620" indent="-342900">
              <a:buFont typeface="+mj-lt"/>
              <a:buAutoNum type="arabicPeriod"/>
            </a:pPr>
            <a:r>
              <a:rPr lang="cs-CZ" sz="1800" dirty="0"/>
              <a:t>Konstrukce jednotlivých otázek – musí korespondovat s cílem práce (nekladete zbytečné otázky)</a:t>
            </a:r>
          </a:p>
          <a:p>
            <a:pPr marL="977900" lvl="1" indent="-285750"/>
            <a:r>
              <a:rPr lang="cs-CZ" sz="1600" dirty="0"/>
              <a:t>vyplnění dotazníku – jednoduché, časově nenáročné, otázky by měly být jasné a srozumitelné</a:t>
            </a:r>
          </a:p>
          <a:p>
            <a:pPr marL="388620" indent="-342900">
              <a:buFont typeface="+mj-lt"/>
              <a:buAutoNum type="arabicPeriod"/>
            </a:pPr>
            <a:r>
              <a:rPr lang="cs-CZ" sz="1800" dirty="0"/>
              <a:t>Dotazník přidat jako přílohu práce</a:t>
            </a:r>
          </a:p>
        </p:txBody>
      </p:sp>
    </p:spTree>
    <p:extLst>
      <p:ext uri="{BB962C8B-B14F-4D97-AF65-F5344CB8AC3E}">
        <p14:creationId xmlns:p14="http://schemas.microsoft.com/office/powerpoint/2010/main" val="1872879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B3273-B48D-50A8-E13D-6E6D77E7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DBFDA-EED2-2CBB-053A-F8688E59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01344"/>
          </a:xfrm>
        </p:spPr>
        <p:txBody>
          <a:bodyPr>
            <a:normAutofit lnSpcReduction="10000"/>
          </a:bodyPr>
          <a:lstStyle/>
          <a:p>
            <a:pPr marL="388620" indent="-342900">
              <a:buFont typeface="+mj-lt"/>
              <a:buAutoNum type="arabicPeriod" startAt="6"/>
            </a:pPr>
            <a:r>
              <a:rPr lang="cs-CZ" sz="2000" dirty="0"/>
              <a:t>Použijeme odborný jazyk u popisu vlastního výzkumu</a:t>
            </a:r>
          </a:p>
          <a:p>
            <a:pPr marL="977900" lvl="1" indent="-285750"/>
            <a:r>
              <a:rPr lang="cs-CZ" sz="1800" dirty="0"/>
              <a:t>NE: </a:t>
            </a:r>
            <a:r>
              <a:rPr lang="cs-CZ" sz="1800" i="1" dirty="0"/>
              <a:t>„Udělal jsem dotazník, rozdal jsem ho lidem ve </a:t>
            </a:r>
            <a:r>
              <a:rPr lang="cs-CZ" sz="1800" i="1" dirty="0" err="1"/>
              <a:t>fitku</a:t>
            </a:r>
            <a:r>
              <a:rPr lang="cs-CZ" sz="1800" i="1" dirty="0"/>
              <a:t>.“</a:t>
            </a:r>
          </a:p>
          <a:p>
            <a:pPr marL="977900" lvl="1" indent="-285750"/>
            <a:r>
              <a:rPr lang="cs-CZ" sz="1800" dirty="0"/>
              <a:t>ANO: </a:t>
            </a:r>
            <a:r>
              <a:rPr lang="cs-CZ" alt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„Prostřednictvím vhodně zvolených uzavřených otázek dotazníku získáme od selektovaného vzorku respondentů data, jejichž následná analýza a vyhodnocení naplní stanovené výzkumné cíle, odpoví na výzkumné otázky a pomůže otestovat jednotlivé hypotézy, na základě kterých se nám podaří vyvodit závěry z naší výzkumné činnosti.“</a:t>
            </a:r>
            <a:endParaRPr lang="cs-CZ" sz="1800" dirty="0"/>
          </a:p>
          <a:p>
            <a:pPr marL="977900" lvl="1" indent="-285750"/>
            <a:r>
              <a:rPr lang="cs-CZ" sz="1800" dirty="0"/>
              <a:t>Popis jednotlivých kroků</a:t>
            </a:r>
          </a:p>
          <a:p>
            <a:pPr marL="388620" indent="-342900">
              <a:buFont typeface="+mj-lt"/>
              <a:buAutoNum type="arabicPeriod" startAt="6"/>
            </a:pPr>
            <a:r>
              <a:rPr lang="cs-CZ" sz="2000" dirty="0"/>
              <a:t>Popis výzkumného souboru</a:t>
            </a:r>
          </a:p>
          <a:p>
            <a:pPr marL="977900" lvl="1" indent="-285750"/>
            <a:r>
              <a:rPr lang="cs-CZ" sz="1800" dirty="0"/>
              <a:t>Jak jste vybírali respondenty?</a:t>
            </a:r>
          </a:p>
          <a:p>
            <a:pPr marL="977900" lvl="1" indent="-285750"/>
            <a:r>
              <a:rPr lang="cs-CZ" sz="1800" dirty="0"/>
              <a:t>Byla stanovena nějaká kritéria pro jejich selekci?</a:t>
            </a:r>
          </a:p>
          <a:p>
            <a:pPr marL="977900" lvl="1" indent="-285750"/>
            <a:r>
              <a:rPr lang="cs-CZ" sz="1800" dirty="0"/>
              <a:t>V jakém časovém horizontu byl výzkum prováděn?</a:t>
            </a:r>
          </a:p>
          <a:p>
            <a:pPr marL="977900" lvl="1" indent="-285750"/>
            <a:r>
              <a:rPr lang="cs-CZ" sz="1800" dirty="0"/>
              <a:t>Kde a jak jste dotazník distribuovali? Apod.</a:t>
            </a:r>
          </a:p>
          <a:p>
            <a:pPr marL="502920" indent="-457200">
              <a:buFont typeface="+mj-lt"/>
              <a:buAutoNum type="arabicPeriod" startAt="8"/>
            </a:pPr>
            <a:r>
              <a:rPr lang="cs-CZ" sz="2100" dirty="0"/>
              <a:t>Zachování anonymity respondentů a ochrana jejich osobních dat</a:t>
            </a:r>
          </a:p>
        </p:txBody>
      </p:sp>
    </p:spTree>
    <p:extLst>
      <p:ext uri="{BB962C8B-B14F-4D97-AF65-F5344CB8AC3E}">
        <p14:creationId xmlns:p14="http://schemas.microsoft.com/office/powerpoint/2010/main" val="1459973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B3273-B48D-50A8-E13D-6E6D77E7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DBFDA-EED2-2CBB-053A-F8688E59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5001344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 startAt="9"/>
            </a:pPr>
            <a:r>
              <a:rPr lang="cs-CZ" sz="2000" dirty="0"/>
              <a:t>Zpracování a statistické vyhodnocení dat – také uvádět v metodice</a:t>
            </a:r>
          </a:p>
          <a:p>
            <a:pPr marL="977900" lvl="1" indent="-285750"/>
            <a:r>
              <a:rPr lang="cs-CZ" sz="1800" dirty="0"/>
              <a:t>Jaká metoda bude využita pro vyhodnocení dat?</a:t>
            </a:r>
          </a:p>
          <a:p>
            <a:pPr marL="977900" lvl="1" indent="-285750"/>
            <a:r>
              <a:rPr lang="cs-CZ" sz="1800" dirty="0"/>
              <a:t>Jaké bude následné statistické zpracování dat?</a:t>
            </a:r>
          </a:p>
          <a:p>
            <a:pPr marL="977900" lvl="1" indent="-285750"/>
            <a:r>
              <a:rPr lang="cs-CZ" sz="1800" dirty="0"/>
              <a:t>TIP: zpracování dat do přehledných grafů, tabulek a zjištěné jevy dostatečně interpretovat</a:t>
            </a:r>
          </a:p>
          <a:p>
            <a:pPr marL="977900" lvl="1" indent="-285750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42056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05D61-C049-2C02-2ACC-5B262AF2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a základní soubor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3C67D-84F5-2EF2-2C90-06FE1373F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713312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400" dirty="0"/>
              <a:t>Výzkumný ̴ výběrový ̴ sledovaný soubor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2200" dirty="0"/>
              <a:t>Používá se ve statistickém, sociologickém a marketingovém výzkumu – na základě vybraného </a:t>
            </a:r>
            <a:r>
              <a:rPr lang="cs-CZ" sz="2200" b="1" dirty="0"/>
              <a:t>vzorku (výzkumný soubor</a:t>
            </a:r>
            <a:r>
              <a:rPr lang="cs-CZ" sz="2200" dirty="0"/>
              <a:t>) usuzovat závěr o </a:t>
            </a:r>
            <a:r>
              <a:rPr lang="cs-CZ" sz="2200" b="1" dirty="0"/>
              <a:t>celé populaci</a:t>
            </a:r>
            <a:r>
              <a:rPr lang="cs-CZ" sz="2200" dirty="0"/>
              <a:t>, na kterou chceme výsledky vztáhnout (</a:t>
            </a:r>
            <a:r>
              <a:rPr lang="cs-CZ" sz="2200" b="1" dirty="0"/>
              <a:t>základní soubor)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400" dirty="0"/>
              <a:t>Výzkumný soubor je podmnožina základního souboru a je tvořen souborem respondentů, od nichž jste získali data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2400" dirty="0"/>
              <a:t>Výzkumný soubor tedy nezahrnuje celý základní soubor, ale jen jeho část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Co možná nejvíc reprezentativní, co nejvíce odpovídat danému základnímu souboru </a:t>
            </a:r>
          </a:p>
          <a:p>
            <a:pPr marL="1149350" lvl="1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175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05D61-C049-2C02-2ACC-5B262AF2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295400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Výzkumný a základní soubor</a:t>
            </a:r>
          </a:p>
        </p:txBody>
      </p:sp>
      <p:pic>
        <p:nvPicPr>
          <p:cNvPr id="4" name="Picture 2" descr="15: : minut - BLOK 1: epistemologie 15: : minut - BLOK 2: principy  kvantitativního přístupu 16: : minut - BLOK 3: - ppt stáhnout">
            <a:extLst>
              <a:ext uri="{FF2B5EF4-FFF2-40B4-BE49-F238E27FC236}">
                <a16:creationId xmlns:a16="http://schemas.microsoft.com/office/drawing/2014/main" id="{36ECCB44-B552-C26D-C655-91C4747B26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896" y="1535359"/>
            <a:ext cx="6808208" cy="51061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1057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256418-0572-4287-A607-199B25E9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ctr"/>
          <a:lstStyle/>
          <a:p>
            <a:pPr algn="ctr"/>
            <a:r>
              <a:rPr lang="cs-CZ" sz="5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9046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3127A-5C18-43C2-9EFA-5AE31A3B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2CD41-EB75-454B-B9EF-B87C2D1B3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</a:rPr>
              <a:t>HENDL, J. </a:t>
            </a:r>
            <a:r>
              <a:rPr lang="cs-CZ" sz="1900" i="1" dirty="0">
                <a:latin typeface="Arial" panose="020B0604020202020204" pitchFamily="34" charset="0"/>
              </a:rPr>
              <a:t>Bakalářské a diplomové práce na UK FTVS – krok za krokem. </a:t>
            </a:r>
            <a:r>
              <a:rPr lang="cs-CZ" sz="1900" dirty="0">
                <a:latin typeface="Arial" panose="020B0604020202020204" pitchFamily="34" charset="0"/>
              </a:rPr>
              <a:t>Praha: UK FTVS, 2010. Dostupné z: </a:t>
            </a:r>
            <a:r>
              <a:rPr lang="cs-CZ" sz="1900" dirty="0">
                <a:latin typeface="Arial" panose="020B0604020202020204" pitchFamily="34" charset="0"/>
                <a:hlinkClick r:id="rId2"/>
              </a:rPr>
              <a:t>https://ftvs.cuni.cz/ftvs-161.html</a:t>
            </a:r>
            <a:r>
              <a:rPr lang="cs-CZ" sz="1900" dirty="0">
                <a:latin typeface="Arial" panose="020B0604020202020204" pitchFamily="34" charset="0"/>
              </a:rPr>
              <a:t>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1900" dirty="0"/>
              <a:t>KAPOUNOVÁ, J., KAPOUN, P. </a:t>
            </a:r>
            <a:r>
              <a:rPr lang="cs-CZ" sz="1900" i="1" dirty="0"/>
              <a:t>Bakalářská a diplomová práce: od zadání po obhajobu. </a:t>
            </a:r>
            <a:r>
              <a:rPr lang="cs-CZ" sz="1900" dirty="0"/>
              <a:t>Praha: Grada, 2017. ISBN: 978-80-241-0079-8.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cs-CZ" sz="1900" dirty="0"/>
              <a:t>O‘LEARY, Z. </a:t>
            </a:r>
            <a:r>
              <a:rPr lang="cs-CZ" sz="1900" i="1" dirty="0" err="1"/>
              <a:t>The</a:t>
            </a:r>
            <a:r>
              <a:rPr lang="cs-CZ" sz="1900" i="1" dirty="0"/>
              <a:t> </a:t>
            </a:r>
            <a:r>
              <a:rPr lang="cs-CZ" sz="1900" i="1" dirty="0" err="1"/>
              <a:t>essential</a:t>
            </a:r>
            <a:r>
              <a:rPr lang="cs-CZ" sz="1900" i="1" dirty="0"/>
              <a:t> </a:t>
            </a:r>
            <a:r>
              <a:rPr lang="cs-CZ" sz="1900" i="1" dirty="0" err="1"/>
              <a:t>guide</a:t>
            </a:r>
            <a:r>
              <a:rPr lang="cs-CZ" sz="1900" i="1" dirty="0"/>
              <a:t> to </a:t>
            </a:r>
            <a:r>
              <a:rPr lang="cs-CZ" sz="1900" i="1" dirty="0" err="1"/>
              <a:t>doing</a:t>
            </a:r>
            <a:r>
              <a:rPr lang="cs-CZ" sz="1900" i="1" dirty="0"/>
              <a:t> </a:t>
            </a:r>
            <a:r>
              <a:rPr lang="cs-CZ" sz="1900" i="1" dirty="0" err="1"/>
              <a:t>your</a:t>
            </a:r>
            <a:r>
              <a:rPr lang="cs-CZ" sz="1900" i="1" dirty="0"/>
              <a:t> </a:t>
            </a:r>
            <a:r>
              <a:rPr lang="cs-CZ" sz="1900" i="1" dirty="0" err="1"/>
              <a:t>research</a:t>
            </a:r>
            <a:r>
              <a:rPr lang="cs-CZ" sz="1900" i="1" dirty="0"/>
              <a:t> </a:t>
            </a:r>
            <a:r>
              <a:rPr lang="cs-CZ" sz="1900" i="1" dirty="0" err="1"/>
              <a:t>project</a:t>
            </a:r>
            <a:r>
              <a:rPr lang="cs-CZ" sz="1900" dirty="0"/>
              <a:t>. London: </a:t>
            </a:r>
            <a:r>
              <a:rPr lang="cs-CZ" sz="1900" dirty="0" err="1"/>
              <a:t>Sage</a:t>
            </a:r>
            <a:r>
              <a:rPr lang="cs-CZ" sz="1900" dirty="0"/>
              <a:t>, 2017. ISBN 978-1-4739-5207-2.</a:t>
            </a:r>
          </a:p>
          <a:p>
            <a:pPr marL="502920" indent="-457200" rtl="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</a:rPr>
              <a:t>PELIKÁN, J. </a:t>
            </a:r>
            <a:r>
              <a:rPr lang="cs-CZ" sz="1900" i="1" dirty="0">
                <a:latin typeface="Arial" panose="020B0604020202020204" pitchFamily="34" charset="0"/>
              </a:rPr>
              <a:t>Základy empirického výzkumu pedagogických jevů. </a:t>
            </a:r>
            <a:r>
              <a:rPr lang="cs-CZ" sz="1900" dirty="0">
                <a:latin typeface="Arial" panose="020B0604020202020204" pitchFamily="34" charset="0"/>
              </a:rPr>
              <a:t>Praha: Karolinum, 2011. ISBN: 978-246-1916-3.</a:t>
            </a:r>
          </a:p>
          <a:p>
            <a:pPr marL="502920" indent="-457200" rtl="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</a:rPr>
              <a:t>PETERKOVÁ, J. </a:t>
            </a:r>
            <a:r>
              <a:rPr lang="cs-CZ" sz="1900" i="1" dirty="0">
                <a:latin typeface="Arial" panose="020B0604020202020204" pitchFamily="34" charset="0"/>
              </a:rPr>
              <a:t>Tvorba diplomové práce</a:t>
            </a:r>
            <a:r>
              <a:rPr lang="cs-CZ" sz="1900" dirty="0">
                <a:latin typeface="Arial" panose="020B0604020202020204" pitchFamily="34" charset="0"/>
              </a:rPr>
              <a:t>. Praha: </a:t>
            </a:r>
            <a:r>
              <a:rPr lang="cs-CZ" sz="1900" dirty="0" err="1">
                <a:latin typeface="Arial" panose="020B0604020202020204" pitchFamily="34" charset="0"/>
              </a:rPr>
              <a:t>Oeconomica</a:t>
            </a:r>
            <a:r>
              <a:rPr lang="cs-CZ" sz="1900" dirty="0">
                <a:latin typeface="Arial" panose="020B0604020202020204" pitchFamily="34" charset="0"/>
              </a:rPr>
              <a:t>, 2020. ISBN 978-80-245-2375-0.</a:t>
            </a:r>
          </a:p>
          <a:p>
            <a:endParaRPr lang="cs-CZ" sz="2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06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07F9E-F2F0-DBDD-556D-00B3951C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10E9D3-E21D-E971-1ED5-289EC620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85732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Strukturovaný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Stručná charakteristika práce – vyplývá z ní: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Cíl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Způsob řešení problému (výzkumné metody)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Nejzávažnější výsledky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Závěry a doporučení</a:t>
            </a:r>
            <a:endParaRPr lang="cs-CZ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Strukturovaný cíl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Použité metody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Konkrétní závěry práce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Klíčová slova = nejdůležitější termíny výstižně charakterizující tématiku práce, slouží pro katalogizaci</a:t>
            </a:r>
          </a:p>
          <a:p>
            <a:pPr marL="98933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Nepatří sem slova, která jsou součástí názvu práce</a:t>
            </a:r>
            <a:endParaRPr lang="cs-CZ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3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07F9E-F2F0-DBDD-556D-00B3951C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r>
              <a:rPr lang="cs-CZ" dirty="0"/>
              <a:t> (souhrn v AJ)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10E9D3-E21D-E971-1ED5-289EC620F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Přeložený souhrn do AJ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Anglický souhrn – poslouží cizincům, přinést spolupráci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JEL </a:t>
            </a:r>
            <a:r>
              <a:rPr lang="cs-CZ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standardní metoda klasifikace školní literatury v oblasti ekonomiky</a:t>
            </a:r>
          </a:p>
          <a:p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2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07F9E-F2F0-DBDD-556D-00B3951C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AP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C70D41C-A896-C416-7FCE-DDBB1CB1B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56" t="22410" r="12500" b="18499"/>
          <a:stretch/>
        </p:blipFill>
        <p:spPr>
          <a:xfrm>
            <a:off x="2084845" y="59527"/>
            <a:ext cx="4974309" cy="6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81823"/>
      </p:ext>
    </p:extLst>
  </p:cSld>
  <p:clrMapOvr>
    <a:masterClrMapping/>
  </p:clrMapOvr>
</p:sld>
</file>

<file path=ppt/theme/theme1.xml><?xml version="1.0" encoding="utf-8"?>
<a:theme xmlns:a="http://schemas.openxmlformats.org/drawingml/2006/main" name="Školicí prezentace pro prodejce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_26713257_TF02819076" id="{7C3FFAF2-C8B7-4E43-B3FD-DDF11BBD2BF5}" vid="{E6C7847E-FBCF-44B5-8019-7A86835D8AB5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školení pro prodejce</Template>
  <TotalTime>1969</TotalTime>
  <Words>4231</Words>
  <Application>Microsoft Office PowerPoint</Application>
  <PresentationFormat>Předvádění na obrazovce (4:3)</PresentationFormat>
  <Paragraphs>467</Paragraphs>
  <Slides>66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1" baseType="lpstr">
      <vt:lpstr>Arial</vt:lpstr>
      <vt:lpstr>Courier New</vt:lpstr>
      <vt:lpstr>Symbol</vt:lpstr>
      <vt:lpstr>Wingdings</vt:lpstr>
      <vt:lpstr>Školicí prezentace pro prodejce</vt:lpstr>
      <vt:lpstr>Seminář k AP</vt:lpstr>
      <vt:lpstr>Postup zpracování závěrečných prací</vt:lpstr>
      <vt:lpstr>Struktura teoretické práce</vt:lpstr>
      <vt:lpstr>Struktura empirické (empiricko-teoretické) práce</vt:lpstr>
      <vt:lpstr>Povinné strany</vt:lpstr>
      <vt:lpstr>Úvodní strana</vt:lpstr>
      <vt:lpstr>Souhrn</vt:lpstr>
      <vt:lpstr>Summary (souhrn v AJ)</vt:lpstr>
      <vt:lpstr>Zadání AP</vt:lpstr>
      <vt:lpstr>Zadání AP</vt:lpstr>
      <vt:lpstr>Obsah</vt:lpstr>
      <vt:lpstr>Seznam použitých symbolů a zkratek</vt:lpstr>
      <vt:lpstr>Úvod</vt:lpstr>
      <vt:lpstr>Úvod</vt:lpstr>
      <vt:lpstr>Teoretická část práce</vt:lpstr>
      <vt:lpstr>Teoretická část </vt:lpstr>
      <vt:lpstr>Odkazy v textu</vt:lpstr>
      <vt:lpstr>Odkazy v textu</vt:lpstr>
      <vt:lpstr>Odkazy v textu</vt:lpstr>
      <vt:lpstr>Teoretická část</vt:lpstr>
      <vt:lpstr>Teoretická část – tipy </vt:lpstr>
      <vt:lpstr>Cíl práce</vt:lpstr>
      <vt:lpstr>Cíl a úkoly</vt:lpstr>
      <vt:lpstr>Cíl a úkoly</vt:lpstr>
      <vt:lpstr>Definování problému a stanovení cíle</vt:lpstr>
      <vt:lpstr>Jak by to mohlo vypadat – příklad</vt:lpstr>
      <vt:lpstr>Jak by to mohlo vypadat</vt:lpstr>
      <vt:lpstr>Cíl práce</vt:lpstr>
      <vt:lpstr>Nejčastější chyby</vt:lpstr>
      <vt:lpstr>Formulace cíle</vt:lpstr>
      <vt:lpstr>Formulace cíle</vt:lpstr>
      <vt:lpstr>Formulace cíle</vt:lpstr>
      <vt:lpstr>Formulace cíle</vt:lpstr>
      <vt:lpstr>Metoda SMART</vt:lpstr>
      <vt:lpstr>Formulace hypotéz</vt:lpstr>
      <vt:lpstr>Formulace hypotéz – špatné </vt:lpstr>
      <vt:lpstr>Formulace hypotéz – správné </vt:lpstr>
      <vt:lpstr>Úkol </vt:lpstr>
      <vt:lpstr>Úkol </vt:lpstr>
      <vt:lpstr>Metodika práce</vt:lpstr>
      <vt:lpstr>Metodika práce</vt:lpstr>
      <vt:lpstr>Metodika práce</vt:lpstr>
      <vt:lpstr>Vybrané metody</vt:lpstr>
      <vt:lpstr>Pozorování</vt:lpstr>
      <vt:lpstr>Vědecký popis</vt:lpstr>
      <vt:lpstr>Explanace</vt:lpstr>
      <vt:lpstr>Měření</vt:lpstr>
      <vt:lpstr>Experiment</vt:lpstr>
      <vt:lpstr>Modelování</vt:lpstr>
      <vt:lpstr>Komparace</vt:lpstr>
      <vt:lpstr>Analýza</vt:lpstr>
      <vt:lpstr>Syntéza</vt:lpstr>
      <vt:lpstr>Indukce</vt:lpstr>
      <vt:lpstr>Dedukce</vt:lpstr>
      <vt:lpstr>Dotazování</vt:lpstr>
      <vt:lpstr>Dotazování</vt:lpstr>
      <vt:lpstr>Dotazování</vt:lpstr>
      <vt:lpstr>Obecně platí, že</vt:lpstr>
      <vt:lpstr>Kvalitativní vs. kvantitativní výzkum</vt:lpstr>
      <vt:lpstr>Příklad </vt:lpstr>
      <vt:lpstr>Příklad </vt:lpstr>
      <vt:lpstr>Příklad </vt:lpstr>
      <vt:lpstr>Výzkumný a základní soubor</vt:lpstr>
      <vt:lpstr>Výzkumný a základní soubor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AP</dc:title>
  <dc:creator>Tereza Viplerová</dc:creator>
  <cp:lastModifiedBy>Tereza Viplerová</cp:lastModifiedBy>
  <cp:revision>2</cp:revision>
  <dcterms:created xsi:type="dcterms:W3CDTF">2022-10-02T10:07:33Z</dcterms:created>
  <dcterms:modified xsi:type="dcterms:W3CDTF">2022-10-14T17:54:13Z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