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4"/>
  </p:notesMasterIdLst>
  <p:handoutMasterIdLst>
    <p:handoutMasterId r:id="rId45"/>
  </p:handoutMasterIdLst>
  <p:sldIdLst>
    <p:sldId id="257" r:id="rId2"/>
    <p:sldId id="335" r:id="rId3"/>
    <p:sldId id="334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52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33" r:id="rId42"/>
    <p:sldId id="300" r:id="rId43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B513220-CB35-4A49-9EC0-65107B6BC611}">
          <p14:sldIdLst>
            <p14:sldId id="257"/>
          </p14:sldIdLst>
        </p14:section>
        <p14:section name="Oddíl bez názvu" id="{94A2ADFF-B2DC-4E3F-ADDA-0D1AB8D09163}">
          <p14:sldIdLst>
            <p14:sldId id="335"/>
            <p14:sldId id="334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3"/>
            <p14:sldId id="354"/>
            <p14:sldId id="355"/>
            <p14:sldId id="356"/>
            <p14:sldId id="357"/>
            <p14:sldId id="358"/>
            <p14:sldId id="359"/>
            <p14:sldId id="352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33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ED0E12-C330-41DB-B845-3F71EA37FFD5}" v="2077" dt="2022-10-19T19:00:54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za Viplerová" userId="4a5625560623e0a4" providerId="LiveId" clId="{75ED0E12-C330-41DB-B845-3F71EA37FFD5}"/>
    <pc:docChg chg="undo redo custSel addSld delSld modSld sldOrd modSection">
      <pc:chgData name="Tereza Viplerová" userId="4a5625560623e0a4" providerId="LiveId" clId="{75ED0E12-C330-41DB-B845-3F71EA37FFD5}" dt="2022-10-19T19:09:53.819" v="14442" actId="20577"/>
      <pc:docMkLst>
        <pc:docMk/>
      </pc:docMkLst>
      <pc:sldChg chg="modSp mod">
        <pc:chgData name="Tereza Viplerová" userId="4a5625560623e0a4" providerId="LiveId" clId="{75ED0E12-C330-41DB-B845-3F71EA37FFD5}" dt="2022-10-19T09:39:26.609" v="3" actId="20577"/>
        <pc:sldMkLst>
          <pc:docMk/>
          <pc:sldMk cId="2475805559" sldId="257"/>
        </pc:sldMkLst>
        <pc:spChg chg="mod">
          <ac:chgData name="Tereza Viplerová" userId="4a5625560623e0a4" providerId="LiveId" clId="{75ED0E12-C330-41DB-B845-3F71EA37FFD5}" dt="2022-10-19T09:39:26.609" v="3" actId="20577"/>
          <ac:spMkLst>
            <pc:docMk/>
            <pc:sldMk cId="2475805559" sldId="257"/>
            <ac:spMk id="3" creationId="{835D6E6B-3353-491C-A3C6-F278D6CED8B3}"/>
          </ac:spMkLst>
        </pc:spChg>
      </pc:sldChg>
      <pc:sldChg chg="del">
        <pc:chgData name="Tereza Viplerová" userId="4a5625560623e0a4" providerId="LiveId" clId="{75ED0E12-C330-41DB-B845-3F71EA37FFD5}" dt="2022-10-19T09:47:51.910" v="5" actId="47"/>
        <pc:sldMkLst>
          <pc:docMk/>
          <pc:sldMk cId="2370217182" sldId="276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762226420" sldId="281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410108840" sldId="292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4177993" sldId="293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2239599206" sldId="294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4229360975" sldId="295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750158362" sldId="296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489374384" sldId="297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424936085" sldId="298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889718429" sldId="299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2560088458" sldId="301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2053725227" sldId="302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347366142" sldId="303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383976992" sldId="304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899885861" sldId="305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613869477" sldId="306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2653094453" sldId="307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668770535" sldId="308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134240760" sldId="309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346660339" sldId="310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2368058940" sldId="311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544668396" sldId="312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015985097" sldId="313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2148352615" sldId="314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790646073" sldId="315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370019282" sldId="316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670179535" sldId="317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2636461669" sldId="318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625750362" sldId="319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859195355" sldId="320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243458958" sldId="321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4114847392" sldId="322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711100184" sldId="323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648217720" sldId="324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355833933" sldId="325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205384595" sldId="326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764501181" sldId="327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992167696" sldId="328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3266387287" sldId="329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139682044" sldId="330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555710048" sldId="331"/>
        </pc:sldMkLst>
      </pc:sldChg>
      <pc:sldChg chg="del">
        <pc:chgData name="Tereza Viplerová" userId="4a5625560623e0a4" providerId="LiveId" clId="{75ED0E12-C330-41DB-B845-3F71EA37FFD5}" dt="2022-10-19T09:47:50.402" v="4" actId="47"/>
        <pc:sldMkLst>
          <pc:docMk/>
          <pc:sldMk cId="2139607932" sldId="332"/>
        </pc:sldMkLst>
      </pc:sldChg>
      <pc:sldChg chg="addSp delSp modSp new mod ord modClrScheme chgLayout">
        <pc:chgData name="Tereza Viplerová" userId="4a5625560623e0a4" providerId="LiveId" clId="{75ED0E12-C330-41DB-B845-3F71EA37FFD5}" dt="2022-10-19T09:50:52.656" v="246" actId="20577"/>
        <pc:sldMkLst>
          <pc:docMk/>
          <pc:sldMk cId="3492249127" sldId="334"/>
        </pc:sldMkLst>
        <pc:spChg chg="del mod ord">
          <ac:chgData name="Tereza Viplerová" userId="4a5625560623e0a4" providerId="LiveId" clId="{75ED0E12-C330-41DB-B845-3F71EA37FFD5}" dt="2022-10-19T09:48:03.184" v="9" actId="700"/>
          <ac:spMkLst>
            <pc:docMk/>
            <pc:sldMk cId="3492249127" sldId="334"/>
            <ac:spMk id="2" creationId="{A9236B05-2B2A-7736-BDC0-DCA8502FF8AB}"/>
          </ac:spMkLst>
        </pc:spChg>
        <pc:spChg chg="del mod ord">
          <ac:chgData name="Tereza Viplerová" userId="4a5625560623e0a4" providerId="LiveId" clId="{75ED0E12-C330-41DB-B845-3F71EA37FFD5}" dt="2022-10-19T09:48:03.184" v="9" actId="700"/>
          <ac:spMkLst>
            <pc:docMk/>
            <pc:sldMk cId="3492249127" sldId="334"/>
            <ac:spMk id="3" creationId="{504FA758-E523-FFC2-5296-E615F1EE5906}"/>
          </ac:spMkLst>
        </pc:spChg>
        <pc:spChg chg="del mod ord">
          <ac:chgData name="Tereza Viplerová" userId="4a5625560623e0a4" providerId="LiveId" clId="{75ED0E12-C330-41DB-B845-3F71EA37FFD5}" dt="2022-10-19T09:48:18.211" v="14" actId="478"/>
          <ac:spMkLst>
            <pc:docMk/>
            <pc:sldMk cId="3492249127" sldId="334"/>
            <ac:spMk id="4" creationId="{2FE9DA07-3DBE-E55A-2CEE-50A85AEED066}"/>
          </ac:spMkLst>
        </pc:spChg>
        <pc:spChg chg="add mod ord">
          <ac:chgData name="Tereza Viplerová" userId="4a5625560623e0a4" providerId="LiveId" clId="{75ED0E12-C330-41DB-B845-3F71EA37FFD5}" dt="2022-10-19T09:50:48.650" v="242" actId="20577"/>
          <ac:spMkLst>
            <pc:docMk/>
            <pc:sldMk cId="3492249127" sldId="334"/>
            <ac:spMk id="5" creationId="{5AE2DD9B-9D6E-36F3-FF7A-580AF2E05159}"/>
          </ac:spMkLst>
        </pc:spChg>
        <pc:spChg chg="add mod ord">
          <ac:chgData name="Tereza Viplerová" userId="4a5625560623e0a4" providerId="LiveId" clId="{75ED0E12-C330-41DB-B845-3F71EA37FFD5}" dt="2022-10-19T09:50:52.656" v="246" actId="20577"/>
          <ac:spMkLst>
            <pc:docMk/>
            <pc:sldMk cId="3492249127" sldId="334"/>
            <ac:spMk id="6" creationId="{2233E969-5A55-3308-660A-894E75FA6BCC}"/>
          </ac:spMkLst>
        </pc:spChg>
      </pc:sldChg>
      <pc:sldChg chg="addSp delSp modSp new mod ord modClrScheme chgLayout">
        <pc:chgData name="Tereza Viplerová" userId="4a5625560623e0a4" providerId="LiveId" clId="{75ED0E12-C330-41DB-B845-3F71EA37FFD5}" dt="2022-10-19T09:49:37.066" v="62" actId="122"/>
        <pc:sldMkLst>
          <pc:docMk/>
          <pc:sldMk cId="3044123784" sldId="335"/>
        </pc:sldMkLst>
        <pc:spChg chg="del mod ord">
          <ac:chgData name="Tereza Viplerová" userId="4a5625560623e0a4" providerId="LiveId" clId="{75ED0E12-C330-41DB-B845-3F71EA37FFD5}" dt="2022-10-19T09:48:32.818" v="15" actId="700"/>
          <ac:spMkLst>
            <pc:docMk/>
            <pc:sldMk cId="3044123784" sldId="335"/>
            <ac:spMk id="2" creationId="{ADC1C698-A402-4721-33E1-DE7D4792E20C}"/>
          </ac:spMkLst>
        </pc:spChg>
        <pc:spChg chg="del mod ord">
          <ac:chgData name="Tereza Viplerová" userId="4a5625560623e0a4" providerId="LiveId" clId="{75ED0E12-C330-41DB-B845-3F71EA37FFD5}" dt="2022-10-19T09:48:32.818" v="15" actId="700"/>
          <ac:spMkLst>
            <pc:docMk/>
            <pc:sldMk cId="3044123784" sldId="335"/>
            <ac:spMk id="3" creationId="{7C5915C0-D026-A16D-44C2-512B35A8A313}"/>
          </ac:spMkLst>
        </pc:spChg>
        <pc:spChg chg="del">
          <ac:chgData name="Tereza Viplerová" userId="4a5625560623e0a4" providerId="LiveId" clId="{75ED0E12-C330-41DB-B845-3F71EA37FFD5}" dt="2022-10-19T09:48:15.087" v="13" actId="478"/>
          <ac:spMkLst>
            <pc:docMk/>
            <pc:sldMk cId="3044123784" sldId="335"/>
            <ac:spMk id="4" creationId="{B1946BE5-0980-66A6-A2CD-7FFD03F9C726}"/>
          </ac:spMkLst>
        </pc:spChg>
        <pc:spChg chg="add mod ord">
          <ac:chgData name="Tereza Viplerová" userId="4a5625560623e0a4" providerId="LiveId" clId="{75ED0E12-C330-41DB-B845-3F71EA37FFD5}" dt="2022-10-19T09:49:37.066" v="62" actId="122"/>
          <ac:spMkLst>
            <pc:docMk/>
            <pc:sldMk cId="3044123784" sldId="335"/>
            <ac:spMk id="5" creationId="{92E0522D-B275-7AE5-7187-15C6F39841FD}"/>
          </ac:spMkLst>
        </pc:spChg>
        <pc:spChg chg="add del mod ord">
          <ac:chgData name="Tereza Viplerová" userId="4a5625560623e0a4" providerId="LiveId" clId="{75ED0E12-C330-41DB-B845-3F71EA37FFD5}" dt="2022-10-19T09:49:06.806" v="59" actId="700"/>
          <ac:spMkLst>
            <pc:docMk/>
            <pc:sldMk cId="3044123784" sldId="335"/>
            <ac:spMk id="6" creationId="{88972969-0600-E5CE-92DE-D464A6F3FA0F}"/>
          </ac:spMkLst>
        </pc:spChg>
        <pc:spChg chg="add del mod ord">
          <ac:chgData name="Tereza Viplerová" userId="4a5625560623e0a4" providerId="LiveId" clId="{75ED0E12-C330-41DB-B845-3F71EA37FFD5}" dt="2022-10-19T09:49:19.855" v="60" actId="478"/>
          <ac:spMkLst>
            <pc:docMk/>
            <pc:sldMk cId="3044123784" sldId="335"/>
            <ac:spMk id="7" creationId="{83DCBDE2-3617-667F-64F9-7C8DC778EA4A}"/>
          </ac:spMkLst>
        </pc:spChg>
      </pc:sldChg>
      <pc:sldChg chg="modSp add mod modAnim">
        <pc:chgData name="Tereza Viplerová" userId="4a5625560623e0a4" providerId="LiveId" clId="{75ED0E12-C330-41DB-B845-3F71EA37FFD5}" dt="2022-10-19T09:57:14.132" v="959"/>
        <pc:sldMkLst>
          <pc:docMk/>
          <pc:sldMk cId="3191649664" sldId="336"/>
        </pc:sldMkLst>
        <pc:spChg chg="mod">
          <ac:chgData name="Tereza Viplerová" userId="4a5625560623e0a4" providerId="LiveId" clId="{75ED0E12-C330-41DB-B845-3F71EA37FFD5}" dt="2022-10-19T09:55:59.521" v="935" actId="27636"/>
          <ac:spMkLst>
            <pc:docMk/>
            <pc:sldMk cId="3191649664" sldId="336"/>
            <ac:spMk id="6" creationId="{2233E969-5A55-3308-660A-894E75FA6BCC}"/>
          </ac:spMkLst>
        </pc:spChg>
      </pc:sldChg>
      <pc:sldChg chg="modSp add mod modAnim">
        <pc:chgData name="Tereza Viplerová" userId="4a5625560623e0a4" providerId="LiveId" clId="{75ED0E12-C330-41DB-B845-3F71EA37FFD5}" dt="2022-10-19T09:58:04.234" v="984"/>
        <pc:sldMkLst>
          <pc:docMk/>
          <pc:sldMk cId="2874447398" sldId="337"/>
        </pc:sldMkLst>
        <pc:spChg chg="mod">
          <ac:chgData name="Tereza Viplerová" userId="4a5625560623e0a4" providerId="LiveId" clId="{75ED0E12-C330-41DB-B845-3F71EA37FFD5}" dt="2022-10-19T09:57:37.007" v="975" actId="27636"/>
          <ac:spMkLst>
            <pc:docMk/>
            <pc:sldMk cId="2874447398" sldId="337"/>
            <ac:spMk id="6" creationId="{2233E969-5A55-3308-660A-894E75FA6BCC}"/>
          </ac:spMkLst>
        </pc:spChg>
      </pc:sldChg>
      <pc:sldChg chg="modSp add mod modAnim">
        <pc:chgData name="Tereza Viplerová" userId="4a5625560623e0a4" providerId="LiveId" clId="{75ED0E12-C330-41DB-B845-3F71EA37FFD5}" dt="2022-10-19T09:58:39.647" v="999"/>
        <pc:sldMkLst>
          <pc:docMk/>
          <pc:sldMk cId="1990370083" sldId="338"/>
        </pc:sldMkLst>
        <pc:spChg chg="mod">
          <ac:chgData name="Tereza Viplerová" userId="4a5625560623e0a4" providerId="LiveId" clId="{75ED0E12-C330-41DB-B845-3F71EA37FFD5}" dt="2022-10-19T09:58:12.600" v="988" actId="27636"/>
          <ac:spMkLst>
            <pc:docMk/>
            <pc:sldMk cId="1990370083" sldId="338"/>
            <ac:spMk id="6" creationId="{2233E969-5A55-3308-660A-894E75FA6BCC}"/>
          </ac:spMkLst>
        </pc:spChg>
      </pc:sldChg>
      <pc:sldChg chg="modSp add modAnim">
        <pc:chgData name="Tereza Viplerová" userId="4a5625560623e0a4" providerId="LiveId" clId="{75ED0E12-C330-41DB-B845-3F71EA37FFD5}" dt="2022-10-19T10:02:12.350" v="1335"/>
        <pc:sldMkLst>
          <pc:docMk/>
          <pc:sldMk cId="3919971890" sldId="339"/>
        </pc:sldMkLst>
        <pc:spChg chg="mod">
          <ac:chgData name="Tereza Viplerová" userId="4a5625560623e0a4" providerId="LiveId" clId="{75ED0E12-C330-41DB-B845-3F71EA37FFD5}" dt="2022-10-19T10:01:44.044" v="1329" actId="20577"/>
          <ac:spMkLst>
            <pc:docMk/>
            <pc:sldMk cId="3919971890" sldId="339"/>
            <ac:spMk id="6" creationId="{2233E969-5A55-3308-660A-894E75FA6BCC}"/>
          </ac:spMkLst>
        </pc:spChg>
      </pc:sldChg>
      <pc:sldChg chg="modSp add mod modAnim">
        <pc:chgData name="Tereza Viplerová" userId="4a5625560623e0a4" providerId="LiveId" clId="{75ED0E12-C330-41DB-B845-3F71EA37FFD5}" dt="2022-10-19T10:19:43.646" v="1651"/>
        <pc:sldMkLst>
          <pc:docMk/>
          <pc:sldMk cId="705706759" sldId="340"/>
        </pc:sldMkLst>
        <pc:spChg chg="mod">
          <ac:chgData name="Tereza Viplerová" userId="4a5625560623e0a4" providerId="LiveId" clId="{75ED0E12-C330-41DB-B845-3F71EA37FFD5}" dt="2022-10-19T10:04:11.183" v="1647" actId="20577"/>
          <ac:spMkLst>
            <pc:docMk/>
            <pc:sldMk cId="705706759" sldId="340"/>
            <ac:spMk id="6" creationId="{2233E969-5A55-3308-660A-894E75FA6BCC}"/>
          </ac:spMkLst>
        </pc:spChg>
      </pc:sldChg>
      <pc:sldChg chg="delSp modSp new mod modAnim">
        <pc:chgData name="Tereza Viplerová" userId="4a5625560623e0a4" providerId="LiveId" clId="{75ED0E12-C330-41DB-B845-3F71EA37FFD5}" dt="2022-10-19T10:33:58.311" v="2204"/>
        <pc:sldMkLst>
          <pc:docMk/>
          <pc:sldMk cId="1692947858" sldId="341"/>
        </pc:sldMkLst>
        <pc:spChg chg="mod">
          <ac:chgData name="Tereza Viplerová" userId="4a5625560623e0a4" providerId="LiveId" clId="{75ED0E12-C330-41DB-B845-3F71EA37FFD5}" dt="2022-10-19T10:22:49.988" v="1658" actId="20577"/>
          <ac:spMkLst>
            <pc:docMk/>
            <pc:sldMk cId="1692947858" sldId="341"/>
            <ac:spMk id="2" creationId="{FEF00EB4-1B26-5E16-85DD-EA248487D27A}"/>
          </ac:spMkLst>
        </pc:spChg>
        <pc:spChg chg="mod">
          <ac:chgData name="Tereza Viplerová" userId="4a5625560623e0a4" providerId="LiveId" clId="{75ED0E12-C330-41DB-B845-3F71EA37FFD5}" dt="2022-10-19T10:33:35.148" v="2199" actId="20577"/>
          <ac:spMkLst>
            <pc:docMk/>
            <pc:sldMk cId="1692947858" sldId="341"/>
            <ac:spMk id="3" creationId="{11E0FDDA-5434-1C5E-DCD3-FF205A1B67EC}"/>
          </ac:spMkLst>
        </pc:spChg>
        <pc:spChg chg="del">
          <ac:chgData name="Tereza Viplerová" userId="4a5625560623e0a4" providerId="LiveId" clId="{75ED0E12-C330-41DB-B845-3F71EA37FFD5}" dt="2022-10-19T10:19:55.259" v="1653" actId="478"/>
          <ac:spMkLst>
            <pc:docMk/>
            <pc:sldMk cId="1692947858" sldId="341"/>
            <ac:spMk id="4" creationId="{13A3E9AD-E7E3-2F76-1A1F-9A12ED56A3C2}"/>
          </ac:spMkLst>
        </pc:spChg>
      </pc:sldChg>
      <pc:sldChg chg="modSp add mod modAnim">
        <pc:chgData name="Tereza Viplerová" userId="4a5625560623e0a4" providerId="LiveId" clId="{75ED0E12-C330-41DB-B845-3F71EA37FFD5}" dt="2022-10-19T10:37:14.551" v="2778" actId="20577"/>
        <pc:sldMkLst>
          <pc:docMk/>
          <pc:sldMk cId="177784416" sldId="342"/>
        </pc:sldMkLst>
        <pc:spChg chg="mod">
          <ac:chgData name="Tereza Viplerová" userId="4a5625560623e0a4" providerId="LiveId" clId="{75ED0E12-C330-41DB-B845-3F71EA37FFD5}" dt="2022-10-19T10:34:14.954" v="2265" actId="20577"/>
          <ac:spMkLst>
            <pc:docMk/>
            <pc:sldMk cId="177784416" sldId="342"/>
            <ac:spMk id="2" creationId="{FEF00EB4-1B26-5E16-85DD-EA248487D27A}"/>
          </ac:spMkLst>
        </pc:spChg>
        <pc:spChg chg="mod">
          <ac:chgData name="Tereza Viplerová" userId="4a5625560623e0a4" providerId="LiveId" clId="{75ED0E12-C330-41DB-B845-3F71EA37FFD5}" dt="2022-10-19T10:37:14.551" v="2778" actId="20577"/>
          <ac:spMkLst>
            <pc:docMk/>
            <pc:sldMk cId="177784416" sldId="342"/>
            <ac:spMk id="3" creationId="{11E0FDDA-5434-1C5E-DCD3-FF205A1B67EC}"/>
          </ac:spMkLst>
        </pc:spChg>
      </pc:sldChg>
      <pc:sldChg chg="delSp modSp new mod modAnim">
        <pc:chgData name="Tereza Viplerová" userId="4a5625560623e0a4" providerId="LiveId" clId="{75ED0E12-C330-41DB-B845-3F71EA37FFD5}" dt="2022-10-19T14:21:05.276" v="3325" actId="478"/>
        <pc:sldMkLst>
          <pc:docMk/>
          <pc:sldMk cId="920196339" sldId="343"/>
        </pc:sldMkLst>
        <pc:spChg chg="mod">
          <ac:chgData name="Tereza Viplerová" userId="4a5625560623e0a4" providerId="LiveId" clId="{75ED0E12-C330-41DB-B845-3F71EA37FFD5}" dt="2022-10-19T14:13:03.203" v="2810" actId="20577"/>
          <ac:spMkLst>
            <pc:docMk/>
            <pc:sldMk cId="920196339" sldId="343"/>
            <ac:spMk id="2" creationId="{EF92C607-97E7-6D40-5749-4801604015B3}"/>
          </ac:spMkLst>
        </pc:spChg>
        <pc:spChg chg="mod">
          <ac:chgData name="Tereza Viplerová" userId="4a5625560623e0a4" providerId="LiveId" clId="{75ED0E12-C330-41DB-B845-3F71EA37FFD5}" dt="2022-10-19T14:20:45.893" v="3322" actId="5793"/>
          <ac:spMkLst>
            <pc:docMk/>
            <pc:sldMk cId="920196339" sldId="343"/>
            <ac:spMk id="3" creationId="{F172D06A-7AE5-B551-5423-D3994B486417}"/>
          </ac:spMkLst>
        </pc:spChg>
        <pc:spChg chg="del">
          <ac:chgData name="Tereza Viplerová" userId="4a5625560623e0a4" providerId="LiveId" clId="{75ED0E12-C330-41DB-B845-3F71EA37FFD5}" dt="2022-10-19T14:21:05.276" v="3325" actId="478"/>
          <ac:spMkLst>
            <pc:docMk/>
            <pc:sldMk cId="920196339" sldId="343"/>
            <ac:spMk id="4" creationId="{2CE16040-B0D8-E982-E919-D3676E5A7C73}"/>
          </ac:spMkLst>
        </pc:spChg>
      </pc:sldChg>
      <pc:sldChg chg="modSp add mod modAnim">
        <pc:chgData name="Tereza Viplerová" userId="4a5625560623e0a4" providerId="LiveId" clId="{75ED0E12-C330-41DB-B845-3F71EA37FFD5}" dt="2022-10-19T14:52:25.011" v="4046"/>
        <pc:sldMkLst>
          <pc:docMk/>
          <pc:sldMk cId="1169202952" sldId="344"/>
        </pc:sldMkLst>
        <pc:spChg chg="mod">
          <ac:chgData name="Tereza Viplerová" userId="4a5625560623e0a4" providerId="LiveId" clId="{75ED0E12-C330-41DB-B845-3F71EA37FFD5}" dt="2022-10-19T14:52:11.257" v="4044" actId="14100"/>
          <ac:spMkLst>
            <pc:docMk/>
            <pc:sldMk cId="1169202952" sldId="344"/>
            <ac:spMk id="3" creationId="{F172D06A-7AE5-B551-5423-D3994B486417}"/>
          </ac:spMkLst>
        </pc:spChg>
      </pc:sldChg>
      <pc:sldChg chg="delSp modSp new mod">
        <pc:chgData name="Tereza Viplerová" userId="4a5625560623e0a4" providerId="LiveId" clId="{75ED0E12-C330-41DB-B845-3F71EA37FFD5}" dt="2022-10-19T14:58:28.516" v="4237" actId="20577"/>
        <pc:sldMkLst>
          <pc:docMk/>
          <pc:sldMk cId="4243525393" sldId="345"/>
        </pc:sldMkLst>
        <pc:spChg chg="mod">
          <ac:chgData name="Tereza Viplerová" userId="4a5625560623e0a4" providerId="LiveId" clId="{75ED0E12-C330-41DB-B845-3F71EA37FFD5}" dt="2022-10-19T14:57:09.969" v="4052" actId="20577"/>
          <ac:spMkLst>
            <pc:docMk/>
            <pc:sldMk cId="4243525393" sldId="345"/>
            <ac:spMk id="2" creationId="{F16C19BC-49B9-EDAE-0364-B15F17AF6B1C}"/>
          </ac:spMkLst>
        </pc:spChg>
        <pc:spChg chg="mod">
          <ac:chgData name="Tereza Viplerová" userId="4a5625560623e0a4" providerId="LiveId" clId="{75ED0E12-C330-41DB-B845-3F71EA37FFD5}" dt="2022-10-19T14:58:28.516" v="4237" actId="20577"/>
          <ac:spMkLst>
            <pc:docMk/>
            <pc:sldMk cId="4243525393" sldId="345"/>
            <ac:spMk id="3" creationId="{B001968D-B997-24B9-5459-05660472623A}"/>
          </ac:spMkLst>
        </pc:spChg>
        <pc:spChg chg="del">
          <ac:chgData name="Tereza Viplerová" userId="4a5625560623e0a4" providerId="LiveId" clId="{75ED0E12-C330-41DB-B845-3F71EA37FFD5}" dt="2022-10-19T14:52:47.880" v="4048" actId="478"/>
          <ac:spMkLst>
            <pc:docMk/>
            <pc:sldMk cId="4243525393" sldId="345"/>
            <ac:spMk id="4" creationId="{ECFED085-AE7B-C7EB-C60F-D6B09A8723CE}"/>
          </ac:spMkLst>
        </pc:spChg>
      </pc:sldChg>
      <pc:sldChg chg="modSp add mod modAnim">
        <pc:chgData name="Tereza Viplerová" userId="4a5625560623e0a4" providerId="LiveId" clId="{75ED0E12-C330-41DB-B845-3F71EA37FFD5}" dt="2022-10-19T17:34:11.664" v="4466" actId="20577"/>
        <pc:sldMkLst>
          <pc:docMk/>
          <pc:sldMk cId="2067023966" sldId="346"/>
        </pc:sldMkLst>
        <pc:spChg chg="mod">
          <ac:chgData name="Tereza Viplerová" userId="4a5625560623e0a4" providerId="LiveId" clId="{75ED0E12-C330-41DB-B845-3F71EA37FFD5}" dt="2022-10-19T17:32:18.328" v="4307" actId="20577"/>
          <ac:spMkLst>
            <pc:docMk/>
            <pc:sldMk cId="2067023966" sldId="346"/>
            <ac:spMk id="2" creationId="{F16C19BC-49B9-EDAE-0364-B15F17AF6B1C}"/>
          </ac:spMkLst>
        </pc:spChg>
        <pc:spChg chg="mod">
          <ac:chgData name="Tereza Viplerová" userId="4a5625560623e0a4" providerId="LiveId" clId="{75ED0E12-C330-41DB-B845-3F71EA37FFD5}" dt="2022-10-19T17:34:11.664" v="4466" actId="20577"/>
          <ac:spMkLst>
            <pc:docMk/>
            <pc:sldMk cId="2067023966" sldId="346"/>
            <ac:spMk id="3" creationId="{B001968D-B997-24B9-5459-05660472623A}"/>
          </ac:spMkLst>
        </pc:spChg>
      </pc:sldChg>
      <pc:sldChg chg="modSp add mod">
        <pc:chgData name="Tereza Viplerová" userId="4a5625560623e0a4" providerId="LiveId" clId="{75ED0E12-C330-41DB-B845-3F71EA37FFD5}" dt="2022-10-19T17:34:43.928" v="4547" actId="20577"/>
        <pc:sldMkLst>
          <pc:docMk/>
          <pc:sldMk cId="3225516232" sldId="347"/>
        </pc:sldMkLst>
        <pc:spChg chg="mod">
          <ac:chgData name="Tereza Viplerová" userId="4a5625560623e0a4" providerId="LiveId" clId="{75ED0E12-C330-41DB-B845-3F71EA37FFD5}" dt="2022-10-19T17:34:23.699" v="4483" actId="20577"/>
          <ac:spMkLst>
            <pc:docMk/>
            <pc:sldMk cId="3225516232" sldId="347"/>
            <ac:spMk id="2" creationId="{F16C19BC-49B9-EDAE-0364-B15F17AF6B1C}"/>
          </ac:spMkLst>
        </pc:spChg>
        <pc:spChg chg="mod">
          <ac:chgData name="Tereza Viplerová" userId="4a5625560623e0a4" providerId="LiveId" clId="{75ED0E12-C330-41DB-B845-3F71EA37FFD5}" dt="2022-10-19T17:34:43.928" v="4547" actId="20577"/>
          <ac:spMkLst>
            <pc:docMk/>
            <pc:sldMk cId="3225516232" sldId="347"/>
            <ac:spMk id="3" creationId="{B001968D-B997-24B9-5459-05660472623A}"/>
          </ac:spMkLst>
        </pc:spChg>
      </pc:sldChg>
      <pc:sldChg chg="modSp add mod">
        <pc:chgData name="Tereza Viplerová" userId="4a5625560623e0a4" providerId="LiveId" clId="{75ED0E12-C330-41DB-B845-3F71EA37FFD5}" dt="2022-10-19T17:36:00.221" v="4765" actId="20577"/>
        <pc:sldMkLst>
          <pc:docMk/>
          <pc:sldMk cId="306409371" sldId="348"/>
        </pc:sldMkLst>
        <pc:spChg chg="mod">
          <ac:chgData name="Tereza Viplerová" userId="4a5625560623e0a4" providerId="LiveId" clId="{75ED0E12-C330-41DB-B845-3F71EA37FFD5}" dt="2022-10-19T17:35:02.985" v="4573" actId="20577"/>
          <ac:spMkLst>
            <pc:docMk/>
            <pc:sldMk cId="306409371" sldId="348"/>
            <ac:spMk id="2" creationId="{F16C19BC-49B9-EDAE-0364-B15F17AF6B1C}"/>
          </ac:spMkLst>
        </pc:spChg>
        <pc:spChg chg="mod">
          <ac:chgData name="Tereza Viplerová" userId="4a5625560623e0a4" providerId="LiveId" clId="{75ED0E12-C330-41DB-B845-3F71EA37FFD5}" dt="2022-10-19T17:36:00.221" v="4765" actId="20577"/>
          <ac:spMkLst>
            <pc:docMk/>
            <pc:sldMk cId="306409371" sldId="348"/>
            <ac:spMk id="3" creationId="{B001968D-B997-24B9-5459-05660472623A}"/>
          </ac:spMkLst>
        </pc:spChg>
      </pc:sldChg>
      <pc:sldChg chg="modSp add mod">
        <pc:chgData name="Tereza Viplerová" userId="4a5625560623e0a4" providerId="LiveId" clId="{75ED0E12-C330-41DB-B845-3F71EA37FFD5}" dt="2022-10-19T17:40:30.006" v="5166" actId="20577"/>
        <pc:sldMkLst>
          <pc:docMk/>
          <pc:sldMk cId="58362966" sldId="349"/>
        </pc:sldMkLst>
        <pc:spChg chg="mod">
          <ac:chgData name="Tereza Viplerová" userId="4a5625560623e0a4" providerId="LiveId" clId="{75ED0E12-C330-41DB-B845-3F71EA37FFD5}" dt="2022-10-19T17:38:24.376" v="4787" actId="20577"/>
          <ac:spMkLst>
            <pc:docMk/>
            <pc:sldMk cId="58362966" sldId="349"/>
            <ac:spMk id="2" creationId="{F16C19BC-49B9-EDAE-0364-B15F17AF6B1C}"/>
          </ac:spMkLst>
        </pc:spChg>
        <pc:spChg chg="mod">
          <ac:chgData name="Tereza Viplerová" userId="4a5625560623e0a4" providerId="LiveId" clId="{75ED0E12-C330-41DB-B845-3F71EA37FFD5}" dt="2022-10-19T17:40:30.006" v="5166" actId="20577"/>
          <ac:spMkLst>
            <pc:docMk/>
            <pc:sldMk cId="58362966" sldId="349"/>
            <ac:spMk id="3" creationId="{B001968D-B997-24B9-5459-05660472623A}"/>
          </ac:spMkLst>
        </pc:spChg>
      </pc:sldChg>
      <pc:sldChg chg="modSp add mod">
        <pc:chgData name="Tereza Viplerová" userId="4a5625560623e0a4" providerId="LiveId" clId="{75ED0E12-C330-41DB-B845-3F71EA37FFD5}" dt="2022-10-19T17:41:20.289" v="5298" actId="12"/>
        <pc:sldMkLst>
          <pc:docMk/>
          <pc:sldMk cId="1250158090" sldId="350"/>
        </pc:sldMkLst>
        <pc:spChg chg="mod">
          <ac:chgData name="Tereza Viplerová" userId="4a5625560623e0a4" providerId="LiveId" clId="{75ED0E12-C330-41DB-B845-3F71EA37FFD5}" dt="2022-10-19T17:40:46.112" v="5187" actId="20577"/>
          <ac:spMkLst>
            <pc:docMk/>
            <pc:sldMk cId="1250158090" sldId="350"/>
            <ac:spMk id="2" creationId="{F16C19BC-49B9-EDAE-0364-B15F17AF6B1C}"/>
          </ac:spMkLst>
        </pc:spChg>
        <pc:spChg chg="mod">
          <ac:chgData name="Tereza Viplerová" userId="4a5625560623e0a4" providerId="LiveId" clId="{75ED0E12-C330-41DB-B845-3F71EA37FFD5}" dt="2022-10-19T17:41:20.289" v="5298" actId="12"/>
          <ac:spMkLst>
            <pc:docMk/>
            <pc:sldMk cId="1250158090" sldId="350"/>
            <ac:spMk id="3" creationId="{B001968D-B997-24B9-5459-05660472623A}"/>
          </ac:spMkLst>
        </pc:spChg>
      </pc:sldChg>
      <pc:sldChg chg="modSp add mod modAnim">
        <pc:chgData name="Tereza Viplerová" userId="4a5625560623e0a4" providerId="LiveId" clId="{75ED0E12-C330-41DB-B845-3F71EA37FFD5}" dt="2022-10-19T17:59:23.172" v="6187"/>
        <pc:sldMkLst>
          <pc:docMk/>
          <pc:sldMk cId="2572497255" sldId="351"/>
        </pc:sldMkLst>
        <pc:spChg chg="mod">
          <ac:chgData name="Tereza Viplerová" userId="4a5625560623e0a4" providerId="LiveId" clId="{75ED0E12-C330-41DB-B845-3F71EA37FFD5}" dt="2022-10-19T17:43:32.468" v="5623" actId="14100"/>
          <ac:spMkLst>
            <pc:docMk/>
            <pc:sldMk cId="2572497255" sldId="351"/>
            <ac:spMk id="3" creationId="{B001968D-B997-24B9-5459-05660472623A}"/>
          </ac:spMkLst>
        </pc:spChg>
      </pc:sldChg>
      <pc:sldChg chg="modSp add mod modAnim">
        <pc:chgData name="Tereza Viplerová" userId="4a5625560623e0a4" providerId="LiveId" clId="{75ED0E12-C330-41DB-B845-3F71EA37FFD5}" dt="2022-10-19T17:59:49.018" v="6194"/>
        <pc:sldMkLst>
          <pc:docMk/>
          <pc:sldMk cId="1172804939" sldId="352"/>
        </pc:sldMkLst>
        <pc:spChg chg="mod">
          <ac:chgData name="Tereza Viplerová" userId="4a5625560623e0a4" providerId="LiveId" clId="{75ED0E12-C330-41DB-B845-3F71EA37FFD5}" dt="2022-10-19T17:47:28.666" v="6185" actId="5793"/>
          <ac:spMkLst>
            <pc:docMk/>
            <pc:sldMk cId="1172804939" sldId="352"/>
            <ac:spMk id="3" creationId="{B001968D-B997-24B9-5459-05660472623A}"/>
          </ac:spMkLst>
        </pc:spChg>
      </pc:sldChg>
      <pc:sldChg chg="delSp modSp new mod">
        <pc:chgData name="Tereza Viplerová" userId="4a5625560623e0a4" providerId="LiveId" clId="{75ED0E12-C330-41DB-B845-3F71EA37FFD5}" dt="2022-10-19T18:03:34.407" v="6505" actId="20577"/>
        <pc:sldMkLst>
          <pc:docMk/>
          <pc:sldMk cId="3871782994" sldId="353"/>
        </pc:sldMkLst>
        <pc:spChg chg="mod">
          <ac:chgData name="Tereza Viplerová" userId="4a5625560623e0a4" providerId="LiveId" clId="{75ED0E12-C330-41DB-B845-3F71EA37FFD5}" dt="2022-10-19T18:00:21.718" v="6241" actId="20577"/>
          <ac:spMkLst>
            <pc:docMk/>
            <pc:sldMk cId="3871782994" sldId="353"/>
            <ac:spMk id="2" creationId="{F5424B7E-FA5A-A0A2-88B4-442A848C84A7}"/>
          </ac:spMkLst>
        </pc:spChg>
        <pc:spChg chg="mod">
          <ac:chgData name="Tereza Viplerová" userId="4a5625560623e0a4" providerId="LiveId" clId="{75ED0E12-C330-41DB-B845-3F71EA37FFD5}" dt="2022-10-19T18:03:34.407" v="6505" actId="20577"/>
          <ac:spMkLst>
            <pc:docMk/>
            <pc:sldMk cId="3871782994" sldId="353"/>
            <ac:spMk id="3" creationId="{9ADBADD6-453B-E327-1AC8-575E417ED5C1}"/>
          </ac:spMkLst>
        </pc:spChg>
        <pc:spChg chg="del">
          <ac:chgData name="Tereza Viplerová" userId="4a5625560623e0a4" providerId="LiveId" clId="{75ED0E12-C330-41DB-B845-3F71EA37FFD5}" dt="2022-10-19T17:59:58.130" v="6196" actId="478"/>
          <ac:spMkLst>
            <pc:docMk/>
            <pc:sldMk cId="3871782994" sldId="353"/>
            <ac:spMk id="4" creationId="{38C5F4FC-86C9-A45E-D16A-676CFEDE6809}"/>
          </ac:spMkLst>
        </pc:spChg>
      </pc:sldChg>
      <pc:sldChg chg="modSp add mod">
        <pc:chgData name="Tereza Viplerová" userId="4a5625560623e0a4" providerId="LiveId" clId="{75ED0E12-C330-41DB-B845-3F71EA37FFD5}" dt="2022-10-19T18:11:42.900" v="6789" actId="20577"/>
        <pc:sldMkLst>
          <pc:docMk/>
          <pc:sldMk cId="3026219189" sldId="354"/>
        </pc:sldMkLst>
        <pc:spChg chg="mod">
          <ac:chgData name="Tereza Viplerová" userId="4a5625560623e0a4" providerId="LiveId" clId="{75ED0E12-C330-41DB-B845-3F71EA37FFD5}" dt="2022-10-19T18:03:53.236" v="6522" actId="20577"/>
          <ac:spMkLst>
            <pc:docMk/>
            <pc:sldMk cId="3026219189" sldId="354"/>
            <ac:spMk id="2" creationId="{F5424B7E-FA5A-A0A2-88B4-442A848C84A7}"/>
          </ac:spMkLst>
        </pc:spChg>
        <pc:spChg chg="mod">
          <ac:chgData name="Tereza Viplerová" userId="4a5625560623e0a4" providerId="LiveId" clId="{75ED0E12-C330-41DB-B845-3F71EA37FFD5}" dt="2022-10-19T18:11:42.900" v="6789" actId="20577"/>
          <ac:spMkLst>
            <pc:docMk/>
            <pc:sldMk cId="3026219189" sldId="354"/>
            <ac:spMk id="3" creationId="{9ADBADD6-453B-E327-1AC8-575E417ED5C1}"/>
          </ac:spMkLst>
        </pc:spChg>
      </pc:sldChg>
      <pc:sldChg chg="modSp add mod">
        <pc:chgData name="Tereza Viplerová" userId="4a5625560623e0a4" providerId="LiveId" clId="{75ED0E12-C330-41DB-B845-3F71EA37FFD5}" dt="2022-10-19T18:20:46.188" v="7867" actId="20577"/>
        <pc:sldMkLst>
          <pc:docMk/>
          <pc:sldMk cId="1790651177" sldId="355"/>
        </pc:sldMkLst>
        <pc:spChg chg="mod">
          <ac:chgData name="Tereza Viplerová" userId="4a5625560623e0a4" providerId="LiveId" clId="{75ED0E12-C330-41DB-B845-3F71EA37FFD5}" dt="2022-10-19T18:11:49.620" v="6799" actId="20577"/>
          <ac:spMkLst>
            <pc:docMk/>
            <pc:sldMk cId="1790651177" sldId="355"/>
            <ac:spMk id="2" creationId="{F5424B7E-FA5A-A0A2-88B4-442A848C84A7}"/>
          </ac:spMkLst>
        </pc:spChg>
        <pc:spChg chg="mod">
          <ac:chgData name="Tereza Viplerová" userId="4a5625560623e0a4" providerId="LiveId" clId="{75ED0E12-C330-41DB-B845-3F71EA37FFD5}" dt="2022-10-19T18:20:46.188" v="7867" actId="20577"/>
          <ac:spMkLst>
            <pc:docMk/>
            <pc:sldMk cId="1790651177" sldId="355"/>
            <ac:spMk id="3" creationId="{9ADBADD6-453B-E327-1AC8-575E417ED5C1}"/>
          </ac:spMkLst>
        </pc:spChg>
      </pc:sldChg>
      <pc:sldChg chg="modSp add mod">
        <pc:chgData name="Tereza Viplerová" userId="4a5625560623e0a4" providerId="LiveId" clId="{75ED0E12-C330-41DB-B845-3F71EA37FFD5}" dt="2022-10-19T18:23:35.734" v="8401" actId="20577"/>
        <pc:sldMkLst>
          <pc:docMk/>
          <pc:sldMk cId="3343861647" sldId="356"/>
        </pc:sldMkLst>
        <pc:spChg chg="mod">
          <ac:chgData name="Tereza Viplerová" userId="4a5625560623e0a4" providerId="LiveId" clId="{75ED0E12-C330-41DB-B845-3F71EA37FFD5}" dt="2022-10-19T18:20:54.845" v="7873" actId="20577"/>
          <ac:spMkLst>
            <pc:docMk/>
            <pc:sldMk cId="3343861647" sldId="356"/>
            <ac:spMk id="2" creationId="{F5424B7E-FA5A-A0A2-88B4-442A848C84A7}"/>
          </ac:spMkLst>
        </pc:spChg>
        <pc:spChg chg="mod">
          <ac:chgData name="Tereza Viplerová" userId="4a5625560623e0a4" providerId="LiveId" clId="{75ED0E12-C330-41DB-B845-3F71EA37FFD5}" dt="2022-10-19T18:23:35.734" v="8401" actId="20577"/>
          <ac:spMkLst>
            <pc:docMk/>
            <pc:sldMk cId="3343861647" sldId="356"/>
            <ac:spMk id="3" creationId="{9ADBADD6-453B-E327-1AC8-575E417ED5C1}"/>
          </ac:spMkLst>
        </pc:spChg>
      </pc:sldChg>
      <pc:sldChg chg="modSp add mod">
        <pc:chgData name="Tereza Viplerová" userId="4a5625560623e0a4" providerId="LiveId" clId="{75ED0E12-C330-41DB-B845-3F71EA37FFD5}" dt="2022-10-19T18:25:05.883" v="8717" actId="20577"/>
        <pc:sldMkLst>
          <pc:docMk/>
          <pc:sldMk cId="2110464886" sldId="357"/>
        </pc:sldMkLst>
        <pc:spChg chg="mod">
          <ac:chgData name="Tereza Viplerová" userId="4a5625560623e0a4" providerId="LiveId" clId="{75ED0E12-C330-41DB-B845-3F71EA37FFD5}" dt="2022-10-19T18:23:48.961" v="8444" actId="20577"/>
          <ac:spMkLst>
            <pc:docMk/>
            <pc:sldMk cId="2110464886" sldId="357"/>
            <ac:spMk id="2" creationId="{F5424B7E-FA5A-A0A2-88B4-442A848C84A7}"/>
          </ac:spMkLst>
        </pc:spChg>
        <pc:spChg chg="mod">
          <ac:chgData name="Tereza Viplerová" userId="4a5625560623e0a4" providerId="LiveId" clId="{75ED0E12-C330-41DB-B845-3F71EA37FFD5}" dt="2022-10-19T18:25:05.883" v="8717" actId="20577"/>
          <ac:spMkLst>
            <pc:docMk/>
            <pc:sldMk cId="2110464886" sldId="357"/>
            <ac:spMk id="3" creationId="{9ADBADD6-453B-E327-1AC8-575E417ED5C1}"/>
          </ac:spMkLst>
        </pc:spChg>
      </pc:sldChg>
      <pc:sldChg chg="modSp add mod">
        <pc:chgData name="Tereza Viplerová" userId="4a5625560623e0a4" providerId="LiveId" clId="{75ED0E12-C330-41DB-B845-3F71EA37FFD5}" dt="2022-10-19T18:27:27.391" v="9290" actId="20577"/>
        <pc:sldMkLst>
          <pc:docMk/>
          <pc:sldMk cId="2718685264" sldId="358"/>
        </pc:sldMkLst>
        <pc:spChg chg="mod">
          <ac:chgData name="Tereza Viplerová" userId="4a5625560623e0a4" providerId="LiveId" clId="{75ED0E12-C330-41DB-B845-3F71EA37FFD5}" dt="2022-10-19T18:25:35.219" v="8847" actId="20577"/>
          <ac:spMkLst>
            <pc:docMk/>
            <pc:sldMk cId="2718685264" sldId="358"/>
            <ac:spMk id="2" creationId="{F5424B7E-FA5A-A0A2-88B4-442A848C84A7}"/>
          </ac:spMkLst>
        </pc:spChg>
        <pc:spChg chg="mod">
          <ac:chgData name="Tereza Viplerová" userId="4a5625560623e0a4" providerId="LiveId" clId="{75ED0E12-C330-41DB-B845-3F71EA37FFD5}" dt="2022-10-19T18:27:27.391" v="9290" actId="20577"/>
          <ac:spMkLst>
            <pc:docMk/>
            <pc:sldMk cId="2718685264" sldId="358"/>
            <ac:spMk id="3" creationId="{9ADBADD6-453B-E327-1AC8-575E417ED5C1}"/>
          </ac:spMkLst>
        </pc:spChg>
      </pc:sldChg>
      <pc:sldChg chg="modSp add mod">
        <pc:chgData name="Tereza Viplerová" userId="4a5625560623e0a4" providerId="LiveId" clId="{75ED0E12-C330-41DB-B845-3F71EA37FFD5}" dt="2022-10-19T18:28:48.997" v="9547" actId="20577"/>
        <pc:sldMkLst>
          <pc:docMk/>
          <pc:sldMk cId="1539889225" sldId="359"/>
        </pc:sldMkLst>
        <pc:spChg chg="mod">
          <ac:chgData name="Tereza Viplerová" userId="4a5625560623e0a4" providerId="LiveId" clId="{75ED0E12-C330-41DB-B845-3F71EA37FFD5}" dt="2022-10-19T18:27:42.311" v="9346" actId="20577"/>
          <ac:spMkLst>
            <pc:docMk/>
            <pc:sldMk cId="1539889225" sldId="359"/>
            <ac:spMk id="2" creationId="{F5424B7E-FA5A-A0A2-88B4-442A848C84A7}"/>
          </ac:spMkLst>
        </pc:spChg>
        <pc:spChg chg="mod">
          <ac:chgData name="Tereza Viplerová" userId="4a5625560623e0a4" providerId="LiveId" clId="{75ED0E12-C330-41DB-B845-3F71EA37FFD5}" dt="2022-10-19T18:28:48.997" v="9547" actId="20577"/>
          <ac:spMkLst>
            <pc:docMk/>
            <pc:sldMk cId="1539889225" sldId="359"/>
            <ac:spMk id="3" creationId="{9ADBADD6-453B-E327-1AC8-575E417ED5C1}"/>
          </ac:spMkLst>
        </pc:spChg>
      </pc:sldChg>
      <pc:sldChg chg="delSp modSp new mod">
        <pc:chgData name="Tereza Viplerová" userId="4a5625560623e0a4" providerId="LiveId" clId="{75ED0E12-C330-41DB-B845-3F71EA37FFD5}" dt="2022-10-19T18:41:41.547" v="9810" actId="20577"/>
        <pc:sldMkLst>
          <pc:docMk/>
          <pc:sldMk cId="392424605" sldId="360"/>
        </pc:sldMkLst>
        <pc:spChg chg="mod">
          <ac:chgData name="Tereza Viplerová" userId="4a5625560623e0a4" providerId="LiveId" clId="{75ED0E12-C330-41DB-B845-3F71EA37FFD5}" dt="2022-10-19T18:29:45.187" v="9589" actId="20577"/>
          <ac:spMkLst>
            <pc:docMk/>
            <pc:sldMk cId="392424605" sldId="360"/>
            <ac:spMk id="2" creationId="{1F67C32E-89A3-31C6-CD3D-55D944DBB05B}"/>
          </ac:spMkLst>
        </pc:spChg>
        <pc:spChg chg="mod">
          <ac:chgData name="Tereza Viplerová" userId="4a5625560623e0a4" providerId="LiveId" clId="{75ED0E12-C330-41DB-B845-3F71EA37FFD5}" dt="2022-10-19T18:41:41.547" v="9810" actId="20577"/>
          <ac:spMkLst>
            <pc:docMk/>
            <pc:sldMk cId="392424605" sldId="360"/>
            <ac:spMk id="3" creationId="{22F59B22-AA9E-4C53-7FDC-FB69D5C391D4}"/>
          </ac:spMkLst>
        </pc:spChg>
        <pc:spChg chg="del">
          <ac:chgData name="Tereza Viplerová" userId="4a5625560623e0a4" providerId="LiveId" clId="{75ED0E12-C330-41DB-B845-3F71EA37FFD5}" dt="2022-10-19T18:29:30.824" v="9549" actId="478"/>
          <ac:spMkLst>
            <pc:docMk/>
            <pc:sldMk cId="392424605" sldId="360"/>
            <ac:spMk id="4" creationId="{C386FD11-2F61-963A-7DCB-40542E6FE2C0}"/>
          </ac:spMkLst>
        </pc:spChg>
      </pc:sldChg>
      <pc:sldChg chg="modSp add mod">
        <pc:chgData name="Tereza Viplerová" userId="4a5625560623e0a4" providerId="LiveId" clId="{75ED0E12-C330-41DB-B845-3F71EA37FFD5}" dt="2022-10-19T18:43:37.198" v="10154" actId="20577"/>
        <pc:sldMkLst>
          <pc:docMk/>
          <pc:sldMk cId="1824003387" sldId="361"/>
        </pc:sldMkLst>
        <pc:spChg chg="mod">
          <ac:chgData name="Tereza Viplerová" userId="4a5625560623e0a4" providerId="LiveId" clId="{75ED0E12-C330-41DB-B845-3F71EA37FFD5}" dt="2022-10-19T18:42:00.232" v="9846" actId="20577"/>
          <ac:spMkLst>
            <pc:docMk/>
            <pc:sldMk cId="1824003387" sldId="361"/>
            <ac:spMk id="2" creationId="{1F67C32E-89A3-31C6-CD3D-55D944DBB05B}"/>
          </ac:spMkLst>
        </pc:spChg>
        <pc:spChg chg="mod">
          <ac:chgData name="Tereza Viplerová" userId="4a5625560623e0a4" providerId="LiveId" clId="{75ED0E12-C330-41DB-B845-3F71EA37FFD5}" dt="2022-10-19T18:43:37.198" v="10154" actId="20577"/>
          <ac:spMkLst>
            <pc:docMk/>
            <pc:sldMk cId="1824003387" sldId="361"/>
            <ac:spMk id="3" creationId="{22F59B22-AA9E-4C53-7FDC-FB69D5C391D4}"/>
          </ac:spMkLst>
        </pc:spChg>
      </pc:sldChg>
      <pc:sldChg chg="modSp add mod">
        <pc:chgData name="Tereza Viplerová" userId="4a5625560623e0a4" providerId="LiveId" clId="{75ED0E12-C330-41DB-B845-3F71EA37FFD5}" dt="2022-10-19T18:47:11.834" v="10813" actId="20577"/>
        <pc:sldMkLst>
          <pc:docMk/>
          <pc:sldMk cId="3887970307" sldId="362"/>
        </pc:sldMkLst>
        <pc:spChg chg="mod">
          <ac:chgData name="Tereza Viplerová" userId="4a5625560623e0a4" providerId="LiveId" clId="{75ED0E12-C330-41DB-B845-3F71EA37FFD5}" dt="2022-10-19T18:44:03.412" v="10245" actId="20577"/>
          <ac:spMkLst>
            <pc:docMk/>
            <pc:sldMk cId="3887970307" sldId="362"/>
            <ac:spMk id="2" creationId="{1F67C32E-89A3-31C6-CD3D-55D944DBB05B}"/>
          </ac:spMkLst>
        </pc:spChg>
        <pc:spChg chg="mod">
          <ac:chgData name="Tereza Viplerová" userId="4a5625560623e0a4" providerId="LiveId" clId="{75ED0E12-C330-41DB-B845-3F71EA37FFD5}" dt="2022-10-19T18:47:11.834" v="10813" actId="20577"/>
          <ac:spMkLst>
            <pc:docMk/>
            <pc:sldMk cId="3887970307" sldId="362"/>
            <ac:spMk id="3" creationId="{22F59B22-AA9E-4C53-7FDC-FB69D5C391D4}"/>
          </ac:spMkLst>
        </pc:spChg>
      </pc:sldChg>
      <pc:sldChg chg="modSp add mod">
        <pc:chgData name="Tereza Viplerová" userId="4a5625560623e0a4" providerId="LiveId" clId="{75ED0E12-C330-41DB-B845-3F71EA37FFD5}" dt="2022-10-19T18:48:52.361" v="11101" actId="20577"/>
        <pc:sldMkLst>
          <pc:docMk/>
          <pc:sldMk cId="4042596871" sldId="363"/>
        </pc:sldMkLst>
        <pc:spChg chg="mod">
          <ac:chgData name="Tereza Viplerová" userId="4a5625560623e0a4" providerId="LiveId" clId="{75ED0E12-C330-41DB-B845-3F71EA37FFD5}" dt="2022-10-19T18:47:36.127" v="10906" actId="20577"/>
          <ac:spMkLst>
            <pc:docMk/>
            <pc:sldMk cId="4042596871" sldId="363"/>
            <ac:spMk id="2" creationId="{1F67C32E-89A3-31C6-CD3D-55D944DBB05B}"/>
          </ac:spMkLst>
        </pc:spChg>
        <pc:spChg chg="mod">
          <ac:chgData name="Tereza Viplerová" userId="4a5625560623e0a4" providerId="LiveId" clId="{75ED0E12-C330-41DB-B845-3F71EA37FFD5}" dt="2022-10-19T18:48:52.361" v="11101" actId="20577"/>
          <ac:spMkLst>
            <pc:docMk/>
            <pc:sldMk cId="4042596871" sldId="363"/>
            <ac:spMk id="3" creationId="{22F59B22-AA9E-4C53-7FDC-FB69D5C391D4}"/>
          </ac:spMkLst>
        </pc:spChg>
      </pc:sldChg>
      <pc:sldChg chg="modSp add mod">
        <pc:chgData name="Tereza Viplerová" userId="4a5625560623e0a4" providerId="LiveId" clId="{75ED0E12-C330-41DB-B845-3F71EA37FFD5}" dt="2022-10-19T18:49:46.863" v="11281" actId="5793"/>
        <pc:sldMkLst>
          <pc:docMk/>
          <pc:sldMk cId="1491357274" sldId="364"/>
        </pc:sldMkLst>
        <pc:spChg chg="mod">
          <ac:chgData name="Tereza Viplerová" userId="4a5625560623e0a4" providerId="LiveId" clId="{75ED0E12-C330-41DB-B845-3F71EA37FFD5}" dt="2022-10-19T18:49:14.537" v="11176" actId="20577"/>
          <ac:spMkLst>
            <pc:docMk/>
            <pc:sldMk cId="1491357274" sldId="364"/>
            <ac:spMk id="2" creationId="{1F67C32E-89A3-31C6-CD3D-55D944DBB05B}"/>
          </ac:spMkLst>
        </pc:spChg>
        <pc:spChg chg="mod">
          <ac:chgData name="Tereza Viplerová" userId="4a5625560623e0a4" providerId="LiveId" clId="{75ED0E12-C330-41DB-B845-3F71EA37FFD5}" dt="2022-10-19T18:49:46.863" v="11281" actId="5793"/>
          <ac:spMkLst>
            <pc:docMk/>
            <pc:sldMk cId="1491357274" sldId="364"/>
            <ac:spMk id="3" creationId="{22F59B22-AA9E-4C53-7FDC-FB69D5C391D4}"/>
          </ac:spMkLst>
        </pc:spChg>
      </pc:sldChg>
      <pc:sldChg chg="modSp add mod">
        <pc:chgData name="Tereza Viplerová" userId="4a5625560623e0a4" providerId="LiveId" clId="{75ED0E12-C330-41DB-B845-3F71EA37FFD5}" dt="2022-10-19T18:52:53.610" v="11916" actId="20577"/>
        <pc:sldMkLst>
          <pc:docMk/>
          <pc:sldMk cId="2587447553" sldId="365"/>
        </pc:sldMkLst>
        <pc:spChg chg="mod">
          <ac:chgData name="Tereza Viplerová" userId="4a5625560623e0a4" providerId="LiveId" clId="{75ED0E12-C330-41DB-B845-3F71EA37FFD5}" dt="2022-10-19T18:49:59.853" v="11314" actId="20577"/>
          <ac:spMkLst>
            <pc:docMk/>
            <pc:sldMk cId="2587447553" sldId="365"/>
            <ac:spMk id="2" creationId="{1F67C32E-89A3-31C6-CD3D-55D944DBB05B}"/>
          </ac:spMkLst>
        </pc:spChg>
        <pc:spChg chg="mod">
          <ac:chgData name="Tereza Viplerová" userId="4a5625560623e0a4" providerId="LiveId" clId="{75ED0E12-C330-41DB-B845-3F71EA37FFD5}" dt="2022-10-19T18:52:53.610" v="11916" actId="20577"/>
          <ac:spMkLst>
            <pc:docMk/>
            <pc:sldMk cId="2587447553" sldId="365"/>
            <ac:spMk id="3" creationId="{22F59B22-AA9E-4C53-7FDC-FB69D5C391D4}"/>
          </ac:spMkLst>
        </pc:spChg>
      </pc:sldChg>
      <pc:sldChg chg="modSp add mod">
        <pc:chgData name="Tereza Viplerová" userId="4a5625560623e0a4" providerId="LiveId" clId="{75ED0E12-C330-41DB-B845-3F71EA37FFD5}" dt="2022-10-19T18:54:00.395" v="12152" actId="20577"/>
        <pc:sldMkLst>
          <pc:docMk/>
          <pc:sldMk cId="4111313318" sldId="366"/>
        </pc:sldMkLst>
        <pc:spChg chg="mod">
          <ac:chgData name="Tereza Viplerová" userId="4a5625560623e0a4" providerId="LiveId" clId="{75ED0E12-C330-41DB-B845-3F71EA37FFD5}" dt="2022-10-19T18:53:10.753" v="11951" actId="20577"/>
          <ac:spMkLst>
            <pc:docMk/>
            <pc:sldMk cId="4111313318" sldId="366"/>
            <ac:spMk id="2" creationId="{1F67C32E-89A3-31C6-CD3D-55D944DBB05B}"/>
          </ac:spMkLst>
        </pc:spChg>
        <pc:spChg chg="mod">
          <ac:chgData name="Tereza Viplerová" userId="4a5625560623e0a4" providerId="LiveId" clId="{75ED0E12-C330-41DB-B845-3F71EA37FFD5}" dt="2022-10-19T18:54:00.395" v="12152" actId="20577"/>
          <ac:spMkLst>
            <pc:docMk/>
            <pc:sldMk cId="4111313318" sldId="366"/>
            <ac:spMk id="3" creationId="{22F59B22-AA9E-4C53-7FDC-FB69D5C391D4}"/>
          </ac:spMkLst>
        </pc:spChg>
      </pc:sldChg>
      <pc:sldChg chg="modSp add mod modAnim">
        <pc:chgData name="Tereza Viplerová" userId="4a5625560623e0a4" providerId="LiveId" clId="{75ED0E12-C330-41DB-B845-3F71EA37FFD5}" dt="2022-10-19T19:00:54.655" v="12674"/>
        <pc:sldMkLst>
          <pc:docMk/>
          <pc:sldMk cId="1546441267" sldId="367"/>
        </pc:sldMkLst>
        <pc:spChg chg="mod">
          <ac:chgData name="Tereza Viplerová" userId="4a5625560623e0a4" providerId="LiveId" clId="{75ED0E12-C330-41DB-B845-3F71EA37FFD5}" dt="2022-10-19T19:00:42.457" v="12671" actId="27636"/>
          <ac:spMkLst>
            <pc:docMk/>
            <pc:sldMk cId="1546441267" sldId="367"/>
            <ac:spMk id="3" creationId="{22F59B22-AA9E-4C53-7FDC-FB69D5C391D4}"/>
          </ac:spMkLst>
        </pc:spChg>
      </pc:sldChg>
      <pc:sldChg chg="add del">
        <pc:chgData name="Tereza Viplerová" userId="4a5625560623e0a4" providerId="LiveId" clId="{75ED0E12-C330-41DB-B845-3F71EA37FFD5}" dt="2022-10-19T19:01:07.694" v="12676" actId="2890"/>
        <pc:sldMkLst>
          <pc:docMk/>
          <pc:sldMk cId="1056528074" sldId="368"/>
        </pc:sldMkLst>
      </pc:sldChg>
      <pc:sldChg chg="delSp modSp new mod">
        <pc:chgData name="Tereza Viplerová" userId="4a5625560623e0a4" providerId="LiveId" clId="{75ED0E12-C330-41DB-B845-3F71EA37FFD5}" dt="2022-10-19T19:04:41.527" v="13382" actId="20577"/>
        <pc:sldMkLst>
          <pc:docMk/>
          <pc:sldMk cId="2472903737" sldId="368"/>
        </pc:sldMkLst>
        <pc:spChg chg="mod">
          <ac:chgData name="Tereza Viplerová" userId="4a5625560623e0a4" providerId="LiveId" clId="{75ED0E12-C330-41DB-B845-3F71EA37FFD5}" dt="2022-10-19T19:02:42.388" v="12993" actId="20577"/>
          <ac:spMkLst>
            <pc:docMk/>
            <pc:sldMk cId="2472903737" sldId="368"/>
            <ac:spMk id="2" creationId="{A2E17374-ED8F-5A93-73A1-B5BB67C7F418}"/>
          </ac:spMkLst>
        </pc:spChg>
        <pc:spChg chg="mod">
          <ac:chgData name="Tereza Viplerová" userId="4a5625560623e0a4" providerId="LiveId" clId="{75ED0E12-C330-41DB-B845-3F71EA37FFD5}" dt="2022-10-19T19:04:41.527" v="13382" actId="20577"/>
          <ac:spMkLst>
            <pc:docMk/>
            <pc:sldMk cId="2472903737" sldId="368"/>
            <ac:spMk id="3" creationId="{A1F60CC9-C130-8EEC-D2C3-7C720F638172}"/>
          </ac:spMkLst>
        </pc:spChg>
        <pc:spChg chg="del">
          <ac:chgData name="Tereza Viplerová" userId="4a5625560623e0a4" providerId="LiveId" clId="{75ED0E12-C330-41DB-B845-3F71EA37FFD5}" dt="2022-10-19T19:01:12.075" v="12678" actId="478"/>
          <ac:spMkLst>
            <pc:docMk/>
            <pc:sldMk cId="2472903737" sldId="368"/>
            <ac:spMk id="4" creationId="{FC0E869F-911F-E503-DD61-D07B8AADD9E5}"/>
          </ac:spMkLst>
        </pc:spChg>
      </pc:sldChg>
      <pc:sldChg chg="modSp add mod">
        <pc:chgData name="Tereza Viplerová" userId="4a5625560623e0a4" providerId="LiveId" clId="{75ED0E12-C330-41DB-B845-3F71EA37FFD5}" dt="2022-10-19T19:06:32.971" v="13752" actId="20577"/>
        <pc:sldMkLst>
          <pc:docMk/>
          <pc:sldMk cId="2119633553" sldId="369"/>
        </pc:sldMkLst>
        <pc:spChg chg="mod">
          <ac:chgData name="Tereza Viplerová" userId="4a5625560623e0a4" providerId="LiveId" clId="{75ED0E12-C330-41DB-B845-3F71EA37FFD5}" dt="2022-10-19T19:04:59.781" v="13434" actId="20577"/>
          <ac:spMkLst>
            <pc:docMk/>
            <pc:sldMk cId="2119633553" sldId="369"/>
            <ac:spMk id="2" creationId="{A2E17374-ED8F-5A93-73A1-B5BB67C7F418}"/>
          </ac:spMkLst>
        </pc:spChg>
        <pc:spChg chg="mod">
          <ac:chgData name="Tereza Viplerová" userId="4a5625560623e0a4" providerId="LiveId" clId="{75ED0E12-C330-41DB-B845-3F71EA37FFD5}" dt="2022-10-19T19:06:32.971" v="13752" actId="20577"/>
          <ac:spMkLst>
            <pc:docMk/>
            <pc:sldMk cId="2119633553" sldId="369"/>
            <ac:spMk id="3" creationId="{A1F60CC9-C130-8EEC-D2C3-7C720F638172}"/>
          </ac:spMkLst>
        </pc:spChg>
      </pc:sldChg>
      <pc:sldChg chg="modSp add mod">
        <pc:chgData name="Tereza Viplerová" userId="4a5625560623e0a4" providerId="LiveId" clId="{75ED0E12-C330-41DB-B845-3F71EA37FFD5}" dt="2022-10-19T19:07:28.066" v="13950" actId="20577"/>
        <pc:sldMkLst>
          <pc:docMk/>
          <pc:sldMk cId="2911793700" sldId="370"/>
        </pc:sldMkLst>
        <pc:spChg chg="mod">
          <ac:chgData name="Tereza Viplerová" userId="4a5625560623e0a4" providerId="LiveId" clId="{75ED0E12-C330-41DB-B845-3F71EA37FFD5}" dt="2022-10-19T19:06:42.851" v="13767" actId="20577"/>
          <ac:spMkLst>
            <pc:docMk/>
            <pc:sldMk cId="2911793700" sldId="370"/>
            <ac:spMk id="2" creationId="{A2E17374-ED8F-5A93-73A1-B5BB67C7F418}"/>
          </ac:spMkLst>
        </pc:spChg>
        <pc:spChg chg="mod">
          <ac:chgData name="Tereza Viplerová" userId="4a5625560623e0a4" providerId="LiveId" clId="{75ED0E12-C330-41DB-B845-3F71EA37FFD5}" dt="2022-10-19T19:07:28.066" v="13950" actId="20577"/>
          <ac:spMkLst>
            <pc:docMk/>
            <pc:sldMk cId="2911793700" sldId="370"/>
            <ac:spMk id="3" creationId="{A1F60CC9-C130-8EEC-D2C3-7C720F638172}"/>
          </ac:spMkLst>
        </pc:spChg>
      </pc:sldChg>
      <pc:sldChg chg="modSp add mod">
        <pc:chgData name="Tereza Viplerová" userId="4a5625560623e0a4" providerId="LiveId" clId="{75ED0E12-C330-41DB-B845-3F71EA37FFD5}" dt="2022-10-19T19:08:59.022" v="14238" actId="20577"/>
        <pc:sldMkLst>
          <pc:docMk/>
          <pc:sldMk cId="2302543880" sldId="371"/>
        </pc:sldMkLst>
        <pc:spChg chg="mod">
          <ac:chgData name="Tereza Viplerová" userId="4a5625560623e0a4" providerId="LiveId" clId="{75ED0E12-C330-41DB-B845-3F71EA37FFD5}" dt="2022-10-19T19:07:47.389" v="13977" actId="20577"/>
          <ac:spMkLst>
            <pc:docMk/>
            <pc:sldMk cId="2302543880" sldId="371"/>
            <ac:spMk id="2" creationId="{A2E17374-ED8F-5A93-73A1-B5BB67C7F418}"/>
          </ac:spMkLst>
        </pc:spChg>
        <pc:spChg chg="mod">
          <ac:chgData name="Tereza Viplerová" userId="4a5625560623e0a4" providerId="LiveId" clId="{75ED0E12-C330-41DB-B845-3F71EA37FFD5}" dt="2022-10-19T19:08:59.022" v="14238" actId="20577"/>
          <ac:spMkLst>
            <pc:docMk/>
            <pc:sldMk cId="2302543880" sldId="371"/>
            <ac:spMk id="3" creationId="{A1F60CC9-C130-8EEC-D2C3-7C720F638172}"/>
          </ac:spMkLst>
        </pc:spChg>
      </pc:sldChg>
      <pc:sldChg chg="modSp add mod">
        <pc:chgData name="Tereza Viplerová" userId="4a5625560623e0a4" providerId="LiveId" clId="{75ED0E12-C330-41DB-B845-3F71EA37FFD5}" dt="2022-10-19T19:09:53.819" v="14442" actId="20577"/>
        <pc:sldMkLst>
          <pc:docMk/>
          <pc:sldMk cId="113778422" sldId="372"/>
        </pc:sldMkLst>
        <pc:spChg chg="mod">
          <ac:chgData name="Tereza Viplerová" userId="4a5625560623e0a4" providerId="LiveId" clId="{75ED0E12-C330-41DB-B845-3F71EA37FFD5}" dt="2022-10-19T19:09:07.265" v="14255" actId="20577"/>
          <ac:spMkLst>
            <pc:docMk/>
            <pc:sldMk cId="113778422" sldId="372"/>
            <ac:spMk id="2" creationId="{A2E17374-ED8F-5A93-73A1-B5BB67C7F418}"/>
          </ac:spMkLst>
        </pc:spChg>
        <pc:spChg chg="mod">
          <ac:chgData name="Tereza Viplerová" userId="4a5625560623e0a4" providerId="LiveId" clId="{75ED0E12-C330-41DB-B845-3F71EA37FFD5}" dt="2022-10-19T19:09:53.819" v="14442" actId="20577"/>
          <ac:spMkLst>
            <pc:docMk/>
            <pc:sldMk cId="113778422" sldId="372"/>
            <ac:spMk id="3" creationId="{A1F60CC9-C130-8EEC-D2C3-7C720F6381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19.10.2022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19.10.2022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9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19.10.2022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7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19.10.2022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4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19.10.2022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95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19.10.2022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4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19.10.2022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25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19.10.2022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4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19.10.2022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Základy managementu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Mgr. </a:t>
            </a:r>
            <a:r>
              <a:rPr lang="cs-CZ" dirty="0"/>
              <a:t>T</a:t>
            </a:r>
            <a:r>
              <a:rPr lang="cs" dirty="0"/>
              <a:t>ereza viplerová																	20. 10. 2022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00EB4-1B26-5E16-85DD-EA248487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rozdělení mediálních institucí a médií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0FDDA-5434-1C5E-DCD3-FF205A1B6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Rozdělení podle mediálních institucí</a:t>
            </a:r>
          </a:p>
          <a:p>
            <a:pPr lvl="1"/>
            <a:r>
              <a:rPr lang="cs-CZ" dirty="0"/>
              <a:t>Podle typu technologie použité k přenosu sdělení</a:t>
            </a:r>
          </a:p>
          <a:p>
            <a:pPr lvl="2"/>
            <a:r>
              <a:rPr lang="cs-CZ" dirty="0"/>
              <a:t>Rozhlas</a:t>
            </a:r>
          </a:p>
          <a:p>
            <a:pPr lvl="2"/>
            <a:r>
              <a:rPr lang="cs-CZ" dirty="0"/>
              <a:t>Televize</a:t>
            </a:r>
          </a:p>
          <a:p>
            <a:pPr lvl="2"/>
            <a:r>
              <a:rPr lang="cs-CZ" dirty="0"/>
              <a:t>Tisk atd.</a:t>
            </a:r>
          </a:p>
          <a:p>
            <a:pPr lvl="1"/>
            <a:r>
              <a:rPr lang="cs-CZ" dirty="0"/>
              <a:t>Někdy se dělí ještě v rámci jednoho typu média – např. na celostátní, regionální…</a:t>
            </a:r>
          </a:p>
          <a:p>
            <a:pPr lvl="1"/>
            <a:r>
              <a:rPr lang="cs-CZ" dirty="0"/>
              <a:t>Mediální instituce – veřejný prostor, veřejné záležitosti, veřejný účel, pro veřejnost</a:t>
            </a:r>
          </a:p>
          <a:p>
            <a:r>
              <a:rPr lang="cs-CZ" dirty="0"/>
              <a:t>Rozdělení podle nosiče sdělení</a:t>
            </a:r>
          </a:p>
          <a:p>
            <a:pPr lvl="1"/>
            <a:r>
              <a:rPr lang="cs-CZ" dirty="0"/>
              <a:t>Tištěná média</a:t>
            </a:r>
          </a:p>
          <a:p>
            <a:pPr lvl="1"/>
            <a:r>
              <a:rPr lang="cs-CZ" dirty="0"/>
              <a:t>Elektronická média</a:t>
            </a:r>
          </a:p>
          <a:p>
            <a:pPr lvl="1"/>
            <a:r>
              <a:rPr lang="cs-CZ" dirty="0"/>
              <a:t>Obrazová média a formy</a:t>
            </a:r>
          </a:p>
          <a:p>
            <a:pPr lvl="1"/>
            <a:r>
              <a:rPr lang="cs-CZ" dirty="0"/>
              <a:t>Tzv. nová média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8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2C607-97E7-6D40-5749-48016040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možné dělení médií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72D06A-7AE5-B551-5423-D3994B486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Exteriérová (mimo náš domov)</a:t>
            </a:r>
          </a:p>
          <a:p>
            <a:pPr lvl="1"/>
            <a:r>
              <a:rPr lang="cs-CZ" dirty="0"/>
              <a:t>Billboardy, plakáty, vývěsky, tramvaje, autobusy, vývěsné štíty, loga na budovách, názvy či označení domů, institucí, značky, drobné propagační materiály apod.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Interiérová (konzumujeme ve svých bytech, pracovnách či momentálních působištích)</a:t>
            </a:r>
          </a:p>
          <a:p>
            <a:pPr lvl="1"/>
            <a:r>
              <a:rPr lang="cs-CZ" dirty="0"/>
              <a:t>Noviny, odborné publikace, knihy, časopisy, televize, rozhlas, kazety, CD, domácí kina, internet atd.)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19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2C607-97E7-6D40-5749-48016040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možné dělení médií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72D06A-7AE5-B551-5423-D3994B48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916162"/>
          </a:xfrm>
        </p:spPr>
        <p:txBody>
          <a:bodyPr/>
          <a:lstStyle/>
          <a:p>
            <a:r>
              <a:rPr lang="cs-CZ" dirty="0"/>
              <a:t>Chladná média</a:t>
            </a:r>
          </a:p>
          <a:p>
            <a:pPr lvl="1"/>
            <a:r>
              <a:rPr lang="cs-CZ" dirty="0"/>
              <a:t>Noviny, časopisy, letáky, zábavné a odborné publikace apod.</a:t>
            </a:r>
          </a:p>
          <a:p>
            <a:pPr lvl="1"/>
            <a:r>
              <a:rPr lang="cs-CZ" dirty="0"/>
              <a:t>Působí na emoce </a:t>
            </a:r>
            <a:r>
              <a:rPr lang="cs-CZ" b="1" dirty="0"/>
              <a:t>omezeně</a:t>
            </a:r>
          </a:p>
          <a:p>
            <a:pPr lvl="1"/>
            <a:r>
              <a:rPr lang="cs-CZ" dirty="0"/>
              <a:t>Jsou uchovatelná, rytmus vnímání informací záleží na čtenáři, čtenář si může vybírat mezi články a číst pouze některé apod.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Horká média</a:t>
            </a:r>
          </a:p>
          <a:p>
            <a:pPr lvl="1"/>
            <a:r>
              <a:rPr lang="cs-CZ" dirty="0"/>
              <a:t>Vyvolávají vášně, emoce, vzrušení, reakce, dojímají, iritují atd. </a:t>
            </a:r>
          </a:p>
          <a:p>
            <a:pPr lvl="1"/>
            <a:r>
              <a:rPr lang="cs-CZ" dirty="0"/>
              <a:t>Působí tu současně nejen informace, ale i barva, kadence hlasu, napětí v hlasech, frekvence informací, zvuky, tóny, obrazy apod. </a:t>
            </a:r>
          </a:p>
          <a:p>
            <a:pPr lvl="1"/>
            <a:r>
              <a:rPr lang="cs-CZ" dirty="0"/>
              <a:t>Hlavně televize vyvolává v divákovi na základě nějakých pořadů emoce, rozhořčení, rozčilení nad nespravedlností, porušováním zákonů, křivdami nebo ledabylostí atd. – např. pořady typu Reportéři, Černé ovce, Máte slovo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20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19BC-49B9-EDAE-0364-B15F17AF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1968D-B997-24B9-5459-056604726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Vzpomeňte si na příklad tzv. horkých médií z oblasti reportáží (či kauz), které nějakým zásadnějším způsobem v poslední době na vás jako posluchače zapůsobily</a:t>
            </a:r>
          </a:p>
        </p:txBody>
      </p:sp>
    </p:spTree>
    <p:extLst>
      <p:ext uri="{BB962C8B-B14F-4D97-AF65-F5344CB8AC3E}">
        <p14:creationId xmlns:p14="http://schemas.microsoft.com/office/powerpoint/2010/main" val="424352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19BC-49B9-EDAE-0364-B15F17AF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Press</a:t>
            </a:r>
            <a:r>
              <a:rPr lang="cs-CZ" dirty="0"/>
              <a:t> relations, media relations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1968D-B997-24B9-5459-056604726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10477872" cy="3634486"/>
          </a:xfrm>
        </p:spPr>
        <p:txBody>
          <a:bodyPr/>
          <a:lstStyle/>
          <a:p>
            <a:r>
              <a:rPr lang="cs-CZ" dirty="0"/>
              <a:t>Vztahy s médii, komunikace s médii, udržování dobrých vztahů s médii</a:t>
            </a:r>
          </a:p>
          <a:p>
            <a:r>
              <a:rPr lang="cs-CZ" dirty="0"/>
              <a:t>Proč je to důležité?</a:t>
            </a:r>
          </a:p>
          <a:p>
            <a:r>
              <a:rPr lang="cs-CZ" dirty="0"/>
              <a:t>S jakými médii je důležité udržovat vztahy?</a:t>
            </a:r>
          </a:p>
        </p:txBody>
      </p:sp>
    </p:spTree>
    <p:extLst>
      <p:ext uri="{BB962C8B-B14F-4D97-AF65-F5344CB8AC3E}">
        <p14:creationId xmlns:p14="http://schemas.microsoft.com/office/powerpoint/2010/main" val="206702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19BC-49B9-EDAE-0364-B15F17AF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 relations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1968D-B997-24B9-5459-056604726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10477872" cy="3634486"/>
          </a:xfrm>
        </p:spPr>
        <p:txBody>
          <a:bodyPr/>
          <a:lstStyle/>
          <a:p>
            <a:r>
              <a:rPr lang="cs-CZ" dirty="0"/>
              <a:t>Tisková média</a:t>
            </a:r>
          </a:p>
          <a:p>
            <a:r>
              <a:rPr lang="cs-CZ" dirty="0"/>
              <a:t>Rozhlas a televize</a:t>
            </a:r>
          </a:p>
          <a:p>
            <a:r>
              <a:rPr lang="cs-CZ" dirty="0"/>
              <a:t>Obrazová média</a:t>
            </a:r>
          </a:p>
          <a:p>
            <a:r>
              <a:rPr lang="cs-CZ" dirty="0"/>
              <a:t>Nová média</a:t>
            </a:r>
          </a:p>
        </p:txBody>
      </p:sp>
    </p:spTree>
    <p:extLst>
      <p:ext uri="{BB962C8B-B14F-4D97-AF65-F5344CB8AC3E}">
        <p14:creationId xmlns:p14="http://schemas.microsoft.com/office/powerpoint/2010/main" val="322551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19BC-49B9-EDAE-0364-B15F17AF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média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1968D-B997-24B9-5459-056604726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10477872" cy="3634486"/>
          </a:xfrm>
        </p:spPr>
        <p:txBody>
          <a:bodyPr/>
          <a:lstStyle/>
          <a:p>
            <a:r>
              <a:rPr lang="cs-CZ" dirty="0"/>
              <a:t>Dnes už v podstatě masová média</a:t>
            </a:r>
          </a:p>
          <a:p>
            <a:r>
              <a:rPr lang="cs-CZ" dirty="0"/>
              <a:t>Internet, e-mail, optické nosiče dat, internetová telefonie, instant </a:t>
            </a:r>
            <a:r>
              <a:rPr lang="cs-CZ" dirty="0" err="1"/>
              <a:t>messaging</a:t>
            </a:r>
            <a:r>
              <a:rPr lang="cs-CZ" dirty="0"/>
              <a:t>, chat a v poslední době i sociální sítě</a:t>
            </a:r>
          </a:p>
          <a:p>
            <a:r>
              <a:rPr lang="cs-CZ" dirty="0"/>
              <a:t>Urychlují dostupnost informací</a:t>
            </a:r>
          </a:p>
        </p:txBody>
      </p:sp>
    </p:spTree>
    <p:extLst>
      <p:ext uri="{BB962C8B-B14F-4D97-AF65-F5344CB8AC3E}">
        <p14:creationId xmlns:p14="http://schemas.microsoft.com/office/powerpoint/2010/main" val="306409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19BC-49B9-EDAE-0364-B15F17AF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1968D-B997-24B9-5459-056604726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10477872" cy="3634486"/>
          </a:xfrm>
        </p:spPr>
        <p:txBody>
          <a:bodyPr/>
          <a:lstStyle/>
          <a:p>
            <a:r>
              <a:rPr lang="cs-CZ" dirty="0"/>
              <a:t>K jakým sociálním, věkovým, profesním a jiným typům potenciálních zákazníků byste se obraceli prostřednictvím:</a:t>
            </a:r>
          </a:p>
          <a:p>
            <a:pPr lvl="1"/>
            <a:r>
              <a:rPr lang="cs-CZ" dirty="0"/>
              <a:t>Sociální sítě Facebook, Instagram, LinkedIn, </a:t>
            </a:r>
            <a:r>
              <a:rPr lang="cs-CZ" dirty="0" err="1"/>
              <a:t>TikTok</a:t>
            </a:r>
            <a:endParaRPr lang="cs-CZ" dirty="0"/>
          </a:p>
          <a:p>
            <a:pPr lvl="1"/>
            <a:r>
              <a:rPr lang="cs-CZ" dirty="0"/>
              <a:t>Tiskoviny Hospodářské noviny (resp. Vámi preferovaný denní tisk)</a:t>
            </a:r>
          </a:p>
          <a:p>
            <a:pPr lvl="1"/>
            <a:r>
              <a:rPr lang="cs-CZ" dirty="0"/>
              <a:t>Časopisu AHA! nebo Blesk</a:t>
            </a:r>
          </a:p>
          <a:p>
            <a:pPr lvl="1"/>
            <a:r>
              <a:rPr lang="cs-CZ" dirty="0"/>
              <a:t>Časopisu Sport</a:t>
            </a:r>
          </a:p>
        </p:txBody>
      </p:sp>
    </p:spTree>
    <p:extLst>
      <p:ext uri="{BB962C8B-B14F-4D97-AF65-F5344CB8AC3E}">
        <p14:creationId xmlns:p14="http://schemas.microsoft.com/office/powerpoint/2010/main" val="58362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19BC-49B9-EDAE-0364-B15F17AF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Press</a:t>
            </a:r>
            <a:r>
              <a:rPr lang="cs-CZ" dirty="0"/>
              <a:t> relations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1968D-B997-24B9-5459-056604726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10477872" cy="3634486"/>
          </a:xfrm>
        </p:spPr>
        <p:txBody>
          <a:bodyPr/>
          <a:lstStyle/>
          <a:p>
            <a:r>
              <a:rPr lang="cs-CZ" dirty="0"/>
              <a:t>Dvě kategorie: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dirty="0"/>
              <a:t>Prostředky a formy individuálního působení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dirty="0"/>
              <a:t>Prostředky a formy skupinového působení</a:t>
            </a:r>
          </a:p>
        </p:txBody>
      </p:sp>
    </p:spTree>
    <p:extLst>
      <p:ext uri="{BB962C8B-B14F-4D97-AF65-F5344CB8AC3E}">
        <p14:creationId xmlns:p14="http://schemas.microsoft.com/office/powerpoint/2010/main" val="1250158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19BC-49B9-EDAE-0364-B15F17AF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Press</a:t>
            </a:r>
            <a:r>
              <a:rPr lang="cs-CZ" dirty="0"/>
              <a:t> relations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1968D-B997-24B9-5459-056604726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3"/>
            <a:ext cx="10477872" cy="3870155"/>
          </a:xfrm>
        </p:spPr>
        <p:txBody>
          <a:bodyPr/>
          <a:lstStyle/>
          <a:p>
            <a:r>
              <a:rPr lang="cs-CZ" dirty="0"/>
              <a:t>Dvě kategorie: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dirty="0"/>
              <a:t>Prostředky a formy individuálního působení</a:t>
            </a:r>
          </a:p>
          <a:p>
            <a:pPr marL="879750" lvl="2" indent="-285750"/>
            <a:r>
              <a:rPr lang="cs-CZ" dirty="0"/>
              <a:t>Osobní rozhovor</a:t>
            </a:r>
          </a:p>
          <a:p>
            <a:pPr marL="879750" lvl="2" indent="-285750"/>
            <a:r>
              <a:rPr lang="cs-CZ" dirty="0"/>
              <a:t>Telefonát</a:t>
            </a:r>
          </a:p>
          <a:p>
            <a:pPr marL="879750" lvl="2" indent="-285750"/>
            <a:r>
              <a:rPr lang="cs-CZ" dirty="0"/>
              <a:t>Dopis</a:t>
            </a:r>
          </a:p>
          <a:p>
            <a:pPr marL="879750" lvl="2" indent="-285750"/>
            <a:r>
              <a:rPr lang="cs-CZ" dirty="0"/>
              <a:t>E-mail</a:t>
            </a:r>
          </a:p>
          <a:p>
            <a:pPr marL="879750" lvl="2" indent="-285750"/>
            <a:r>
              <a:rPr lang="cs-CZ" dirty="0"/>
              <a:t>Webové stránky</a:t>
            </a:r>
          </a:p>
          <a:p>
            <a:pPr marL="879750" lvl="2" indent="-285750"/>
            <a:r>
              <a:rPr lang="cs-CZ" dirty="0"/>
              <a:t>Sociální sítě</a:t>
            </a:r>
          </a:p>
          <a:p>
            <a:pPr marL="879750" lvl="2" indent="-285750"/>
            <a:r>
              <a:rPr lang="cs-CZ" dirty="0"/>
              <a:t>Osobní účast na akcích (zasedání, semináře, školení, konference, vzdělávací akce, profesní shromáždění atd.)</a:t>
            </a:r>
          </a:p>
          <a:p>
            <a:pPr marL="879750" lvl="2" indent="-285750"/>
            <a:r>
              <a:rPr lang="cs-CZ" dirty="0"/>
              <a:t>Další specifické prostředky individuálního působení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dirty="0"/>
              <a:t>Prostředky a formy skupinového působení</a:t>
            </a:r>
          </a:p>
        </p:txBody>
      </p:sp>
    </p:spTree>
    <p:extLst>
      <p:ext uri="{BB962C8B-B14F-4D97-AF65-F5344CB8AC3E}">
        <p14:creationId xmlns:p14="http://schemas.microsoft.com/office/powerpoint/2010/main" val="25724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2E0522D-B275-7AE5-7187-15C6F3984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281533"/>
            <a:ext cx="11029615" cy="2147467"/>
          </a:xfrm>
        </p:spPr>
        <p:txBody>
          <a:bodyPr/>
          <a:lstStyle/>
          <a:p>
            <a:pPr algn="ctr"/>
            <a:r>
              <a:rPr lang="cs-CZ" dirty="0"/>
              <a:t>Komunikace s médii a prostřednictvím médií</a:t>
            </a:r>
          </a:p>
        </p:txBody>
      </p:sp>
    </p:spTree>
    <p:extLst>
      <p:ext uri="{BB962C8B-B14F-4D97-AF65-F5344CB8AC3E}">
        <p14:creationId xmlns:p14="http://schemas.microsoft.com/office/powerpoint/2010/main" val="3044123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24B7E-FA5A-A0A2-88B4-442A848C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a formy individuálního působení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BADD6-453B-E327-1AC8-575E417ED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Metody a formy masové komunikace obvykle bez adresného určení konkrétního segmentu příjemců</a:t>
            </a:r>
          </a:p>
          <a:p>
            <a:r>
              <a:rPr lang="cs-CZ" dirty="0"/>
              <a:t>Může se částečně jednat i o speciální okruhy lidí, kterým jsou tyto formy určeny</a:t>
            </a:r>
          </a:p>
          <a:p>
            <a:r>
              <a:rPr lang="cs-CZ" dirty="0"/>
              <a:t>Některé formy mají adresného, avšak hromadného uživatele</a:t>
            </a:r>
          </a:p>
        </p:txBody>
      </p:sp>
    </p:spTree>
    <p:extLst>
      <p:ext uri="{BB962C8B-B14F-4D97-AF65-F5344CB8AC3E}">
        <p14:creationId xmlns:p14="http://schemas.microsoft.com/office/powerpoint/2010/main" val="3871782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24B7E-FA5A-A0A2-88B4-442A848C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rozhovor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BADD6-453B-E327-1AC8-575E417ED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forma prostředků individuální komunikace</a:t>
            </a:r>
          </a:p>
          <a:p>
            <a:r>
              <a:rPr lang="cs-CZ" dirty="0"/>
              <a:t>Často se bez osobního setkání neobejdeme</a:t>
            </a:r>
          </a:p>
          <a:p>
            <a:pPr lvl="1"/>
            <a:r>
              <a:rPr lang="cs-CZ" dirty="0"/>
              <a:t>Povinností v jednání manažerů, ale i ve vztahu k úřadům, při úředních jednáních atd.</a:t>
            </a:r>
          </a:p>
          <a:p>
            <a:pPr lvl="1"/>
            <a:r>
              <a:rPr lang="cs-CZ" dirty="0"/>
              <a:t>Vhodnější je občas i ve vztahu s různými druhy médií</a:t>
            </a:r>
          </a:p>
        </p:txBody>
      </p:sp>
    </p:spTree>
    <p:extLst>
      <p:ext uri="{BB962C8B-B14F-4D97-AF65-F5344CB8AC3E}">
        <p14:creationId xmlns:p14="http://schemas.microsoft.com/office/powerpoint/2010/main" val="3026219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24B7E-FA5A-A0A2-88B4-442A848C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telefonát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BADD6-453B-E327-1AC8-575E417E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99324"/>
            <a:ext cx="11029615" cy="4517136"/>
          </a:xfrm>
        </p:spPr>
        <p:txBody>
          <a:bodyPr>
            <a:normAutofit/>
          </a:bodyPr>
          <a:lstStyle/>
          <a:p>
            <a:r>
              <a:rPr lang="cs-CZ" dirty="0"/>
              <a:t>Běžná, denní záležitost – v komunikaci s médii i uvnitř a vně organizace</a:t>
            </a:r>
          </a:p>
          <a:p>
            <a:r>
              <a:rPr lang="cs-CZ" dirty="0"/>
              <a:t>Nejrozšířenější náhražka osobní komunikace – neobejdeme se bez ní</a:t>
            </a:r>
          </a:p>
          <a:p>
            <a:r>
              <a:rPr lang="cs-CZ" dirty="0"/>
              <a:t>Rychlost, operativnost hlavně při vzniku nenadálých změn, odvolávání termínů či při nutnosti zaplnit volný prostor jinou možností</a:t>
            </a:r>
          </a:p>
          <a:p>
            <a:r>
              <a:rPr lang="cs-CZ" dirty="0"/>
              <a:t>Platí určité zásady (neosobní forma) </a:t>
            </a:r>
          </a:p>
          <a:p>
            <a:pPr lvl="1"/>
            <a:r>
              <a:rPr lang="cs-CZ" dirty="0"/>
              <a:t>nevíme, jestli telefonát přichází ve vhodný okamžik pro druhou stranu</a:t>
            </a:r>
          </a:p>
          <a:p>
            <a:pPr lvl="1"/>
            <a:r>
              <a:rPr lang="cs-CZ" dirty="0"/>
              <a:t>nevíme přesně, s kým hovoříme, jaká je jeho nálada, pocity, zda ho někdo neposlouchá atd.</a:t>
            </a:r>
          </a:p>
          <a:p>
            <a:pPr lvl="1"/>
            <a:r>
              <a:rPr lang="cs-CZ" dirty="0"/>
              <a:t>Doporučení – soustředit se na obsah telefonátu a na danou osobu volaného</a:t>
            </a:r>
          </a:p>
          <a:p>
            <a:pPr lvl="1"/>
            <a:r>
              <a:rPr lang="cs-CZ" dirty="0"/>
              <a:t>Nevhodné zabývat se více činnostmi, přerušovat telefonát, mluvit během něj s dalšími</a:t>
            </a:r>
          </a:p>
          <a:p>
            <a:pPr lvl="1"/>
            <a:r>
              <a:rPr lang="cs-CZ" dirty="0"/>
              <a:t>Doporučeno – empatie, projev účasti, ochota poslouchat, přijímat protiargumenty, klást doplňující otázky atd.</a:t>
            </a:r>
          </a:p>
          <a:p>
            <a:r>
              <a:rPr lang="cs-CZ" dirty="0"/>
              <a:t>Důležité především v oblasti dispečinku, u psychologů řešících mimořádné situace či při komunikaci s lidmi, kteří volají policii či úřady v rozrušení, emoci nebo při mimořádných událostech</a:t>
            </a:r>
          </a:p>
        </p:txBody>
      </p:sp>
    </p:spTree>
    <p:extLst>
      <p:ext uri="{BB962C8B-B14F-4D97-AF65-F5344CB8AC3E}">
        <p14:creationId xmlns:p14="http://schemas.microsoft.com/office/powerpoint/2010/main" val="1790651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24B7E-FA5A-A0A2-88B4-442A848C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BADD6-453B-E327-1AC8-575E417E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99324"/>
            <a:ext cx="11029615" cy="4517136"/>
          </a:xfrm>
        </p:spPr>
        <p:txBody>
          <a:bodyPr>
            <a:normAutofit/>
          </a:bodyPr>
          <a:lstStyle/>
          <a:p>
            <a:r>
              <a:rPr lang="cs-CZ" dirty="0"/>
              <a:t>Časté formy výstupů komunikace, v současné době klesá frekvence užití</a:t>
            </a:r>
          </a:p>
          <a:p>
            <a:r>
              <a:rPr lang="cs-CZ" dirty="0"/>
              <a:t>Vhodný prostředek individuální komunikace – zájem jedné osoby o jiného člověka či instituci</a:t>
            </a:r>
          </a:p>
          <a:p>
            <a:pPr lvl="1"/>
            <a:r>
              <a:rPr lang="cs-CZ" dirty="0"/>
              <a:t>Dává najevo, že pisatel použil této poměrně drahé formy komunikace výhradně vůči jeho osobě – určitá prestižní symbolika</a:t>
            </a:r>
          </a:p>
          <a:p>
            <a:r>
              <a:rPr lang="cs-CZ" dirty="0"/>
              <a:t>Zvláště u starších lidí, u mladších spíše e-mail, webové stránky, sociální sítě</a:t>
            </a:r>
          </a:p>
          <a:p>
            <a:pPr lvl="1"/>
            <a:r>
              <a:rPr lang="cs-CZ" dirty="0"/>
              <a:t>Starší si více váží individuálního oslovení</a:t>
            </a:r>
          </a:p>
          <a:p>
            <a:pPr lvl="1"/>
            <a:r>
              <a:rPr lang="cs-CZ" dirty="0"/>
              <a:t>Mladí preferují spíše anonymitu a moderní komunikační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3343861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24B7E-FA5A-A0A2-88B4-442A848C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E-mail, webové stránky, sociální sítě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BADD6-453B-E327-1AC8-575E417E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99324"/>
            <a:ext cx="11029615" cy="4517136"/>
          </a:xfrm>
        </p:spPr>
        <p:txBody>
          <a:bodyPr>
            <a:normAutofit/>
          </a:bodyPr>
          <a:lstStyle/>
          <a:p>
            <a:r>
              <a:rPr lang="cs-CZ" dirty="0"/>
              <a:t>Vhodné pro mladší generaci a online komunikaci s institucemi</a:t>
            </a:r>
          </a:p>
          <a:p>
            <a:r>
              <a:rPr lang="cs-CZ" dirty="0"/>
              <a:t>Efektivní – přeposílání informací a hromadných vzkazů</a:t>
            </a:r>
          </a:p>
          <a:p>
            <a:r>
              <a:rPr lang="cs-CZ" dirty="0"/>
              <a:t>Nevýhody – stírá se složka individuální pozornosti vůči dotyčnému</a:t>
            </a:r>
          </a:p>
        </p:txBody>
      </p:sp>
    </p:spTree>
    <p:extLst>
      <p:ext uri="{BB962C8B-B14F-4D97-AF65-F5344CB8AC3E}">
        <p14:creationId xmlns:p14="http://schemas.microsoft.com/office/powerpoint/2010/main" val="2110464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24B7E-FA5A-A0A2-88B4-442A848C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Osobní účast na zasedáních, seminářích, školeních, konferencích, vzdělávacích akcích, profesních shromážděních atd.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BADD6-453B-E327-1AC8-575E417E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99324"/>
            <a:ext cx="11029615" cy="4517136"/>
          </a:xfrm>
        </p:spPr>
        <p:txBody>
          <a:bodyPr>
            <a:normAutofit/>
          </a:bodyPr>
          <a:lstStyle/>
          <a:p>
            <a:r>
              <a:rPr lang="cs-CZ" dirty="0"/>
              <a:t>Setkání a rozhovory s lidmi téhož zaměření, konzultace, ověřování si názorů na společná témata, zjišťování novinek atd.</a:t>
            </a:r>
          </a:p>
          <a:p>
            <a:r>
              <a:rPr lang="cs-CZ" dirty="0"/>
              <a:t>Většinou jsou doprovázeny setkáními, neoficiálními rozhovory</a:t>
            </a:r>
          </a:p>
          <a:p>
            <a:r>
              <a:rPr lang="cs-CZ" dirty="0"/>
              <a:t>Často přítomen tisk, televize, rozhlas</a:t>
            </a:r>
          </a:p>
          <a:p>
            <a:r>
              <a:rPr lang="cs-CZ" dirty="0"/>
              <a:t>Forma individuální komunikace, ale významem zasahují do oblasti skupinového působení (oslovují obvykle širší oblast veřejnosti, než jen část přítomných účastníků)</a:t>
            </a:r>
          </a:p>
        </p:txBody>
      </p:sp>
    </p:spTree>
    <p:extLst>
      <p:ext uri="{BB962C8B-B14F-4D97-AF65-F5344CB8AC3E}">
        <p14:creationId xmlns:p14="http://schemas.microsoft.com/office/powerpoint/2010/main" val="2718685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24B7E-FA5A-A0A2-88B4-442A848C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 specifické prostředky individuálního působení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BADD6-453B-E327-1AC8-575E417E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99324"/>
            <a:ext cx="11029615" cy="4517136"/>
          </a:xfrm>
        </p:spPr>
        <p:txBody>
          <a:bodyPr>
            <a:normAutofit/>
          </a:bodyPr>
          <a:lstStyle/>
          <a:p>
            <a:r>
              <a:rPr lang="cs-CZ" dirty="0"/>
              <a:t>Např. drobné pozornosti (tužka, sklenička, hrnek…), blahopřání k svátku/narozeninám, upomínkové předměty obchodním partnerům atd.</a:t>
            </a:r>
          </a:p>
          <a:p>
            <a:r>
              <a:rPr lang="cs-CZ" dirty="0"/>
              <a:t>Co byste sem zařadili dál?</a:t>
            </a:r>
          </a:p>
        </p:txBody>
      </p:sp>
    </p:spTree>
    <p:extLst>
      <p:ext uri="{BB962C8B-B14F-4D97-AF65-F5344CB8AC3E}">
        <p14:creationId xmlns:p14="http://schemas.microsoft.com/office/powerpoint/2010/main" val="1539889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19BC-49B9-EDAE-0364-B15F17AF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Press</a:t>
            </a:r>
            <a:r>
              <a:rPr lang="cs-CZ" dirty="0"/>
              <a:t> relations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1968D-B997-24B9-5459-056604726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3"/>
            <a:ext cx="10477872" cy="3870155"/>
          </a:xfrm>
        </p:spPr>
        <p:txBody>
          <a:bodyPr/>
          <a:lstStyle/>
          <a:p>
            <a:r>
              <a:rPr lang="cs-CZ" dirty="0"/>
              <a:t>Dvě kategorie: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dirty="0"/>
              <a:t>Prostředky a formy individuálního působení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dirty="0"/>
              <a:t>Prostředky a formy skupinového působení</a:t>
            </a:r>
          </a:p>
          <a:p>
            <a:pPr marL="936900" lvl="2" indent="-342900"/>
            <a:r>
              <a:rPr lang="cs-CZ" dirty="0"/>
              <a:t>Tiskové informace a prohlášení</a:t>
            </a:r>
          </a:p>
          <a:p>
            <a:pPr marL="1278900" lvl="3" indent="-342900"/>
            <a:r>
              <a:rPr lang="cs-CZ" dirty="0"/>
              <a:t>Výroční zprávy, brožury a jubilejní akce</a:t>
            </a:r>
          </a:p>
          <a:p>
            <a:pPr marL="1278900" lvl="3" indent="-342900"/>
            <a:r>
              <a:rPr lang="cs-CZ" dirty="0"/>
              <a:t>Bulletiny, zpravodaje, časopisy, odborné publikace, oficiální tiskové materiály</a:t>
            </a:r>
          </a:p>
          <a:p>
            <a:pPr marL="1278900" lvl="3" indent="-342900"/>
            <a:r>
              <a:rPr lang="cs-CZ" dirty="0"/>
              <a:t>Další tištěné prostředky, které tvoří součást prezentací organizací</a:t>
            </a:r>
          </a:p>
          <a:p>
            <a:pPr marL="1278900" lvl="3" indent="-342900"/>
            <a:r>
              <a:rPr lang="cs-CZ" dirty="0"/>
              <a:t>Tisková komuniké (prohlášení)</a:t>
            </a:r>
          </a:p>
          <a:p>
            <a:pPr marL="1278900" lvl="3" indent="-342900"/>
            <a:r>
              <a:rPr lang="cs-CZ" dirty="0"/>
              <a:t>Tiskové akce, briefingy, pozvánky pro novináře, rozhlas a televizi při pořádání různých akcí, při významných událostech</a:t>
            </a:r>
          </a:p>
          <a:p>
            <a:pPr marL="1278900" lvl="3" indent="-342900"/>
            <a:r>
              <a:rPr lang="cs-CZ" dirty="0"/>
              <a:t>Oficiální fotografie, audiozáznamy apod. (tzv. </a:t>
            </a:r>
            <a:r>
              <a:rPr lang="cs-CZ" dirty="0" err="1"/>
              <a:t>press</a:t>
            </a:r>
            <a:r>
              <a:rPr lang="cs-CZ" dirty="0"/>
              <a:t> </a:t>
            </a:r>
            <a:r>
              <a:rPr lang="cs-CZ" dirty="0" err="1"/>
              <a:t>kity</a:t>
            </a:r>
            <a:r>
              <a:rPr lang="cs-CZ" dirty="0"/>
              <a:t>)</a:t>
            </a:r>
          </a:p>
          <a:p>
            <a:pPr marL="936900" lvl="2" indent="-342900"/>
            <a:r>
              <a:rPr lang="cs-CZ" dirty="0"/>
              <a:t>Reprezentativní akce a společenská setkání</a:t>
            </a:r>
          </a:p>
          <a:p>
            <a:pPr marL="936900" lvl="2" indent="-342900"/>
            <a:r>
              <a:rPr lang="cs-CZ" dirty="0"/>
              <a:t>Sponzoring </a:t>
            </a:r>
          </a:p>
          <a:p>
            <a:pPr marL="936900" lvl="2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80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7C32E-89A3-31C6-CD3D-55D944DB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a formy skupinového působení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59B22-AA9E-4C53-7FDC-FB69D5C3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bez adresného určení konkrétního segmentu příjemců</a:t>
            </a:r>
          </a:p>
          <a:p>
            <a:r>
              <a:rPr lang="cs-CZ" dirty="0"/>
              <a:t>Může se částečně jednat i speciální okruhy lidí, kterým jsou tyto formy určeny</a:t>
            </a:r>
          </a:p>
          <a:p>
            <a:r>
              <a:rPr lang="cs-CZ" dirty="0"/>
              <a:t>Některé formy bez adresného, avšak hromadného uživatele</a:t>
            </a:r>
          </a:p>
        </p:txBody>
      </p:sp>
    </p:spTree>
    <p:extLst>
      <p:ext uri="{BB962C8B-B14F-4D97-AF65-F5344CB8AC3E}">
        <p14:creationId xmlns:p14="http://schemas.microsoft.com/office/powerpoint/2010/main" val="392424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7C32E-89A3-31C6-CD3D-55D944DB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Tiskové informace a prohlášení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59B22-AA9E-4C53-7FDC-FB69D5C3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a nejfrekventovanější prostředek skupinového účinku</a:t>
            </a:r>
          </a:p>
          <a:p>
            <a:r>
              <a:rPr lang="cs-CZ" dirty="0"/>
              <a:t>Objektivní informace (někdy jen tzv. příznivé informace o sobě samém), které subjekt poskytuje širší veřejnosti, informuje o sobě, své činnosti, svém zaměření, výsledcích a úspěších</a:t>
            </a:r>
          </a:p>
          <a:p>
            <a:r>
              <a:rPr lang="cs-CZ" dirty="0"/>
              <a:t>Informace subjektu určené ke zveřejnění</a:t>
            </a:r>
          </a:p>
        </p:txBody>
      </p:sp>
    </p:spTree>
    <p:extLst>
      <p:ext uri="{BB962C8B-B14F-4D97-AF65-F5344CB8AC3E}">
        <p14:creationId xmlns:p14="http://schemas.microsoft.com/office/powerpoint/2010/main" val="182400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AE2DD9B-9D6E-36F3-FF7A-580AF2E0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komunikace – vývoj médií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33E969-5A55-3308-660A-894E75FA6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Epocha znamení a signálů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mluvení a jazyka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psaní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tisku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masové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249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7C32E-89A3-31C6-CD3D-55D944DB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Výroční zprávy, brožury, jubilejní 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59B22-AA9E-4C53-7FDC-FB69D5C3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Hlavně velké podniky, instituce, úřady, velcí dodavatelé či výrobci, školy, univerzity apod.</a:t>
            </a:r>
          </a:p>
          <a:p>
            <a:r>
              <a:rPr lang="cs-CZ" dirty="0"/>
              <a:t>Výroční zprávy – běžné u a.s. (povinnost)</a:t>
            </a:r>
          </a:p>
          <a:p>
            <a:pPr lvl="1"/>
            <a:r>
              <a:rPr lang="cs-CZ" dirty="0"/>
              <a:t>Mají grafickou úpravu </a:t>
            </a:r>
          </a:p>
          <a:p>
            <a:pPr lvl="1"/>
            <a:r>
              <a:rPr lang="cs-CZ" dirty="0"/>
              <a:t>Obsahují ekonomické ukazatele, prezentují různé aktivity, analyzují instituci po všech stránkách</a:t>
            </a:r>
          </a:p>
          <a:p>
            <a:pPr lvl="1"/>
            <a:r>
              <a:rPr lang="cs-CZ" dirty="0"/>
              <a:t>Online i v písemné podobě</a:t>
            </a:r>
          </a:p>
          <a:p>
            <a:r>
              <a:rPr lang="cs-CZ" dirty="0"/>
              <a:t>Jubilejní publikace</a:t>
            </a:r>
          </a:p>
          <a:p>
            <a:pPr lvl="1"/>
            <a:r>
              <a:rPr lang="cs-CZ" dirty="0"/>
              <a:t>Tiskoviny propagačního rázu</a:t>
            </a:r>
          </a:p>
          <a:p>
            <a:pPr lvl="1"/>
            <a:r>
              <a:rPr lang="cs-CZ" dirty="0"/>
              <a:t>Obsahem je hodnocení vývoje organizace od historie až po současnost</a:t>
            </a:r>
          </a:p>
          <a:p>
            <a:pPr lvl="1"/>
            <a:r>
              <a:rPr lang="cs-CZ" dirty="0"/>
              <a:t>Smyslem je i určitá forma zviditelnění, propagace a ovlivnění veřejnosti</a:t>
            </a:r>
          </a:p>
        </p:txBody>
      </p:sp>
    </p:spTree>
    <p:extLst>
      <p:ext uri="{BB962C8B-B14F-4D97-AF65-F5344CB8AC3E}">
        <p14:creationId xmlns:p14="http://schemas.microsoft.com/office/powerpoint/2010/main" val="38879703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7C32E-89A3-31C6-CD3D-55D944DB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Bulletiny, zpravodaje a časopisy, odborné publikace, oficiální tiskové 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59B22-AA9E-4C53-7FDC-FB69D5C3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Doplňují spíše neperiodicky tištěné či elektronicky publikované informace hromadné komunikace (zpravodaje jsou spíše periodika, avšak s různě dlouhou periodou dle vydavatelů)</a:t>
            </a:r>
          </a:p>
        </p:txBody>
      </p:sp>
    </p:spTree>
    <p:extLst>
      <p:ext uri="{BB962C8B-B14F-4D97-AF65-F5344CB8AC3E}">
        <p14:creationId xmlns:p14="http://schemas.microsoft.com/office/powerpoint/2010/main" val="4042596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7C32E-89A3-31C6-CD3D-55D944DB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tištěné prostředky, které tvoří součást prezentace organizací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59B22-AA9E-4C53-7FDC-FB69D5C3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Speciální pozvánky s logem instituce</a:t>
            </a:r>
          </a:p>
          <a:p>
            <a:r>
              <a:rPr lang="cs-CZ" dirty="0"/>
              <a:t>Kalendáře</a:t>
            </a:r>
          </a:p>
          <a:p>
            <a:r>
              <a:rPr lang="cs-CZ" dirty="0"/>
              <a:t>Orientační nákresy</a:t>
            </a:r>
          </a:p>
          <a:p>
            <a:r>
              <a:rPr lang="cs-CZ" dirty="0"/>
              <a:t>Mapy areálů</a:t>
            </a:r>
          </a:p>
          <a:p>
            <a:r>
              <a:rPr lang="cs-CZ" dirty="0"/>
              <a:t>Různá oznámení</a:t>
            </a:r>
          </a:p>
          <a:p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1491357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7C32E-89A3-31C6-CD3D-55D944DB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Tisková komuniké (prohlášení)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59B22-AA9E-4C53-7FDC-FB69D5C3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Spjata s funkcí tiskového mluvčího – ve funkci PR oddělení </a:t>
            </a:r>
          </a:p>
          <a:p>
            <a:pPr lvl="1"/>
            <a:r>
              <a:rPr lang="cs-CZ" dirty="0"/>
              <a:t>Úkol – informovat veřejnost o různých událostech, komentovat negativní či pozitivní jevy a vytvářet určitý image organizace u veřejnosti</a:t>
            </a:r>
          </a:p>
          <a:p>
            <a:pPr lvl="1"/>
            <a:r>
              <a:rPr lang="cs-CZ" dirty="0"/>
              <a:t>Mají dnes všechny velké instituce (včetně pravidelných tiskových akcí s připraveným komuniké)</a:t>
            </a:r>
          </a:p>
          <a:p>
            <a:pPr lvl="1"/>
            <a:endParaRPr lang="cs-CZ" dirty="0"/>
          </a:p>
          <a:p>
            <a:r>
              <a:rPr lang="cs-CZ" dirty="0"/>
              <a:t>Tiskový mluvčí je osobou (vždy jedinou), jejímž prostřednictvím se obvykle realizuje značná část publicity instituce</a:t>
            </a:r>
          </a:p>
          <a:p>
            <a:r>
              <a:rPr lang="cs-CZ" dirty="0"/>
              <a:t>PR oddělní – může být více pracovníků, tiskový mluvčí obvykle pouze jeden (většinou i vedoucí tohoto oddělení)</a:t>
            </a:r>
          </a:p>
        </p:txBody>
      </p:sp>
    </p:spTree>
    <p:extLst>
      <p:ext uri="{BB962C8B-B14F-4D97-AF65-F5344CB8AC3E}">
        <p14:creationId xmlns:p14="http://schemas.microsoft.com/office/powerpoint/2010/main" val="25874475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7C32E-89A3-31C6-CD3D-55D944DB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Tiskový mluvčí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59B22-AA9E-4C53-7FDC-FB69D5C3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Jeho práce vyžaduje určité specifické schopnosti, široké znalosti z několika oborů, určité povahové vlastnosti atd.</a:t>
            </a:r>
          </a:p>
          <a:p>
            <a:r>
              <a:rPr lang="cs-CZ" dirty="0"/>
              <a:t>Jaký by měl být tiskový mluvčí?</a:t>
            </a:r>
          </a:p>
        </p:txBody>
      </p:sp>
    </p:spTree>
    <p:extLst>
      <p:ext uri="{BB962C8B-B14F-4D97-AF65-F5344CB8AC3E}">
        <p14:creationId xmlns:p14="http://schemas.microsoft.com/office/powerpoint/2010/main" val="4111313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7C32E-89A3-31C6-CD3D-55D944DB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Tiskový mluvčí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59B22-AA9E-4C53-7FDC-FB69D5C3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433747"/>
          </a:xfrm>
        </p:spPr>
        <p:txBody>
          <a:bodyPr>
            <a:normAutofit/>
          </a:bodyPr>
          <a:lstStyle/>
          <a:p>
            <a:r>
              <a:rPr lang="cs-CZ" dirty="0"/>
              <a:t>Jeho práce vyžaduje určité specifické schopnosti, široké znalosti z několika oborů, určité povahové vlastnosti atd.</a:t>
            </a:r>
          </a:p>
          <a:p>
            <a:r>
              <a:rPr lang="cs-CZ" dirty="0"/>
              <a:t>Jaký by měl být tiskový mluvčí?</a:t>
            </a:r>
          </a:p>
          <a:p>
            <a:pPr lvl="1"/>
            <a:r>
              <a:rPr lang="cs-CZ" dirty="0"/>
              <a:t>Předpoklad klidné povahy</a:t>
            </a:r>
          </a:p>
          <a:p>
            <a:pPr lvl="1"/>
            <a:r>
              <a:rPr lang="cs-CZ" dirty="0"/>
              <a:t>Pohotovost</a:t>
            </a:r>
          </a:p>
          <a:p>
            <a:pPr lvl="1"/>
            <a:r>
              <a:rPr lang="cs-CZ" dirty="0"/>
              <a:t>Rychlé rozhodování</a:t>
            </a:r>
          </a:p>
          <a:p>
            <a:pPr lvl="1"/>
            <a:r>
              <a:rPr lang="cs-CZ" dirty="0"/>
              <a:t>Taktické a diplomatické vedení tiskových konferencí</a:t>
            </a:r>
          </a:p>
          <a:p>
            <a:pPr lvl="1"/>
            <a:r>
              <a:rPr lang="cs-CZ" dirty="0"/>
              <a:t>Atd.</a:t>
            </a:r>
          </a:p>
          <a:p>
            <a:r>
              <a:rPr lang="cs-CZ" dirty="0"/>
              <a:t>Co obnáší funkce TM?</a:t>
            </a:r>
          </a:p>
          <a:p>
            <a:pPr lvl="1"/>
            <a:r>
              <a:rPr lang="cs-CZ" dirty="0"/>
              <a:t>Organizace tiskových konferencí včetně jejich řízení</a:t>
            </a:r>
          </a:p>
          <a:p>
            <a:pPr lvl="1"/>
            <a:r>
              <a:rPr lang="cs-CZ" dirty="0"/>
              <a:t>Přímé odpovědi na dotazy novinářů na tiskové konferenci</a:t>
            </a:r>
          </a:p>
          <a:p>
            <a:pPr lvl="1"/>
            <a:r>
              <a:rPr lang="cs-CZ" dirty="0"/>
              <a:t>Psaní vlastních tiskových prohlášení nebo psaní prohlášení pro různé funkcionáře dané instituce</a:t>
            </a:r>
          </a:p>
          <a:p>
            <a:pPr lvl="1"/>
            <a:r>
              <a:rPr lang="cs-CZ" dirty="0"/>
              <a:t>Kontrola ohlasů tiskové konference a vydávání dementi (úřední popření či vyvracení zpráv) atd.</a:t>
            </a:r>
          </a:p>
        </p:txBody>
      </p:sp>
    </p:spTree>
    <p:extLst>
      <p:ext uri="{BB962C8B-B14F-4D97-AF65-F5344CB8AC3E}">
        <p14:creationId xmlns:p14="http://schemas.microsoft.com/office/powerpoint/2010/main" val="15464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17374-ED8F-5A93-73A1-B5BB67C7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prostředky a formy skupinového sdělení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60CC9-C130-8EEC-D2C3-7C720F63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Tiskové akce, briefingy, pozvánky pro novináře, rozhlas a televizi při pořádání různých akcí, při významných událostech (např. otevření nového pavilonu, zahájení výroby, otevření obchodního domu atd.)</a:t>
            </a:r>
          </a:p>
          <a:p>
            <a:r>
              <a:rPr lang="cs-CZ" dirty="0"/>
              <a:t>Oficiální fotografie, audiozáznamy apod.</a:t>
            </a:r>
          </a:p>
          <a:p>
            <a:pPr lvl="1"/>
            <a:r>
              <a:rPr lang="cs-CZ" dirty="0"/>
              <a:t>Většinou na webových stránkách a obecně elektronických médiích (tzv. </a:t>
            </a:r>
            <a:r>
              <a:rPr lang="cs-CZ" dirty="0" err="1"/>
              <a:t>press</a:t>
            </a:r>
            <a:r>
              <a:rPr lang="cs-CZ" dirty="0"/>
              <a:t> </a:t>
            </a:r>
            <a:r>
              <a:rPr lang="cs-CZ" dirty="0" err="1"/>
              <a:t>kity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Publikovány (poskytovány) v případě, že si je média sama nepořídí (či z principu pořídit nemohou)</a:t>
            </a:r>
          </a:p>
          <a:p>
            <a:pPr lvl="1"/>
            <a:r>
              <a:rPr lang="cs-CZ" dirty="0"/>
              <a:t>Někdy se jedná o rychlou reakci na mimořádnou akci, unikátní historický záznam apod. – médiím se nabízejí a posílají</a:t>
            </a:r>
          </a:p>
        </p:txBody>
      </p:sp>
    </p:spTree>
    <p:extLst>
      <p:ext uri="{BB962C8B-B14F-4D97-AF65-F5344CB8AC3E}">
        <p14:creationId xmlns:p14="http://schemas.microsoft.com/office/powerpoint/2010/main" val="24729037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17374-ED8F-5A93-73A1-B5BB67C7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Reprezentativní akce a společenská setkání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60CC9-C130-8EEC-D2C3-7C720F63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Rauty, slavnosti, recepce, oslavy, jubilejní akce při příležitosti významných událostí, plesy atd.</a:t>
            </a:r>
          </a:p>
          <a:p>
            <a:r>
              <a:rPr lang="cs-CZ" dirty="0"/>
              <a:t>Jsou zvány vesměs celebrity společenského života, představitelé médií, významní a čestní hosté apod.</a:t>
            </a:r>
          </a:p>
          <a:p>
            <a:r>
              <a:rPr lang="cs-CZ" dirty="0"/>
              <a:t>Charakter – společenský, upomínací, kontaktní </a:t>
            </a:r>
          </a:p>
        </p:txBody>
      </p:sp>
    </p:spTree>
    <p:extLst>
      <p:ext uri="{BB962C8B-B14F-4D97-AF65-F5344CB8AC3E}">
        <p14:creationId xmlns:p14="http://schemas.microsoft.com/office/powerpoint/2010/main" val="2119633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17374-ED8F-5A93-73A1-B5BB67C7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sponzoring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60CC9-C130-8EEC-D2C3-7C720F63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poměrně rozšířenou formou k získání publicity, tvorby vhodného „image“ ve společnosti</a:t>
            </a:r>
          </a:p>
          <a:p>
            <a:r>
              <a:rPr lang="cs-CZ" dirty="0"/>
              <a:t>Základní nástroj PR</a:t>
            </a:r>
          </a:p>
          <a:p>
            <a:r>
              <a:rPr lang="cs-CZ" dirty="0"/>
              <a:t>Ukázka sociálního cítění podniků a institucí, popř. i jednotlivců</a:t>
            </a:r>
          </a:p>
        </p:txBody>
      </p:sp>
    </p:spTree>
    <p:extLst>
      <p:ext uri="{BB962C8B-B14F-4D97-AF65-F5344CB8AC3E}">
        <p14:creationId xmlns:p14="http://schemas.microsoft.com/office/powerpoint/2010/main" val="2911793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17374-ED8F-5A93-73A1-B5BB67C7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60CC9-C130-8EEC-D2C3-7C720F63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Patří mezi nejcennější druhy zboží</a:t>
            </a:r>
          </a:p>
          <a:p>
            <a:r>
              <a:rPr lang="cs-CZ" dirty="0"/>
              <a:t>Informovaný člověk získává konkurenční výhodu</a:t>
            </a:r>
          </a:p>
          <a:p>
            <a:r>
              <a:rPr lang="cs-CZ" dirty="0"/>
              <a:t>Nejde pouze o kvantitu informací (někdy spíše na překážku – obrovské množství informací), spíše o kvalitu a rychlost</a:t>
            </a:r>
          </a:p>
        </p:txBody>
      </p:sp>
    </p:spTree>
    <p:extLst>
      <p:ext uri="{BB962C8B-B14F-4D97-AF65-F5344CB8AC3E}">
        <p14:creationId xmlns:p14="http://schemas.microsoft.com/office/powerpoint/2010/main" val="230254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AE2DD9B-9D6E-36F3-FF7A-580AF2E0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komunikace – vývoj médií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33E969-5A55-3308-660A-894E75FA6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Epocha znamení a signálů</a:t>
            </a:r>
          </a:p>
          <a:p>
            <a:pPr lvl="1"/>
            <a:r>
              <a:rPr lang="cs-CZ" dirty="0"/>
              <a:t>Na počátku existence lidstva</a:t>
            </a:r>
          </a:p>
          <a:p>
            <a:pPr lvl="1"/>
            <a:r>
              <a:rPr lang="cs-CZ" dirty="0"/>
              <a:t>Primitivní signály, znamení a omezené zvuky</a:t>
            </a:r>
          </a:p>
          <a:p>
            <a:pPr lvl="1"/>
            <a:r>
              <a:rPr lang="cs-CZ" dirty="0"/>
              <a:t>Velmi krátká a jednoduchá sdělení</a:t>
            </a:r>
          </a:p>
          <a:p>
            <a:pPr lvl="1"/>
            <a:r>
              <a:rPr lang="cs-CZ" dirty="0"/>
              <a:t>Komunikace měla minimální vliv na myšlenkové procesy a společenský život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mluvení a jazyka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psaní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tisku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masové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64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17374-ED8F-5A93-73A1-B5BB67C7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Press</a:t>
            </a:r>
            <a:r>
              <a:rPr lang="cs-CZ" dirty="0"/>
              <a:t> relations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60CC9-C130-8EEC-D2C3-7C720F63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opatření, jejichž smyslem je udržovat optimální vztahy subjektu (jedince, instituce, podniku) s médii s cílem dosažení a zajištění příznivé </a:t>
            </a:r>
            <a:r>
              <a:rPr lang="cs-CZ"/>
              <a:t>mediální publicity.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78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A05F37F-A1EC-C2DE-3C06-8C5EB446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dirty="0"/>
              <a:t>dotazy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B9DDAF-CF24-A2E9-6C4E-43DE2B4FE4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43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7400B-1303-9532-BE7A-D9969A139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E3BF1C-4960-6248-4D97-9DBF79645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ZLÁMAL, J., BAČÍK, P., BELLOVÁ, J. </a:t>
            </a:r>
            <a:r>
              <a:rPr lang="cs-CZ" i="1" dirty="0"/>
              <a:t>Management: Základy managementu</a:t>
            </a:r>
            <a:r>
              <a:rPr lang="cs-CZ" dirty="0"/>
              <a:t>. Prostějov: </a:t>
            </a:r>
            <a:r>
              <a:rPr lang="cs-CZ" dirty="0" err="1"/>
              <a:t>Computer</a:t>
            </a:r>
            <a:r>
              <a:rPr lang="cs-CZ" dirty="0"/>
              <a:t> Media s.r.o., 2020. 2. vyd. ISBN 978-80-7402-421-4.</a:t>
            </a:r>
          </a:p>
          <a:p>
            <a:r>
              <a:rPr lang="en-US" dirty="0"/>
              <a:t>KOONTZ, H., WEIHRICH, H. </a:t>
            </a:r>
            <a:r>
              <a:rPr lang="en-US" i="1" dirty="0"/>
              <a:t>Management</a:t>
            </a:r>
            <a:r>
              <a:rPr lang="en-US" dirty="0"/>
              <a:t>. Praha: Victoria Publishing, 1993. 659 s. ISBN 80-7014-034-8.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15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AE2DD9B-9D6E-36F3-FF7A-580AF2E0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komunikace – vývoj médií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33E969-5A55-3308-660A-894E75FA6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Epocha znamení a signálů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mluvení a jazyka</a:t>
            </a:r>
          </a:p>
          <a:p>
            <a:pPr lvl="1"/>
            <a:r>
              <a:rPr lang="cs-CZ" dirty="0"/>
              <a:t>Používání jazyka u člověka – cca 35 tis. let</a:t>
            </a:r>
          </a:p>
          <a:p>
            <a:pPr lvl="1"/>
            <a:r>
              <a:rPr lang="cs-CZ" dirty="0"/>
              <a:t>Nástroj k vysvětlování, analyzování, přijímání, chápání delších a složitějších sdělení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psaní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tisku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masové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44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AE2DD9B-9D6E-36F3-FF7A-580AF2E0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komunikace – vývoj médií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33E969-5A55-3308-660A-894E75FA6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Epocha znamení a signálů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mluvení a jazyka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psaní</a:t>
            </a:r>
          </a:p>
          <a:p>
            <a:pPr lvl="1"/>
            <a:r>
              <a:rPr lang="cs-CZ" dirty="0"/>
              <a:t>Počátek cca 5 tis. let zpět</a:t>
            </a:r>
          </a:p>
          <a:p>
            <a:pPr lvl="1"/>
            <a:r>
              <a:rPr lang="cs-CZ" dirty="0"/>
              <a:t>Vynález abecedy</a:t>
            </a:r>
          </a:p>
          <a:p>
            <a:pPr lvl="1"/>
            <a:r>
              <a:rPr lang="cs-CZ" dirty="0"/>
              <a:t>Nahrazení akustického (sluchového) vnímání vnímáním vizuálním</a:t>
            </a:r>
          </a:p>
          <a:p>
            <a:pPr lvl="1"/>
            <a:r>
              <a:rPr lang="cs-CZ" dirty="0"/>
              <a:t>Přenos a archivace informací pomocí písma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tisku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masové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37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AE2DD9B-9D6E-36F3-FF7A-580AF2E0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komunikace – vývoj médií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33E969-5A55-3308-660A-894E75FA6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Epocha znamení a signálů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mluvení a jazyka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psaní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tisku</a:t>
            </a:r>
          </a:p>
          <a:p>
            <a:pPr lvl="1"/>
            <a:r>
              <a:rPr lang="cs-CZ" dirty="0"/>
              <a:t>Vynález knihtisku – velký přelom pro lidskou komunikaci – kdo?</a:t>
            </a:r>
          </a:p>
          <a:p>
            <a:pPr lvl="2"/>
            <a:r>
              <a:rPr lang="cs-CZ" dirty="0"/>
              <a:t>Johannes </a:t>
            </a:r>
            <a:r>
              <a:rPr lang="cs-CZ" dirty="0" err="1"/>
              <a:t>Gutenberg</a:t>
            </a:r>
            <a:r>
              <a:rPr lang="cs-CZ" dirty="0"/>
              <a:t> – zlatník z Mohuče </a:t>
            </a:r>
          </a:p>
          <a:p>
            <a:pPr lvl="2"/>
            <a:r>
              <a:rPr lang="cs-CZ" dirty="0"/>
              <a:t>v 15. stol. vynalezl stroj na výrobu kopií z jedné předlohy</a:t>
            </a:r>
          </a:p>
          <a:p>
            <a:pPr lvl="1"/>
            <a:r>
              <a:rPr lang="cs-CZ" dirty="0"/>
              <a:t>Umožnilo lidem poznat kulturní dědictví, účastnit se myšlenkového a duchovního dění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masové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97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AE2DD9B-9D6E-36F3-FF7A-580AF2E0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komunikace – vývoj médií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33E969-5A55-3308-660A-894E75FA6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Epocha znamení a signálů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mluvení a jazyka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psaní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tisku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Epocha masové komunikace</a:t>
            </a:r>
          </a:p>
          <a:p>
            <a:pPr lvl="1"/>
            <a:r>
              <a:rPr lang="cs-CZ" dirty="0"/>
              <a:t>Cca od poloviny 19. stol.</a:t>
            </a:r>
          </a:p>
          <a:p>
            <a:pPr lvl="1"/>
            <a:r>
              <a:rPr lang="cs-CZ" dirty="0"/>
              <a:t>Zdokonalení technických postupů výroby papíru a tiskové techniky – zvýšení tiskového nákladu, zlevnění výtisku, získání většího počtu čtenářů</a:t>
            </a:r>
          </a:p>
          <a:p>
            <a:pPr lvl="1"/>
            <a:r>
              <a:rPr lang="cs-CZ" dirty="0"/>
              <a:t>Tiskoviny pro širokou veřejnost – první masové médium!</a:t>
            </a:r>
          </a:p>
          <a:p>
            <a:pPr lvl="1"/>
            <a:r>
              <a:rPr lang="cs-CZ" dirty="0"/>
              <a:t>Vznik telegrafů – první elektronické médium!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7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00EB4-1B26-5E16-85DD-EA248487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Média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0FDDA-5434-1C5E-DCD3-FF205A1B6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Nejdůležitější vlastnosti</a:t>
            </a:r>
          </a:p>
          <a:p>
            <a:pPr lvl="1"/>
            <a:r>
              <a:rPr lang="cs-CZ" dirty="0"/>
              <a:t>Informují rychle širokou veřejnost</a:t>
            </a:r>
          </a:p>
          <a:p>
            <a:pPr lvl="1"/>
            <a:r>
              <a:rPr lang="cs-CZ" dirty="0"/>
              <a:t>Mají masový dopad</a:t>
            </a:r>
          </a:p>
          <a:p>
            <a:pPr lvl="1"/>
            <a:r>
              <a:rPr lang="cs-CZ" dirty="0"/>
              <a:t>Velká účinnost</a:t>
            </a:r>
          </a:p>
          <a:p>
            <a:pPr lvl="1"/>
            <a:endParaRPr lang="cs-CZ" dirty="0"/>
          </a:p>
          <a:p>
            <a:r>
              <a:rPr lang="cs-CZ" dirty="0"/>
              <a:t>Využívány i pro komunikaci mezi managementem a řízením podniku, institucí, úřadů včetně komunikace státu, vlády, parlamentu, ministerstev a obyvatelstvem</a:t>
            </a:r>
          </a:p>
          <a:p>
            <a:r>
              <a:rPr lang="cs-CZ" dirty="0"/>
              <a:t>Při výběru médií se management řídí různými kritérii</a:t>
            </a:r>
          </a:p>
          <a:p>
            <a:pPr lvl="1"/>
            <a:r>
              <a:rPr lang="cs-CZ" dirty="0"/>
              <a:t>Dosah, účinnost, druh sdělení, charakter produktu, mediální zvyklosti cílových osob atd.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94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{E707BB6C-2E78-45DD-A2D1-9417A6172143}tf33552983_win32</Template>
  <TotalTime>2340</TotalTime>
  <Words>2134</Words>
  <Application>Microsoft Office PowerPoint</Application>
  <PresentationFormat>Širokoúhlá obrazovka</PresentationFormat>
  <Paragraphs>272</Paragraphs>
  <Slides>42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Calibri</vt:lpstr>
      <vt:lpstr>Franklin Gothic Book</vt:lpstr>
      <vt:lpstr>Franklin Gothic Demi</vt:lpstr>
      <vt:lpstr>Wingdings 2</vt:lpstr>
      <vt:lpstr>DividendVTI</vt:lpstr>
      <vt:lpstr>Základy managementu 3</vt:lpstr>
      <vt:lpstr>Komunikace s médii a prostřednictvím médií</vt:lpstr>
      <vt:lpstr>Historie komunikace – vývoj médií</vt:lpstr>
      <vt:lpstr>Historie komunikace – vývoj médií</vt:lpstr>
      <vt:lpstr>Historie komunikace – vývoj médií</vt:lpstr>
      <vt:lpstr>Historie komunikace – vývoj médií</vt:lpstr>
      <vt:lpstr>Historie komunikace – vývoj médií</vt:lpstr>
      <vt:lpstr>Historie komunikace – vývoj médií</vt:lpstr>
      <vt:lpstr>Média</vt:lpstr>
      <vt:lpstr>Základní rozdělení mediálních institucí a médií</vt:lpstr>
      <vt:lpstr>Další možné dělení médií</vt:lpstr>
      <vt:lpstr>Další možné dělení médií</vt:lpstr>
      <vt:lpstr>úkol</vt:lpstr>
      <vt:lpstr>Press relations, media relations</vt:lpstr>
      <vt:lpstr>Media relations</vt:lpstr>
      <vt:lpstr>Nová média</vt:lpstr>
      <vt:lpstr>úkol</vt:lpstr>
      <vt:lpstr>Press relations</vt:lpstr>
      <vt:lpstr>Press relations</vt:lpstr>
      <vt:lpstr>Prostředky a formy individuálního působení</vt:lpstr>
      <vt:lpstr>Osobní rozhovor</vt:lpstr>
      <vt:lpstr>telefonát</vt:lpstr>
      <vt:lpstr>dopis</vt:lpstr>
      <vt:lpstr>E-mail, webové stránky, sociální sítě</vt:lpstr>
      <vt:lpstr>Osobní účast na zasedáních, seminářích, školeních, konferencích, vzdělávacích akcích, profesních shromážděních atd.</vt:lpstr>
      <vt:lpstr>Další specifické prostředky individuálního působení</vt:lpstr>
      <vt:lpstr>Press relations</vt:lpstr>
      <vt:lpstr>Prostředky a formy skupinového působení</vt:lpstr>
      <vt:lpstr>Tiskové informace a prohlášení</vt:lpstr>
      <vt:lpstr>Výroční zprávy, brožury, jubilejní akce</vt:lpstr>
      <vt:lpstr>Bulletiny, zpravodaje a časopisy, odborné publikace, oficiální tiskové materiály</vt:lpstr>
      <vt:lpstr>Další tištěné prostředky, které tvoří součást prezentace organizací</vt:lpstr>
      <vt:lpstr>Tisková komuniké (prohlášení)</vt:lpstr>
      <vt:lpstr>Tiskový mluvčí</vt:lpstr>
      <vt:lpstr>Tiskový mluvčí</vt:lpstr>
      <vt:lpstr>Další prostředky a formy skupinového sdělení</vt:lpstr>
      <vt:lpstr>Reprezentativní akce a společenská setkání</vt:lpstr>
      <vt:lpstr>sponzoring</vt:lpstr>
      <vt:lpstr>informace</vt:lpstr>
      <vt:lpstr>Press relations</vt:lpstr>
      <vt:lpstr>dotazy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managementu 3</dc:title>
  <dc:creator>Tereza Viplerová</dc:creator>
  <cp:lastModifiedBy>Tereza Viplerová</cp:lastModifiedBy>
  <cp:revision>3</cp:revision>
  <dcterms:created xsi:type="dcterms:W3CDTF">2022-10-04T16:07:37Z</dcterms:created>
  <dcterms:modified xsi:type="dcterms:W3CDTF">2022-10-19T19:09:56Z</dcterms:modified>
</cp:coreProperties>
</file>