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2" r:id="rId3"/>
    <p:sldId id="284" r:id="rId4"/>
    <p:sldId id="259" r:id="rId5"/>
    <p:sldId id="260" r:id="rId6"/>
    <p:sldId id="261" r:id="rId7"/>
    <p:sldId id="28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/>
    <p:restoredTop sz="95872"/>
  </p:normalViewPr>
  <p:slideViewPr>
    <p:cSldViewPr snapToGrid="0" snapToObjects="1">
      <p:cViewPr varScale="1">
        <p:scale>
          <a:sx n="69" d="100"/>
          <a:sy n="69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27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7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19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73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95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106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2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66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68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6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99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0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69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57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67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5784C-D5ED-FD46-A78D-3428A1885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managementu </a:t>
            </a:r>
            <a:r>
              <a:rPr lang="cs-CZ" dirty="0"/>
              <a:t>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398CF0-9304-1B41-86F2-202E54A91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</p:txBody>
      </p:sp>
    </p:spTree>
    <p:extLst>
      <p:ext uri="{BB962C8B-B14F-4D97-AF65-F5344CB8AC3E}">
        <p14:creationId xmlns:p14="http://schemas.microsoft.com/office/powerpoint/2010/main" val="235223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98E43-10DB-414F-87D3-5D66477C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zápočet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4403E9-0125-6F4B-97B8-79BECC12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cs-CZ" sz="2000" dirty="0"/>
              <a:t>Prezentace projektu</a:t>
            </a:r>
          </a:p>
          <a:p>
            <a:pPr lvl="0" fontAlgn="base"/>
            <a:r>
              <a:rPr lang="cs-CZ" sz="2000" dirty="0"/>
              <a:t>Aktivita na seminářích (docházka)</a:t>
            </a:r>
          </a:p>
          <a:p>
            <a:pPr lvl="0" fontAlgn="base"/>
            <a:r>
              <a:rPr lang="cs-CZ" sz="2000" dirty="0"/>
              <a:t>Průběžné písemné testy</a:t>
            </a:r>
          </a:p>
        </p:txBody>
      </p:sp>
    </p:spTree>
    <p:extLst>
      <p:ext uri="{BB962C8B-B14F-4D97-AF65-F5344CB8AC3E}">
        <p14:creationId xmlns:p14="http://schemas.microsoft.com/office/powerpoint/2010/main" val="376566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zápočet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66256" y="2160588"/>
          <a:ext cx="967970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637">
                  <a:extLst>
                    <a:ext uri="{9D8B030D-6E8A-4147-A177-3AD203B41FA5}">
                      <a16:colId xmlns:a16="http://schemas.microsoft.com/office/drawing/2014/main" val="3380788372"/>
                    </a:ext>
                  </a:extLst>
                </a:gridCol>
                <a:gridCol w="2069684">
                  <a:extLst>
                    <a:ext uri="{9D8B030D-6E8A-4147-A177-3AD203B41FA5}">
                      <a16:colId xmlns:a16="http://schemas.microsoft.com/office/drawing/2014/main" val="1975678170"/>
                    </a:ext>
                  </a:extLst>
                </a:gridCol>
                <a:gridCol w="2760460">
                  <a:extLst>
                    <a:ext uri="{9D8B030D-6E8A-4147-A177-3AD203B41FA5}">
                      <a16:colId xmlns:a16="http://schemas.microsoft.com/office/drawing/2014/main" val="4100525069"/>
                    </a:ext>
                  </a:extLst>
                </a:gridCol>
                <a:gridCol w="2419927">
                  <a:extLst>
                    <a:ext uri="{9D8B030D-6E8A-4147-A177-3AD203B41FA5}">
                      <a16:colId xmlns:a16="http://schemas.microsoft.com/office/drawing/2014/main" val="1700988958"/>
                    </a:ext>
                  </a:extLst>
                </a:gridCol>
              </a:tblGrid>
              <a:tr h="618302">
                <a:tc>
                  <a:txBody>
                    <a:bodyPr/>
                    <a:lstStyle/>
                    <a:p>
                      <a:r>
                        <a:rPr lang="cs-CZ" dirty="0" smtClean="0"/>
                        <a:t>Požadavek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Termín plnění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 počet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 počet bodů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860862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Docházka a 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Během</a:t>
                      </a:r>
                      <a:r>
                        <a:rPr lang="cs-CZ" baseline="0" dirty="0" smtClean="0"/>
                        <a:t> semestru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78720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83662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Průběžný</a:t>
                      </a:r>
                      <a:r>
                        <a:rPr lang="cs-CZ" baseline="0" dirty="0" smtClean="0"/>
                        <a:t> test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83387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Průběžný test 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59020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92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5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418B5-CB7B-F04D-A79D-2BC1457A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7479B4-DF64-5A42-A974-5BB00AD1E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Individuální zpracování</a:t>
            </a:r>
          </a:p>
          <a:p>
            <a:r>
              <a:rPr lang="cs-CZ" sz="2000" dirty="0"/>
              <a:t>15-20 minut prezentace</a:t>
            </a:r>
          </a:p>
          <a:p>
            <a:r>
              <a:rPr lang="cs-CZ" sz="2000" dirty="0"/>
              <a:t>Multimediální prezentace (PP, </a:t>
            </a:r>
            <a:r>
              <a:rPr lang="cs-CZ" sz="2000" dirty="0" err="1"/>
              <a:t>Keynote</a:t>
            </a:r>
            <a:r>
              <a:rPr lang="cs-CZ" sz="2000" dirty="0"/>
              <a:t> apod.)</a:t>
            </a:r>
          </a:p>
          <a:p>
            <a:r>
              <a:rPr lang="cs-CZ" sz="2000" dirty="0"/>
              <a:t>Dvě varianty: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Sportovní organizace a její organizační struktura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Snímek pracovního dne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923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B49EF-F312-8549-B7B1-4C180285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A: Sportovní organizace a její organizační struktura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0603D-2851-F748-AF05-C3D0CEA6E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Vybrat </a:t>
            </a:r>
            <a:r>
              <a:rPr lang="cs-CZ" sz="2000" dirty="0" smtClean="0"/>
              <a:t>jednu </a:t>
            </a:r>
            <a:r>
              <a:rPr lang="cs-CZ" sz="2000" dirty="0"/>
              <a:t>sportovní </a:t>
            </a:r>
            <a:r>
              <a:rPr lang="cs-CZ" sz="2000" dirty="0" smtClean="0"/>
              <a:t>organizaci </a:t>
            </a:r>
            <a:r>
              <a:rPr lang="cs-CZ" sz="2000" dirty="0"/>
              <a:t>(ČR i mimo)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Představit </a:t>
            </a:r>
            <a:r>
              <a:rPr lang="cs-CZ" sz="2000" dirty="0" smtClean="0"/>
              <a:t>tuto </a:t>
            </a:r>
            <a:r>
              <a:rPr lang="cs-CZ" sz="2000" dirty="0"/>
              <a:t>sportovní </a:t>
            </a:r>
            <a:r>
              <a:rPr lang="cs-CZ" sz="2000" dirty="0" smtClean="0"/>
              <a:t>organizaci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Ukázat cíl/cíle sportovní organizace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Vysvětlit, jakou má organizace organizační strukturu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Uvést, jaká je organizační struktura vybrané společnosti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Doplnit konkrétní jména do organizační struktury společnosti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Navrhnout případné úpravy organizační struktury a tyto zdůvodnit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683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52E50-3197-9444-BF7E-27B5C4CC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B: </a:t>
            </a:r>
            <a:r>
              <a:rPr lang="cs-CZ" dirty="0" smtClean="0"/>
              <a:t>Snímek pracovního dne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278746-F1F7-7748-992A-BC4047372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6578"/>
            <a:ext cx="8596668" cy="427174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Vybrat jeden svůj běžný pracovní den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Představit krátce sebe v dané organizaci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Sestavit časový snímek pracovního dne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Popsat jednotlivé aktivity, jejich časovou náročnost a rozdělení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Vysvětlit, které aktivity jsou nejpodstatnější a proč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Vyhodnotit, zda lze daný čas lépe optimalizovat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6387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990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{CA8CA90E-8D97-1A4C-AB86-22F5561EE18C}tf10001060</Template>
  <TotalTime>1109</TotalTime>
  <Words>186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Základy managementu 1</vt:lpstr>
      <vt:lpstr>Požadavky na zápočet</vt:lpstr>
      <vt:lpstr>Požadavky na zápočet</vt:lpstr>
      <vt:lpstr>Struktura projektu</vt:lpstr>
      <vt:lpstr>A: Sportovní organizace a její organizační struktura</vt:lpstr>
      <vt:lpstr>B: Snímek pracovního dne</vt:lpstr>
      <vt:lpstr>Výběr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Daniel Opelík</dc:creator>
  <cp:lastModifiedBy>Daniel Opelík</cp:lastModifiedBy>
  <cp:revision>36</cp:revision>
  <dcterms:created xsi:type="dcterms:W3CDTF">2021-09-21T16:45:30Z</dcterms:created>
  <dcterms:modified xsi:type="dcterms:W3CDTF">2022-11-28T20:00:23Z</dcterms:modified>
</cp:coreProperties>
</file>