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1"/>
  </p:sldMasterIdLst>
  <p:sldIdLst>
    <p:sldId id="256" r:id="rId2"/>
    <p:sldId id="262" r:id="rId3"/>
    <p:sldId id="284" r:id="rId4"/>
    <p:sldId id="259" r:id="rId5"/>
    <p:sldId id="260" r:id="rId6"/>
    <p:sldId id="261" r:id="rId7"/>
    <p:sldId id="285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03"/>
    <p:restoredTop sz="95872"/>
  </p:normalViewPr>
  <p:slideViewPr>
    <p:cSldViewPr snapToGrid="0" snapToObjects="1">
      <p:cViewPr varScale="1">
        <p:scale>
          <a:sx n="69" d="100"/>
          <a:sy n="69" d="100"/>
        </p:scale>
        <p:origin x="68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DB454-4A10-734D-A7B9-F17B364076E4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84E7-D9C7-384E-8F2B-DAC6CCDD24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627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DB454-4A10-734D-A7B9-F17B364076E4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84E7-D9C7-384E-8F2B-DAC6CCDD24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967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DB454-4A10-734D-A7B9-F17B364076E4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84E7-D9C7-384E-8F2B-DAC6CCDD247F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681948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DB454-4A10-734D-A7B9-F17B364076E4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84E7-D9C7-384E-8F2B-DAC6CCDD24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81734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DB454-4A10-734D-A7B9-F17B364076E4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84E7-D9C7-384E-8F2B-DAC6CCDD247F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799585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DB454-4A10-734D-A7B9-F17B364076E4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84E7-D9C7-384E-8F2B-DAC6CCDD24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0688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DB454-4A10-734D-A7B9-F17B364076E4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84E7-D9C7-384E-8F2B-DAC6CCDD24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61065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DB454-4A10-734D-A7B9-F17B364076E4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84E7-D9C7-384E-8F2B-DAC6CCDD24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0280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DB454-4A10-734D-A7B9-F17B364076E4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84E7-D9C7-384E-8F2B-DAC6CCDD24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3664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DB454-4A10-734D-A7B9-F17B364076E4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84E7-D9C7-384E-8F2B-DAC6CCDD24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0681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DB454-4A10-734D-A7B9-F17B364076E4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84E7-D9C7-384E-8F2B-DAC6CCDD24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5665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DB454-4A10-734D-A7B9-F17B364076E4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84E7-D9C7-384E-8F2B-DAC6CCDD24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8994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DB454-4A10-734D-A7B9-F17B364076E4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84E7-D9C7-384E-8F2B-DAC6CCDD24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200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DB454-4A10-734D-A7B9-F17B364076E4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84E7-D9C7-384E-8F2B-DAC6CCDD24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1695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DB454-4A10-734D-A7B9-F17B364076E4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84E7-D9C7-384E-8F2B-DAC6CCDD24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3694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DB454-4A10-734D-A7B9-F17B364076E4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84E7-D9C7-384E-8F2B-DAC6CCDD24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1572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DB454-4A10-734D-A7B9-F17B364076E4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AA4584E7-D9C7-384E-8F2B-DAC6CCDD24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067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55784C-D5ED-FD46-A78D-3428A1885E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Marketing 1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9398CF0-9304-1B41-86F2-202E54A91C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/>
              <a:t>Daniel Opelík</a:t>
            </a:r>
          </a:p>
        </p:txBody>
      </p:sp>
    </p:spTree>
    <p:extLst>
      <p:ext uri="{BB962C8B-B14F-4D97-AF65-F5344CB8AC3E}">
        <p14:creationId xmlns:p14="http://schemas.microsoft.com/office/powerpoint/2010/main" val="2352235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398E43-10DB-414F-87D3-5D66477C1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Požadavky na zápočet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84403E9-0125-6F4B-97B8-79BECC1231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/>
            <a:r>
              <a:rPr lang="cs-CZ" sz="2000" dirty="0"/>
              <a:t>Prezentace projektu</a:t>
            </a:r>
          </a:p>
          <a:p>
            <a:pPr lvl="0" fontAlgn="base"/>
            <a:r>
              <a:rPr lang="cs-CZ" sz="2000" dirty="0"/>
              <a:t>Aktivita na seminářích (docházka)</a:t>
            </a:r>
          </a:p>
          <a:p>
            <a:pPr lvl="0" fontAlgn="base"/>
            <a:r>
              <a:rPr lang="cs-CZ" sz="2000" dirty="0"/>
              <a:t>Průběžné písemné testy</a:t>
            </a:r>
          </a:p>
        </p:txBody>
      </p:sp>
    </p:spTree>
    <p:extLst>
      <p:ext uri="{BB962C8B-B14F-4D97-AF65-F5344CB8AC3E}">
        <p14:creationId xmlns:p14="http://schemas.microsoft.com/office/powerpoint/2010/main" val="3765668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Požadavky na zápočet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166256" y="2160588"/>
          <a:ext cx="9679708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9637">
                  <a:extLst>
                    <a:ext uri="{9D8B030D-6E8A-4147-A177-3AD203B41FA5}">
                      <a16:colId xmlns:a16="http://schemas.microsoft.com/office/drawing/2014/main" val="3380788372"/>
                    </a:ext>
                  </a:extLst>
                </a:gridCol>
                <a:gridCol w="2069684">
                  <a:extLst>
                    <a:ext uri="{9D8B030D-6E8A-4147-A177-3AD203B41FA5}">
                      <a16:colId xmlns:a16="http://schemas.microsoft.com/office/drawing/2014/main" val="1975678170"/>
                    </a:ext>
                  </a:extLst>
                </a:gridCol>
                <a:gridCol w="2760460">
                  <a:extLst>
                    <a:ext uri="{9D8B030D-6E8A-4147-A177-3AD203B41FA5}">
                      <a16:colId xmlns:a16="http://schemas.microsoft.com/office/drawing/2014/main" val="4100525069"/>
                    </a:ext>
                  </a:extLst>
                </a:gridCol>
                <a:gridCol w="2419927">
                  <a:extLst>
                    <a:ext uri="{9D8B030D-6E8A-4147-A177-3AD203B41FA5}">
                      <a16:colId xmlns:a16="http://schemas.microsoft.com/office/drawing/2014/main" val="1700988958"/>
                    </a:ext>
                  </a:extLst>
                </a:gridCol>
              </a:tblGrid>
              <a:tr h="618302">
                <a:tc>
                  <a:txBody>
                    <a:bodyPr/>
                    <a:lstStyle/>
                    <a:p>
                      <a:r>
                        <a:rPr lang="cs-CZ" dirty="0" smtClean="0"/>
                        <a:t>Požadavek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Termín plnění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Minimální počet bodů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Maximální počet bodů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4860862"/>
                  </a:ext>
                </a:extLst>
              </a:tr>
              <a:tr h="358223">
                <a:tc>
                  <a:txBody>
                    <a:bodyPr/>
                    <a:lstStyle/>
                    <a:p>
                      <a:r>
                        <a:rPr lang="cs-CZ" dirty="0" smtClean="0"/>
                        <a:t>Docházka a aktivita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Během</a:t>
                      </a:r>
                      <a:r>
                        <a:rPr lang="cs-CZ" baseline="0" dirty="0" smtClean="0"/>
                        <a:t> semestru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378720"/>
                  </a:ext>
                </a:extLst>
              </a:tr>
              <a:tr h="358223">
                <a:tc>
                  <a:txBody>
                    <a:bodyPr/>
                    <a:lstStyle/>
                    <a:p>
                      <a:r>
                        <a:rPr lang="cs-CZ" dirty="0" smtClean="0"/>
                        <a:t>Prezentace projektu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16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9783662"/>
                  </a:ext>
                </a:extLst>
              </a:tr>
              <a:tr h="358223">
                <a:tc>
                  <a:txBody>
                    <a:bodyPr/>
                    <a:lstStyle/>
                    <a:p>
                      <a:r>
                        <a:rPr lang="cs-CZ" dirty="0" smtClean="0"/>
                        <a:t>Průběžný</a:t>
                      </a:r>
                      <a:r>
                        <a:rPr lang="cs-CZ" baseline="0" dirty="0" smtClean="0"/>
                        <a:t> test 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9183387"/>
                  </a:ext>
                </a:extLst>
              </a:tr>
              <a:tr h="358223">
                <a:tc>
                  <a:txBody>
                    <a:bodyPr/>
                    <a:lstStyle/>
                    <a:p>
                      <a:r>
                        <a:rPr lang="cs-CZ" dirty="0" smtClean="0"/>
                        <a:t>Průběžný test II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159020"/>
                  </a:ext>
                </a:extLst>
              </a:tr>
              <a:tr h="358223">
                <a:tc>
                  <a:txBody>
                    <a:bodyPr/>
                    <a:lstStyle/>
                    <a:p>
                      <a:r>
                        <a:rPr lang="cs-CZ" b="1" dirty="0" smtClean="0"/>
                        <a:t>Celkem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40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60</a:t>
                      </a:r>
                      <a:endParaRPr lang="cs-CZ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99258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950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9418B5-CB7B-F04D-A79D-2BC1457A4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projektu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D7479B4-DF64-5A42-A974-5BB00AD1EC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Individuální zpracování</a:t>
            </a:r>
          </a:p>
          <a:p>
            <a:r>
              <a:rPr lang="cs-CZ" sz="2000" dirty="0"/>
              <a:t>15-20 minut prezentace</a:t>
            </a:r>
          </a:p>
          <a:p>
            <a:r>
              <a:rPr lang="cs-CZ" sz="2000" dirty="0"/>
              <a:t>Multimediální prezentace (PP, </a:t>
            </a:r>
            <a:r>
              <a:rPr lang="cs-CZ" sz="2000" dirty="0" err="1"/>
              <a:t>Keynote</a:t>
            </a:r>
            <a:r>
              <a:rPr lang="cs-CZ" sz="2000" dirty="0"/>
              <a:t> apod.)</a:t>
            </a:r>
          </a:p>
          <a:p>
            <a:r>
              <a:rPr lang="cs-CZ" sz="2000" dirty="0"/>
              <a:t>Dvě varianty: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/>
              <a:t>Mise, vize, poslání, hodnoty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/>
              <a:t>Marketingové aktivity vybrané organizace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219230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CB49EF-F312-8549-B7B1-4C1802858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A: Mise, vize, poslání, hodnoty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820603D-2851-F748-AF05-C3D0CEA6E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000" dirty="0"/>
              <a:t>Vybrat tři sportovní organizace (ČR i mimo)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/>
              <a:t>Představit velmi stručně tyto sportovní organizace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/>
              <a:t>Představit misi, vizi, poslání a hodnoty vybraných organizací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/>
              <a:t>Vysvětlit, co z Vašeho pohledu tyto mise, vize, poslání a hodnoty znamenají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/>
              <a:t>Vybrat jednu organizaci, která má dle Vašeho názoru nejméně vhodnou misi, vizi, poslání a hodnoty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/>
              <a:t>Navrhnout konkrétní zlepšení mise, vize, poslání i hodnot</a:t>
            </a:r>
          </a:p>
        </p:txBody>
      </p:sp>
    </p:spTree>
    <p:extLst>
      <p:ext uri="{BB962C8B-B14F-4D97-AF65-F5344CB8AC3E}">
        <p14:creationId xmlns:p14="http://schemas.microsoft.com/office/powerpoint/2010/main" val="2046831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E52E50-3197-9444-BF7E-27B5C4CC8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B: </a:t>
            </a:r>
            <a:r>
              <a:rPr lang="cs-CZ" dirty="0" smtClean="0"/>
              <a:t>Marketingové aktivity vybrané organizace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9278746-F1F7-7748-992A-BC4047372A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026578"/>
            <a:ext cx="8596668" cy="427174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000" dirty="0"/>
              <a:t>Vybrat jednu sportovní organizaci (ČR i mimo)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/>
              <a:t>Představit velmi stručně tuto sportovní organizaci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/>
              <a:t>Vybrat zajímavé marketingové aktivity dané organizace (min. 3)</a:t>
            </a:r>
            <a:endParaRPr lang="cs-CZ" sz="2000" dirty="0"/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/>
              <a:t>Tyto aktivity popsat a ukázat</a:t>
            </a:r>
            <a:endParaRPr lang="cs-CZ" sz="2000" dirty="0"/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/>
              <a:t>Zdůvodnit využití jednotlivých aktivit, uvést účel těchto aktivit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/>
              <a:t>Zhodnotit, zda byly zmíněné marketingové aktivity pozitivní či negativní</a:t>
            </a:r>
            <a:endParaRPr lang="cs-CZ" sz="2000" dirty="0"/>
          </a:p>
          <a:p>
            <a:pPr marL="457200" indent="-457200">
              <a:buFont typeface="+mj-lt"/>
              <a:buAutoNum type="arabicPeriod"/>
            </a:pPr>
            <a:r>
              <a:rPr lang="cs-CZ" sz="2000" dirty="0"/>
              <a:t>Shrnout nejpodstatnější body </a:t>
            </a:r>
            <a:r>
              <a:rPr lang="cs-CZ" sz="2000" dirty="0" smtClean="0"/>
              <a:t>a uvést nejlepší marketingovou realizaci</a:t>
            </a:r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063876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 tématu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3599096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{CA8CA90E-8D97-1A4C-AB86-22F5561EE18C}tf10001060</Template>
  <TotalTime>1078</TotalTime>
  <Words>226</Words>
  <Application>Microsoft Office PowerPoint</Application>
  <PresentationFormat>Širokoúhlá obrazovka</PresentationFormat>
  <Paragraphs>50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Fazeta</vt:lpstr>
      <vt:lpstr>Marketing 1</vt:lpstr>
      <vt:lpstr>Požadavky na zápočet</vt:lpstr>
      <vt:lpstr>Požadavky na zápočet</vt:lpstr>
      <vt:lpstr>Struktura projektu</vt:lpstr>
      <vt:lpstr>A: Mise, vize, poslání, hodnoty</vt:lpstr>
      <vt:lpstr>B: Marketingové aktivity vybrané organizace</vt:lpstr>
      <vt:lpstr>Výběr tématu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1</dc:title>
  <dc:creator>Daniel Opelík</dc:creator>
  <cp:lastModifiedBy>Daniel Opelík</cp:lastModifiedBy>
  <cp:revision>30</cp:revision>
  <dcterms:created xsi:type="dcterms:W3CDTF">2021-09-21T16:45:30Z</dcterms:created>
  <dcterms:modified xsi:type="dcterms:W3CDTF">2022-11-28T19:59:51Z</dcterms:modified>
</cp:coreProperties>
</file>