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66"/>
  </p:notesMasterIdLst>
  <p:handoutMasterIdLst>
    <p:handoutMasterId r:id="rId67"/>
  </p:handoutMasterIdLst>
  <p:sldIdLst>
    <p:sldId id="257" r:id="rId2"/>
    <p:sldId id="381" r:id="rId3"/>
    <p:sldId id="382" r:id="rId4"/>
    <p:sldId id="418" r:id="rId5"/>
    <p:sldId id="419" r:id="rId6"/>
    <p:sldId id="420" r:id="rId7"/>
    <p:sldId id="421" r:id="rId8"/>
    <p:sldId id="385" r:id="rId9"/>
    <p:sldId id="383" r:id="rId10"/>
    <p:sldId id="422" r:id="rId11"/>
    <p:sldId id="384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23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33" r:id="rId54"/>
    <p:sldId id="434" r:id="rId55"/>
    <p:sldId id="435" r:id="rId56"/>
    <p:sldId id="437" r:id="rId57"/>
    <p:sldId id="436" r:id="rId58"/>
    <p:sldId id="438" r:id="rId59"/>
    <p:sldId id="347" r:id="rId60"/>
    <p:sldId id="378" r:id="rId61"/>
    <p:sldId id="379" r:id="rId62"/>
    <p:sldId id="380" r:id="rId63"/>
    <p:sldId id="333" r:id="rId64"/>
    <p:sldId id="300" r:id="rId6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B513220-CB35-4A49-9EC0-65107B6BC611}">
          <p14:sldIdLst>
            <p14:sldId id="257"/>
          </p14:sldIdLst>
        </p14:section>
        <p14:section name="řízení kolektivu" id="{94A2ADFF-B2DC-4E3F-ADDA-0D1AB8D09163}">
          <p14:sldIdLst>
            <p14:sldId id="381"/>
            <p14:sldId id="382"/>
            <p14:sldId id="418"/>
            <p14:sldId id="419"/>
            <p14:sldId id="420"/>
            <p14:sldId id="421"/>
          </p14:sldIdLst>
        </p14:section>
        <p14:section name="motivace" id="{3BB8A3FA-7E0C-49F2-9ABC-E52AFC9039E3}">
          <p14:sldIdLst>
            <p14:sldId id="385"/>
            <p14:sldId id="383"/>
            <p14:sldId id="422"/>
            <p14:sldId id="384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</p14:sldIdLst>
        </p14:section>
        <p14:section name="řešení konfliktů" id="{5DC4E0EB-4B15-4D55-ACD7-0C31D7083E3A}">
          <p14:sldIdLst>
            <p14:sldId id="437"/>
            <p14:sldId id="436"/>
            <p14:sldId id="438"/>
          </p14:sldIdLst>
        </p14:section>
        <p14:section name="typy lidí a jak je vést úkol" id="{A8E6B1EC-CA91-44D9-985B-49F27AF81216}">
          <p14:sldIdLst>
            <p14:sldId id="347"/>
            <p14:sldId id="378"/>
            <p14:sldId id="379"/>
            <p14:sldId id="380"/>
            <p14:sldId id="333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CE756-2012-4396-801A-FC5494B53D87}" v="111" dt="2022-11-09T21:41:43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3" autoAdjust="0"/>
    <p:restoredTop sz="94660"/>
  </p:normalViewPr>
  <p:slideViewPr>
    <p:cSldViewPr snapToGrid="0">
      <p:cViewPr varScale="1">
        <p:scale>
          <a:sx n="83" d="100"/>
          <a:sy n="83" d="100"/>
        </p:scale>
        <p:origin x="3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za Viplerová" userId="4a5625560623e0a4" providerId="LiveId" clId="{615704B5-2A83-4263-B5F0-8E11D3E83A1E}"/>
    <pc:docChg chg="custSel modSld">
      <pc:chgData name="Tereza Viplerová" userId="4a5625560623e0a4" providerId="LiveId" clId="{615704B5-2A83-4263-B5F0-8E11D3E83A1E}" dt="2022-11-09T22:49:00.220" v="63" actId="20577"/>
      <pc:docMkLst>
        <pc:docMk/>
      </pc:docMkLst>
      <pc:sldChg chg="modSp mod">
        <pc:chgData name="Tereza Viplerová" userId="4a5625560623e0a4" providerId="LiveId" clId="{615704B5-2A83-4263-B5F0-8E11D3E83A1E}" dt="2022-11-09T22:48:00.904" v="2" actId="20577"/>
        <pc:sldMkLst>
          <pc:docMk/>
          <pc:sldMk cId="2475805559" sldId="257"/>
        </pc:sldMkLst>
        <pc:spChg chg="mod">
          <ac:chgData name="Tereza Viplerová" userId="4a5625560623e0a4" providerId="LiveId" clId="{615704B5-2A83-4263-B5F0-8E11D3E83A1E}" dt="2022-11-09T22:48:00.904" v="2" actId="20577"/>
          <ac:spMkLst>
            <pc:docMk/>
            <pc:sldMk cId="2475805559" sldId="257"/>
            <ac:spMk id="3" creationId="{835D6E6B-3353-491C-A3C6-F278D6CED8B3}"/>
          </ac:spMkLst>
        </pc:spChg>
      </pc:sldChg>
      <pc:sldChg chg="modSp mod">
        <pc:chgData name="Tereza Viplerová" userId="4a5625560623e0a4" providerId="LiveId" clId="{615704B5-2A83-4263-B5F0-8E11D3E83A1E}" dt="2022-11-09T22:49:00.220" v="63" actId="20577"/>
        <pc:sldMkLst>
          <pc:docMk/>
          <pc:sldMk cId="3532768712" sldId="438"/>
        </pc:sldMkLst>
        <pc:spChg chg="mod">
          <ac:chgData name="Tereza Viplerová" userId="4a5625560623e0a4" providerId="LiveId" clId="{615704B5-2A83-4263-B5F0-8E11D3E83A1E}" dt="2022-11-09T22:48:21.491" v="8" actId="20577"/>
          <ac:spMkLst>
            <pc:docMk/>
            <pc:sldMk cId="3532768712" sldId="438"/>
            <ac:spMk id="2" creationId="{1F350AB0-AC92-C1C9-A9D6-06E8317A8DD1}"/>
          </ac:spMkLst>
        </pc:spChg>
        <pc:spChg chg="mod">
          <ac:chgData name="Tereza Viplerová" userId="4a5625560623e0a4" providerId="LiveId" clId="{615704B5-2A83-4263-B5F0-8E11D3E83A1E}" dt="2022-11-09T22:49:00.220" v="63" actId="20577"/>
          <ac:spMkLst>
            <pc:docMk/>
            <pc:sldMk cId="3532768712" sldId="438"/>
            <ac:spMk id="3" creationId="{5E68DA38-2C20-2077-3FDE-59FEB83B56A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41819-7A6B-4E45-9AA3-57AFA4E26567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047381B-722E-4A27-8B3C-44A416C0A9F4}">
      <dgm:prSet/>
      <dgm:spPr/>
      <dgm:t>
        <a:bodyPr/>
        <a:lstStyle/>
        <a:p>
          <a:r>
            <a:rPr lang="cs-CZ" dirty="0"/>
            <a:t>Potřeby</a:t>
          </a:r>
        </a:p>
      </dgm:t>
    </dgm:pt>
    <dgm:pt modelId="{0F9475DA-2506-4DAE-B3CC-D34F8116A0BA}" type="parTrans" cxnId="{00ED5A18-32B1-4D42-8376-2718714B2F1F}">
      <dgm:prSet/>
      <dgm:spPr/>
      <dgm:t>
        <a:bodyPr/>
        <a:lstStyle/>
        <a:p>
          <a:endParaRPr lang="cs-CZ"/>
        </a:p>
      </dgm:t>
    </dgm:pt>
    <dgm:pt modelId="{20BC7397-F5D0-49B9-AE4C-0FD4E4D6D064}" type="sibTrans" cxnId="{00ED5A18-32B1-4D42-8376-2718714B2F1F}">
      <dgm:prSet/>
      <dgm:spPr/>
      <dgm:t>
        <a:bodyPr/>
        <a:lstStyle/>
        <a:p>
          <a:endParaRPr lang="cs-CZ"/>
        </a:p>
      </dgm:t>
    </dgm:pt>
    <dgm:pt modelId="{1F05819D-2DCA-4B70-899C-2334580868BE}">
      <dgm:prSet/>
      <dgm:spPr/>
      <dgm:t>
        <a:bodyPr/>
        <a:lstStyle/>
        <a:p>
          <a:r>
            <a:rPr lang="cs-CZ" dirty="0"/>
            <a:t>Přání</a:t>
          </a:r>
        </a:p>
      </dgm:t>
    </dgm:pt>
    <dgm:pt modelId="{801735C5-C8D8-42CD-B041-F89F0CA650F9}" type="parTrans" cxnId="{7197CC7B-5FE0-4A93-A86F-D2217FDB48FE}">
      <dgm:prSet/>
      <dgm:spPr/>
      <dgm:t>
        <a:bodyPr/>
        <a:lstStyle/>
        <a:p>
          <a:endParaRPr lang="cs-CZ"/>
        </a:p>
      </dgm:t>
    </dgm:pt>
    <dgm:pt modelId="{B3B3401F-AF90-4994-B949-982D6BB13916}" type="sibTrans" cxnId="{7197CC7B-5FE0-4A93-A86F-D2217FDB48FE}">
      <dgm:prSet/>
      <dgm:spPr/>
      <dgm:t>
        <a:bodyPr/>
        <a:lstStyle/>
        <a:p>
          <a:endParaRPr lang="cs-CZ"/>
        </a:p>
      </dgm:t>
    </dgm:pt>
    <dgm:pt modelId="{165FB6EE-C7D5-4518-AA8F-2B5087D07F0F}">
      <dgm:prSet/>
      <dgm:spPr/>
      <dgm:t>
        <a:bodyPr/>
        <a:lstStyle/>
        <a:p>
          <a:r>
            <a:rPr lang="cs-CZ" dirty="0"/>
            <a:t>Uspokojení </a:t>
          </a:r>
        </a:p>
      </dgm:t>
    </dgm:pt>
    <dgm:pt modelId="{84A6DF62-5D8E-40BD-B5A8-DE0FABEB6035}" type="parTrans" cxnId="{2CE7ADAE-23B3-4A93-A29E-922C7C4EEA88}">
      <dgm:prSet/>
      <dgm:spPr/>
      <dgm:t>
        <a:bodyPr/>
        <a:lstStyle/>
        <a:p>
          <a:endParaRPr lang="cs-CZ"/>
        </a:p>
      </dgm:t>
    </dgm:pt>
    <dgm:pt modelId="{00D3166A-2FE4-42BB-9634-5807A5E5FCE8}" type="sibTrans" cxnId="{2CE7ADAE-23B3-4A93-A29E-922C7C4EEA88}">
      <dgm:prSet/>
      <dgm:spPr/>
      <dgm:t>
        <a:bodyPr/>
        <a:lstStyle/>
        <a:p>
          <a:endParaRPr lang="cs-CZ"/>
        </a:p>
      </dgm:t>
    </dgm:pt>
    <dgm:pt modelId="{4AD5886D-7117-4F90-B523-A33611BC6055}">
      <dgm:prSet/>
      <dgm:spPr/>
      <dgm:t>
        <a:bodyPr/>
        <a:lstStyle/>
        <a:p>
          <a:r>
            <a:rPr lang="cs-CZ" dirty="0"/>
            <a:t>Vedou ke vzniku</a:t>
          </a:r>
        </a:p>
      </dgm:t>
    </dgm:pt>
    <dgm:pt modelId="{17560584-DA51-466B-801E-CD2A08B6E14D}" type="parTrans" cxnId="{06D03AF4-775F-48D7-9677-7F019BB359EC}">
      <dgm:prSet/>
      <dgm:spPr/>
      <dgm:t>
        <a:bodyPr/>
        <a:lstStyle/>
        <a:p>
          <a:endParaRPr lang="cs-CZ"/>
        </a:p>
      </dgm:t>
    </dgm:pt>
    <dgm:pt modelId="{F127A790-7B35-4C8A-B195-FBE0A377C9B3}" type="sibTrans" cxnId="{06D03AF4-775F-48D7-9677-7F019BB359EC}">
      <dgm:prSet/>
      <dgm:spPr/>
      <dgm:t>
        <a:bodyPr/>
        <a:lstStyle/>
        <a:p>
          <a:endParaRPr lang="cs-CZ"/>
        </a:p>
      </dgm:t>
    </dgm:pt>
    <dgm:pt modelId="{78A05DBA-7DAB-48F8-9C37-80E5DB9CC504}">
      <dgm:prSet/>
      <dgm:spPr/>
      <dgm:t>
        <a:bodyPr/>
        <a:lstStyle/>
        <a:p>
          <a:r>
            <a:rPr lang="cs-CZ" dirty="0"/>
            <a:t>Která způsobují</a:t>
          </a:r>
        </a:p>
      </dgm:t>
    </dgm:pt>
    <dgm:pt modelId="{53BF2908-CAF8-4361-B237-335CC7964F45}" type="parTrans" cxnId="{843F3A49-854B-402E-AC95-7BAD621DE84B}">
      <dgm:prSet/>
      <dgm:spPr/>
      <dgm:t>
        <a:bodyPr/>
        <a:lstStyle/>
        <a:p>
          <a:endParaRPr lang="cs-CZ"/>
        </a:p>
      </dgm:t>
    </dgm:pt>
    <dgm:pt modelId="{2624067C-A8D7-4353-8F00-C1FD72BBD79E}" type="sibTrans" cxnId="{843F3A49-854B-402E-AC95-7BAD621DE84B}">
      <dgm:prSet/>
      <dgm:spPr/>
      <dgm:t>
        <a:bodyPr/>
        <a:lstStyle/>
        <a:p>
          <a:endParaRPr lang="cs-CZ"/>
        </a:p>
      </dgm:t>
    </dgm:pt>
    <dgm:pt modelId="{D2F980A3-4076-46BE-8DCA-7D2C2CAEF25A}">
      <dgm:prSet/>
      <dgm:spPr/>
      <dgm:t>
        <a:bodyPr/>
        <a:lstStyle/>
        <a:p>
          <a:r>
            <a:rPr lang="cs-CZ" dirty="0"/>
            <a:t>Napětí</a:t>
          </a:r>
        </a:p>
      </dgm:t>
    </dgm:pt>
    <dgm:pt modelId="{4F1289C8-6071-4CBD-8D4C-139501026A92}" type="parTrans" cxnId="{6C2003F1-0C70-4F68-BE0A-DAB42BF1D287}">
      <dgm:prSet/>
      <dgm:spPr/>
      <dgm:t>
        <a:bodyPr/>
        <a:lstStyle/>
        <a:p>
          <a:endParaRPr lang="cs-CZ"/>
        </a:p>
      </dgm:t>
    </dgm:pt>
    <dgm:pt modelId="{EAA95BA1-3507-4D1B-8C2F-88DF5ADB4B4F}" type="sibTrans" cxnId="{6C2003F1-0C70-4F68-BE0A-DAB42BF1D287}">
      <dgm:prSet/>
      <dgm:spPr/>
      <dgm:t>
        <a:bodyPr/>
        <a:lstStyle/>
        <a:p>
          <a:endParaRPr lang="cs-CZ"/>
        </a:p>
      </dgm:t>
    </dgm:pt>
    <dgm:pt modelId="{5D085D34-5037-4DFA-9E9C-35BBB3E66F6A}">
      <dgm:prSet/>
      <dgm:spPr/>
      <dgm:t>
        <a:bodyPr/>
        <a:lstStyle/>
        <a:p>
          <a:r>
            <a:rPr lang="cs-CZ" dirty="0"/>
            <a:t>Která vedou ke vzniku</a:t>
          </a:r>
        </a:p>
      </dgm:t>
    </dgm:pt>
    <dgm:pt modelId="{7430B17F-6D34-4F52-9A48-BF2BE40AC636}" type="parTrans" cxnId="{6CC62645-5E92-40F0-BBBF-06045620EBE5}">
      <dgm:prSet/>
      <dgm:spPr/>
      <dgm:t>
        <a:bodyPr/>
        <a:lstStyle/>
        <a:p>
          <a:endParaRPr lang="cs-CZ"/>
        </a:p>
      </dgm:t>
    </dgm:pt>
    <dgm:pt modelId="{EDF378D5-AAC2-4C33-B341-06ACE48EF59D}" type="sibTrans" cxnId="{6CC62645-5E92-40F0-BBBF-06045620EBE5}">
      <dgm:prSet/>
      <dgm:spPr/>
      <dgm:t>
        <a:bodyPr/>
        <a:lstStyle/>
        <a:p>
          <a:endParaRPr lang="cs-CZ"/>
        </a:p>
      </dgm:t>
    </dgm:pt>
    <dgm:pt modelId="{ACB063CC-411D-4EFD-8F8C-7E09057EB7FF}">
      <dgm:prSet/>
      <dgm:spPr/>
      <dgm:t>
        <a:bodyPr/>
        <a:lstStyle/>
        <a:p>
          <a:r>
            <a:rPr lang="cs-CZ" dirty="0"/>
            <a:t>Aktivit</a:t>
          </a:r>
        </a:p>
      </dgm:t>
    </dgm:pt>
    <dgm:pt modelId="{30A494DC-0CB8-4264-8824-8D1966A755D4}" type="parTrans" cxnId="{70B699DD-5390-4EC6-8F2A-AACC6F5512EB}">
      <dgm:prSet/>
      <dgm:spPr/>
      <dgm:t>
        <a:bodyPr/>
        <a:lstStyle/>
        <a:p>
          <a:endParaRPr lang="cs-CZ"/>
        </a:p>
      </dgm:t>
    </dgm:pt>
    <dgm:pt modelId="{8010BF28-97B0-45CE-B69E-CBE49F568803}" type="sibTrans" cxnId="{70B699DD-5390-4EC6-8F2A-AACC6F5512EB}">
      <dgm:prSet/>
      <dgm:spPr/>
      <dgm:t>
        <a:bodyPr/>
        <a:lstStyle/>
        <a:p>
          <a:endParaRPr lang="cs-CZ"/>
        </a:p>
      </dgm:t>
    </dgm:pt>
    <dgm:pt modelId="{F62EE329-6565-4D31-AE2E-8FEEAE04CBD8}">
      <dgm:prSet/>
      <dgm:spPr/>
      <dgm:t>
        <a:bodyPr/>
        <a:lstStyle/>
        <a:p>
          <a:r>
            <a:rPr lang="cs-CZ" dirty="0"/>
            <a:t>Jejichž výsledkem je</a:t>
          </a:r>
        </a:p>
      </dgm:t>
    </dgm:pt>
    <dgm:pt modelId="{27C5CF12-29E2-4CF5-B2E6-B4062A821282}" type="parTrans" cxnId="{B8AE4187-22A3-44DF-9164-B2919E687D10}">
      <dgm:prSet/>
      <dgm:spPr/>
      <dgm:t>
        <a:bodyPr/>
        <a:lstStyle/>
        <a:p>
          <a:endParaRPr lang="cs-CZ"/>
        </a:p>
      </dgm:t>
    </dgm:pt>
    <dgm:pt modelId="{4EA14975-6341-4BEB-941F-344707F5D5F0}" type="sibTrans" cxnId="{B8AE4187-22A3-44DF-9164-B2919E687D10}">
      <dgm:prSet/>
      <dgm:spPr/>
      <dgm:t>
        <a:bodyPr/>
        <a:lstStyle/>
        <a:p>
          <a:endParaRPr lang="cs-CZ"/>
        </a:p>
      </dgm:t>
    </dgm:pt>
    <dgm:pt modelId="{554934D1-B72F-42B1-B993-97B8B3D155D9}" type="pres">
      <dgm:prSet presAssocID="{BD241819-7A6B-4E45-9AA3-57AFA4E26567}" presName="Name0" presStyleCnt="0">
        <dgm:presLayoutVars>
          <dgm:dir/>
          <dgm:resizeHandles val="exact"/>
        </dgm:presLayoutVars>
      </dgm:prSet>
      <dgm:spPr/>
    </dgm:pt>
    <dgm:pt modelId="{554BC8F3-A293-4EA3-AD96-AF7E2B34D74C}" type="pres">
      <dgm:prSet presAssocID="{7047381B-722E-4A27-8B3C-44A416C0A9F4}" presName="node" presStyleLbl="node1" presStyleIdx="0" presStyleCnt="9">
        <dgm:presLayoutVars>
          <dgm:bulletEnabled val="1"/>
        </dgm:presLayoutVars>
      </dgm:prSet>
      <dgm:spPr>
        <a:prstGeom prst="roundRect">
          <a:avLst/>
        </a:prstGeom>
      </dgm:spPr>
    </dgm:pt>
    <dgm:pt modelId="{4E66F9AE-871A-4899-9826-2A122D1AC1EF}" type="pres">
      <dgm:prSet presAssocID="{20BC7397-F5D0-49B9-AE4C-0FD4E4D6D064}" presName="sibTrans" presStyleLbl="sibTrans1D1" presStyleIdx="0" presStyleCnt="8"/>
      <dgm:spPr/>
    </dgm:pt>
    <dgm:pt modelId="{29D6F75A-E9DD-401F-8452-0C97A1719275}" type="pres">
      <dgm:prSet presAssocID="{20BC7397-F5D0-49B9-AE4C-0FD4E4D6D064}" presName="connectorText" presStyleLbl="sibTrans1D1" presStyleIdx="0" presStyleCnt="8"/>
      <dgm:spPr/>
    </dgm:pt>
    <dgm:pt modelId="{06B09681-BB84-474D-AB5B-BC437D2E8C2A}" type="pres">
      <dgm:prSet presAssocID="{4AD5886D-7117-4F90-B523-A33611BC6055}" presName="node" presStyleLbl="node1" presStyleIdx="1" presStyleCnt="9">
        <dgm:presLayoutVars>
          <dgm:bulletEnabled val="1"/>
        </dgm:presLayoutVars>
      </dgm:prSet>
      <dgm:spPr>
        <a:prstGeom prst="roundRect">
          <a:avLst/>
        </a:prstGeom>
      </dgm:spPr>
    </dgm:pt>
    <dgm:pt modelId="{BAC2D178-964E-4D73-87CF-C207FA2DC5FE}" type="pres">
      <dgm:prSet presAssocID="{F127A790-7B35-4C8A-B195-FBE0A377C9B3}" presName="sibTrans" presStyleLbl="sibTrans1D1" presStyleIdx="1" presStyleCnt="8"/>
      <dgm:spPr/>
    </dgm:pt>
    <dgm:pt modelId="{7E7E648B-7D87-4B07-9DAA-1BD555C24007}" type="pres">
      <dgm:prSet presAssocID="{F127A790-7B35-4C8A-B195-FBE0A377C9B3}" presName="connectorText" presStyleLbl="sibTrans1D1" presStyleIdx="1" presStyleCnt="8"/>
      <dgm:spPr/>
    </dgm:pt>
    <dgm:pt modelId="{00349812-8EBC-43AA-8C20-372FEDD29732}" type="pres">
      <dgm:prSet presAssocID="{1F05819D-2DCA-4B70-899C-2334580868BE}" presName="node" presStyleLbl="node1" presStyleIdx="2" presStyleCnt="9">
        <dgm:presLayoutVars>
          <dgm:bulletEnabled val="1"/>
        </dgm:presLayoutVars>
      </dgm:prSet>
      <dgm:spPr>
        <a:prstGeom prst="roundRect">
          <a:avLst/>
        </a:prstGeom>
      </dgm:spPr>
    </dgm:pt>
    <dgm:pt modelId="{A5EEC4A3-BBEB-4AAA-92D3-534C1D2464AC}" type="pres">
      <dgm:prSet presAssocID="{B3B3401F-AF90-4994-B949-982D6BB13916}" presName="sibTrans" presStyleLbl="sibTrans1D1" presStyleIdx="2" presStyleCnt="8"/>
      <dgm:spPr/>
    </dgm:pt>
    <dgm:pt modelId="{0D0E2709-CE8C-4EF6-98D2-03C7866B0AE7}" type="pres">
      <dgm:prSet presAssocID="{B3B3401F-AF90-4994-B949-982D6BB13916}" presName="connectorText" presStyleLbl="sibTrans1D1" presStyleIdx="2" presStyleCnt="8"/>
      <dgm:spPr/>
    </dgm:pt>
    <dgm:pt modelId="{E9A0286C-5299-47AC-85A3-E3B50BA7A64D}" type="pres">
      <dgm:prSet presAssocID="{78A05DBA-7DAB-48F8-9C37-80E5DB9CC504}" presName="node" presStyleLbl="node1" presStyleIdx="3" presStyleCnt="9">
        <dgm:presLayoutVars>
          <dgm:bulletEnabled val="1"/>
        </dgm:presLayoutVars>
      </dgm:prSet>
      <dgm:spPr>
        <a:prstGeom prst="roundRect">
          <a:avLst/>
        </a:prstGeom>
      </dgm:spPr>
    </dgm:pt>
    <dgm:pt modelId="{3DCDBCD1-8E1D-41FC-812F-15AF915778CA}" type="pres">
      <dgm:prSet presAssocID="{2624067C-A8D7-4353-8F00-C1FD72BBD79E}" presName="sibTrans" presStyleLbl="sibTrans1D1" presStyleIdx="3" presStyleCnt="8"/>
      <dgm:spPr/>
    </dgm:pt>
    <dgm:pt modelId="{2C82670B-EDC1-48A9-A8EF-4D5303B3B1E1}" type="pres">
      <dgm:prSet presAssocID="{2624067C-A8D7-4353-8F00-C1FD72BBD79E}" presName="connectorText" presStyleLbl="sibTrans1D1" presStyleIdx="3" presStyleCnt="8"/>
      <dgm:spPr/>
    </dgm:pt>
    <dgm:pt modelId="{148B9A1D-1A5D-4DF0-A56E-72A63224BA53}" type="pres">
      <dgm:prSet presAssocID="{D2F980A3-4076-46BE-8DCA-7D2C2CAEF25A}" presName="node" presStyleLbl="node1" presStyleIdx="4" presStyleCnt="9">
        <dgm:presLayoutVars>
          <dgm:bulletEnabled val="1"/>
        </dgm:presLayoutVars>
      </dgm:prSet>
      <dgm:spPr>
        <a:prstGeom prst="roundRect">
          <a:avLst/>
        </a:prstGeom>
      </dgm:spPr>
    </dgm:pt>
    <dgm:pt modelId="{3987F36C-9994-40CA-95FD-C6B65C424A49}" type="pres">
      <dgm:prSet presAssocID="{EAA95BA1-3507-4D1B-8C2F-88DF5ADB4B4F}" presName="sibTrans" presStyleLbl="sibTrans1D1" presStyleIdx="4" presStyleCnt="8"/>
      <dgm:spPr/>
    </dgm:pt>
    <dgm:pt modelId="{FBF6D2E1-E92B-4A61-AF9B-7536A1547A0F}" type="pres">
      <dgm:prSet presAssocID="{EAA95BA1-3507-4D1B-8C2F-88DF5ADB4B4F}" presName="connectorText" presStyleLbl="sibTrans1D1" presStyleIdx="4" presStyleCnt="8"/>
      <dgm:spPr/>
    </dgm:pt>
    <dgm:pt modelId="{99C1BF9B-9D6E-44B7-ADCA-6FE129587C65}" type="pres">
      <dgm:prSet presAssocID="{5D085D34-5037-4DFA-9E9C-35BBB3E66F6A}" presName="node" presStyleLbl="node1" presStyleIdx="5" presStyleCnt="9">
        <dgm:presLayoutVars>
          <dgm:bulletEnabled val="1"/>
        </dgm:presLayoutVars>
      </dgm:prSet>
      <dgm:spPr>
        <a:prstGeom prst="roundRect">
          <a:avLst/>
        </a:prstGeom>
      </dgm:spPr>
    </dgm:pt>
    <dgm:pt modelId="{35EBBD47-95CD-4592-805C-0756FA1436AF}" type="pres">
      <dgm:prSet presAssocID="{EDF378D5-AAC2-4C33-B341-06ACE48EF59D}" presName="sibTrans" presStyleLbl="sibTrans1D1" presStyleIdx="5" presStyleCnt="8"/>
      <dgm:spPr/>
    </dgm:pt>
    <dgm:pt modelId="{155269B9-1F63-4D73-8F00-642E5A09D6D9}" type="pres">
      <dgm:prSet presAssocID="{EDF378D5-AAC2-4C33-B341-06ACE48EF59D}" presName="connectorText" presStyleLbl="sibTrans1D1" presStyleIdx="5" presStyleCnt="8"/>
      <dgm:spPr/>
    </dgm:pt>
    <dgm:pt modelId="{A97BCD30-2092-4693-90D1-0854F4F98F43}" type="pres">
      <dgm:prSet presAssocID="{ACB063CC-411D-4EFD-8F8C-7E09057EB7FF}" presName="node" presStyleLbl="node1" presStyleIdx="6" presStyleCnt="9">
        <dgm:presLayoutVars>
          <dgm:bulletEnabled val="1"/>
        </dgm:presLayoutVars>
      </dgm:prSet>
      <dgm:spPr>
        <a:prstGeom prst="roundRect">
          <a:avLst/>
        </a:prstGeom>
      </dgm:spPr>
    </dgm:pt>
    <dgm:pt modelId="{486F1863-BE21-4C70-BC1A-AADE3493E200}" type="pres">
      <dgm:prSet presAssocID="{8010BF28-97B0-45CE-B69E-CBE49F568803}" presName="sibTrans" presStyleLbl="sibTrans1D1" presStyleIdx="6" presStyleCnt="8"/>
      <dgm:spPr/>
    </dgm:pt>
    <dgm:pt modelId="{29D34822-ECEB-45DA-97FA-A327E7FF6680}" type="pres">
      <dgm:prSet presAssocID="{8010BF28-97B0-45CE-B69E-CBE49F568803}" presName="connectorText" presStyleLbl="sibTrans1D1" presStyleIdx="6" presStyleCnt="8"/>
      <dgm:spPr/>
    </dgm:pt>
    <dgm:pt modelId="{0D9B1F9A-1DDB-41FD-978A-32EB90347C0B}" type="pres">
      <dgm:prSet presAssocID="{F62EE329-6565-4D31-AE2E-8FEEAE04CBD8}" presName="node" presStyleLbl="node1" presStyleIdx="7" presStyleCnt="9">
        <dgm:presLayoutVars>
          <dgm:bulletEnabled val="1"/>
        </dgm:presLayoutVars>
      </dgm:prSet>
      <dgm:spPr>
        <a:prstGeom prst="roundRect">
          <a:avLst/>
        </a:prstGeom>
      </dgm:spPr>
    </dgm:pt>
    <dgm:pt modelId="{7E97CE1C-F0CD-4688-B509-05D05920E1D9}" type="pres">
      <dgm:prSet presAssocID="{4EA14975-6341-4BEB-941F-344707F5D5F0}" presName="sibTrans" presStyleLbl="sibTrans1D1" presStyleIdx="7" presStyleCnt="8"/>
      <dgm:spPr/>
    </dgm:pt>
    <dgm:pt modelId="{6CB5EB7E-CBC0-4CF9-9BF9-6CCA1D6F5520}" type="pres">
      <dgm:prSet presAssocID="{4EA14975-6341-4BEB-941F-344707F5D5F0}" presName="connectorText" presStyleLbl="sibTrans1D1" presStyleIdx="7" presStyleCnt="8"/>
      <dgm:spPr/>
    </dgm:pt>
    <dgm:pt modelId="{1232BCEF-698D-4077-B69F-E0A94691A5B9}" type="pres">
      <dgm:prSet presAssocID="{165FB6EE-C7D5-4518-AA8F-2B5087D07F0F}" presName="node" presStyleLbl="node1" presStyleIdx="8" presStyleCnt="9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F392B803-F2FB-40AE-834C-B586C13B53E6}" type="presOf" srcId="{4AD5886D-7117-4F90-B523-A33611BC6055}" destId="{06B09681-BB84-474D-AB5B-BC437D2E8C2A}" srcOrd="0" destOrd="0" presId="urn:microsoft.com/office/officeart/2005/8/layout/bProcess3"/>
    <dgm:cxn modelId="{2727C20F-6FA9-45F8-BCF9-B53E4FF1C943}" type="presOf" srcId="{2624067C-A8D7-4353-8F00-C1FD72BBD79E}" destId="{3DCDBCD1-8E1D-41FC-812F-15AF915778CA}" srcOrd="0" destOrd="0" presId="urn:microsoft.com/office/officeart/2005/8/layout/bProcess3"/>
    <dgm:cxn modelId="{00ED5A18-32B1-4D42-8376-2718714B2F1F}" srcId="{BD241819-7A6B-4E45-9AA3-57AFA4E26567}" destId="{7047381B-722E-4A27-8B3C-44A416C0A9F4}" srcOrd="0" destOrd="0" parTransId="{0F9475DA-2506-4DAE-B3CC-D34F8116A0BA}" sibTransId="{20BC7397-F5D0-49B9-AE4C-0FD4E4D6D064}"/>
    <dgm:cxn modelId="{21B0591E-95CE-4F72-B692-7B9B376B3175}" type="presOf" srcId="{5D085D34-5037-4DFA-9E9C-35BBB3E66F6A}" destId="{99C1BF9B-9D6E-44B7-ADCA-6FE129587C65}" srcOrd="0" destOrd="0" presId="urn:microsoft.com/office/officeart/2005/8/layout/bProcess3"/>
    <dgm:cxn modelId="{FB795528-5951-4737-81EE-05A57323C6DF}" type="presOf" srcId="{F62EE329-6565-4D31-AE2E-8FEEAE04CBD8}" destId="{0D9B1F9A-1DDB-41FD-978A-32EB90347C0B}" srcOrd="0" destOrd="0" presId="urn:microsoft.com/office/officeart/2005/8/layout/bProcess3"/>
    <dgm:cxn modelId="{F486AE34-C143-4469-B59E-589C6B6A872C}" type="presOf" srcId="{B3B3401F-AF90-4994-B949-982D6BB13916}" destId="{A5EEC4A3-BBEB-4AAA-92D3-534C1D2464AC}" srcOrd="0" destOrd="0" presId="urn:microsoft.com/office/officeart/2005/8/layout/bProcess3"/>
    <dgm:cxn modelId="{1CA83D3E-EBE3-4D49-B612-5146168DF014}" type="presOf" srcId="{EAA95BA1-3507-4D1B-8C2F-88DF5ADB4B4F}" destId="{FBF6D2E1-E92B-4A61-AF9B-7536A1547A0F}" srcOrd="1" destOrd="0" presId="urn:microsoft.com/office/officeart/2005/8/layout/bProcess3"/>
    <dgm:cxn modelId="{7F8E6660-BAF1-4DAB-BA42-400BA7C110A8}" type="presOf" srcId="{EDF378D5-AAC2-4C33-B341-06ACE48EF59D}" destId="{155269B9-1F63-4D73-8F00-642E5A09D6D9}" srcOrd="1" destOrd="0" presId="urn:microsoft.com/office/officeart/2005/8/layout/bProcess3"/>
    <dgm:cxn modelId="{96146C44-8D40-4267-ABA7-604426D250A3}" type="presOf" srcId="{8010BF28-97B0-45CE-B69E-CBE49F568803}" destId="{29D34822-ECEB-45DA-97FA-A327E7FF6680}" srcOrd="1" destOrd="0" presId="urn:microsoft.com/office/officeart/2005/8/layout/bProcess3"/>
    <dgm:cxn modelId="{6CC62645-5E92-40F0-BBBF-06045620EBE5}" srcId="{BD241819-7A6B-4E45-9AA3-57AFA4E26567}" destId="{5D085D34-5037-4DFA-9E9C-35BBB3E66F6A}" srcOrd="5" destOrd="0" parTransId="{7430B17F-6D34-4F52-9A48-BF2BE40AC636}" sibTransId="{EDF378D5-AAC2-4C33-B341-06ACE48EF59D}"/>
    <dgm:cxn modelId="{67367C46-031C-47BA-A91B-FF1BD1D9CEE7}" type="presOf" srcId="{F127A790-7B35-4C8A-B195-FBE0A377C9B3}" destId="{BAC2D178-964E-4D73-87CF-C207FA2DC5FE}" srcOrd="0" destOrd="0" presId="urn:microsoft.com/office/officeart/2005/8/layout/bProcess3"/>
    <dgm:cxn modelId="{843F3A49-854B-402E-AC95-7BAD621DE84B}" srcId="{BD241819-7A6B-4E45-9AA3-57AFA4E26567}" destId="{78A05DBA-7DAB-48F8-9C37-80E5DB9CC504}" srcOrd="3" destOrd="0" parTransId="{53BF2908-CAF8-4361-B237-335CC7964F45}" sibTransId="{2624067C-A8D7-4353-8F00-C1FD72BBD79E}"/>
    <dgm:cxn modelId="{5AF9636D-D964-4160-9E1D-C3966519564B}" type="presOf" srcId="{BD241819-7A6B-4E45-9AA3-57AFA4E26567}" destId="{554934D1-B72F-42B1-B993-97B8B3D155D9}" srcOrd="0" destOrd="0" presId="urn:microsoft.com/office/officeart/2005/8/layout/bProcess3"/>
    <dgm:cxn modelId="{9EA06057-9538-433C-AFE8-A22774AE611B}" type="presOf" srcId="{165FB6EE-C7D5-4518-AA8F-2B5087D07F0F}" destId="{1232BCEF-698D-4077-B69F-E0A94691A5B9}" srcOrd="0" destOrd="0" presId="urn:microsoft.com/office/officeart/2005/8/layout/bProcess3"/>
    <dgm:cxn modelId="{DE41CD59-CDD4-459F-A56D-667E7ADD9547}" type="presOf" srcId="{20BC7397-F5D0-49B9-AE4C-0FD4E4D6D064}" destId="{29D6F75A-E9DD-401F-8452-0C97A1719275}" srcOrd="1" destOrd="0" presId="urn:microsoft.com/office/officeart/2005/8/layout/bProcess3"/>
    <dgm:cxn modelId="{7197CC7B-5FE0-4A93-A86F-D2217FDB48FE}" srcId="{BD241819-7A6B-4E45-9AA3-57AFA4E26567}" destId="{1F05819D-2DCA-4B70-899C-2334580868BE}" srcOrd="2" destOrd="0" parTransId="{801735C5-C8D8-42CD-B041-F89F0CA650F9}" sibTransId="{B3B3401F-AF90-4994-B949-982D6BB13916}"/>
    <dgm:cxn modelId="{C74DDA7C-26FF-4555-9F84-754E9D647FB7}" type="presOf" srcId="{F127A790-7B35-4C8A-B195-FBE0A377C9B3}" destId="{7E7E648B-7D87-4B07-9DAA-1BD555C24007}" srcOrd="1" destOrd="0" presId="urn:microsoft.com/office/officeart/2005/8/layout/bProcess3"/>
    <dgm:cxn modelId="{8C968D81-37EC-4393-A326-6CD4B074DEEE}" type="presOf" srcId="{2624067C-A8D7-4353-8F00-C1FD72BBD79E}" destId="{2C82670B-EDC1-48A9-A8EF-4D5303B3B1E1}" srcOrd="1" destOrd="0" presId="urn:microsoft.com/office/officeart/2005/8/layout/bProcess3"/>
    <dgm:cxn modelId="{1AD9ED85-3086-4702-A598-8DD1161F7C89}" type="presOf" srcId="{1F05819D-2DCA-4B70-899C-2334580868BE}" destId="{00349812-8EBC-43AA-8C20-372FEDD29732}" srcOrd="0" destOrd="0" presId="urn:microsoft.com/office/officeart/2005/8/layout/bProcess3"/>
    <dgm:cxn modelId="{8972D086-2047-494D-BCCE-B7888B025793}" type="presOf" srcId="{D2F980A3-4076-46BE-8DCA-7D2C2CAEF25A}" destId="{148B9A1D-1A5D-4DF0-A56E-72A63224BA53}" srcOrd="0" destOrd="0" presId="urn:microsoft.com/office/officeart/2005/8/layout/bProcess3"/>
    <dgm:cxn modelId="{B8AE4187-22A3-44DF-9164-B2919E687D10}" srcId="{BD241819-7A6B-4E45-9AA3-57AFA4E26567}" destId="{F62EE329-6565-4D31-AE2E-8FEEAE04CBD8}" srcOrd="7" destOrd="0" parTransId="{27C5CF12-29E2-4CF5-B2E6-B4062A821282}" sibTransId="{4EA14975-6341-4BEB-941F-344707F5D5F0}"/>
    <dgm:cxn modelId="{74AA0C8A-CFC3-4A4D-ACE0-E61F2D78455B}" type="presOf" srcId="{78A05DBA-7DAB-48F8-9C37-80E5DB9CC504}" destId="{E9A0286C-5299-47AC-85A3-E3B50BA7A64D}" srcOrd="0" destOrd="0" presId="urn:microsoft.com/office/officeart/2005/8/layout/bProcess3"/>
    <dgm:cxn modelId="{7C23C28B-B16E-4B30-9B2E-DF5A167A80E1}" type="presOf" srcId="{EDF378D5-AAC2-4C33-B341-06ACE48EF59D}" destId="{35EBBD47-95CD-4592-805C-0756FA1436AF}" srcOrd="0" destOrd="0" presId="urn:microsoft.com/office/officeart/2005/8/layout/bProcess3"/>
    <dgm:cxn modelId="{8A5F3396-A18D-47F7-AA8C-84DCFF822646}" type="presOf" srcId="{8010BF28-97B0-45CE-B69E-CBE49F568803}" destId="{486F1863-BE21-4C70-BC1A-AADE3493E200}" srcOrd="0" destOrd="0" presId="urn:microsoft.com/office/officeart/2005/8/layout/bProcess3"/>
    <dgm:cxn modelId="{F02D62A3-FEAB-4FC2-9497-DE8269D9486F}" type="presOf" srcId="{ACB063CC-411D-4EFD-8F8C-7E09057EB7FF}" destId="{A97BCD30-2092-4693-90D1-0854F4F98F43}" srcOrd="0" destOrd="0" presId="urn:microsoft.com/office/officeart/2005/8/layout/bProcess3"/>
    <dgm:cxn modelId="{2CE7ADAE-23B3-4A93-A29E-922C7C4EEA88}" srcId="{BD241819-7A6B-4E45-9AA3-57AFA4E26567}" destId="{165FB6EE-C7D5-4518-AA8F-2B5087D07F0F}" srcOrd="8" destOrd="0" parTransId="{84A6DF62-5D8E-40BD-B5A8-DE0FABEB6035}" sibTransId="{00D3166A-2FE4-42BB-9634-5807A5E5FCE8}"/>
    <dgm:cxn modelId="{B068F1B6-5CBE-4156-A614-832210CC70B9}" type="presOf" srcId="{7047381B-722E-4A27-8B3C-44A416C0A9F4}" destId="{554BC8F3-A293-4EA3-AD96-AF7E2B34D74C}" srcOrd="0" destOrd="0" presId="urn:microsoft.com/office/officeart/2005/8/layout/bProcess3"/>
    <dgm:cxn modelId="{84FE68B7-F09B-450F-ADD4-FB479D0A3F93}" type="presOf" srcId="{EAA95BA1-3507-4D1B-8C2F-88DF5ADB4B4F}" destId="{3987F36C-9994-40CA-95FD-C6B65C424A49}" srcOrd="0" destOrd="0" presId="urn:microsoft.com/office/officeart/2005/8/layout/bProcess3"/>
    <dgm:cxn modelId="{293E2FB8-996F-4403-A6B9-14E25AF92F53}" type="presOf" srcId="{4EA14975-6341-4BEB-941F-344707F5D5F0}" destId="{6CB5EB7E-CBC0-4CF9-9BF9-6CCA1D6F5520}" srcOrd="1" destOrd="0" presId="urn:microsoft.com/office/officeart/2005/8/layout/bProcess3"/>
    <dgm:cxn modelId="{D0F6DBC8-69D2-4A89-B68C-A846CA1D4CAA}" type="presOf" srcId="{4EA14975-6341-4BEB-941F-344707F5D5F0}" destId="{7E97CE1C-F0CD-4688-B509-05D05920E1D9}" srcOrd="0" destOrd="0" presId="urn:microsoft.com/office/officeart/2005/8/layout/bProcess3"/>
    <dgm:cxn modelId="{70B699DD-5390-4EC6-8F2A-AACC6F5512EB}" srcId="{BD241819-7A6B-4E45-9AA3-57AFA4E26567}" destId="{ACB063CC-411D-4EFD-8F8C-7E09057EB7FF}" srcOrd="6" destOrd="0" parTransId="{30A494DC-0CB8-4264-8824-8D1966A755D4}" sibTransId="{8010BF28-97B0-45CE-B69E-CBE49F568803}"/>
    <dgm:cxn modelId="{72F151E6-F934-4522-AC17-E2FF9CE29EC2}" type="presOf" srcId="{B3B3401F-AF90-4994-B949-982D6BB13916}" destId="{0D0E2709-CE8C-4EF6-98D2-03C7866B0AE7}" srcOrd="1" destOrd="0" presId="urn:microsoft.com/office/officeart/2005/8/layout/bProcess3"/>
    <dgm:cxn modelId="{6C2003F1-0C70-4F68-BE0A-DAB42BF1D287}" srcId="{BD241819-7A6B-4E45-9AA3-57AFA4E26567}" destId="{D2F980A3-4076-46BE-8DCA-7D2C2CAEF25A}" srcOrd="4" destOrd="0" parTransId="{4F1289C8-6071-4CBD-8D4C-139501026A92}" sibTransId="{EAA95BA1-3507-4D1B-8C2F-88DF5ADB4B4F}"/>
    <dgm:cxn modelId="{06D03AF4-775F-48D7-9677-7F019BB359EC}" srcId="{BD241819-7A6B-4E45-9AA3-57AFA4E26567}" destId="{4AD5886D-7117-4F90-B523-A33611BC6055}" srcOrd="1" destOrd="0" parTransId="{17560584-DA51-466B-801E-CD2A08B6E14D}" sibTransId="{F127A790-7B35-4C8A-B195-FBE0A377C9B3}"/>
    <dgm:cxn modelId="{3D1E3BFF-142C-49B6-B535-10B7A13BCE33}" type="presOf" srcId="{20BC7397-F5D0-49B9-AE4C-0FD4E4D6D064}" destId="{4E66F9AE-871A-4899-9826-2A122D1AC1EF}" srcOrd="0" destOrd="0" presId="urn:microsoft.com/office/officeart/2005/8/layout/bProcess3"/>
    <dgm:cxn modelId="{02E01633-D1A1-4CF1-9374-D4D956F529ED}" type="presParOf" srcId="{554934D1-B72F-42B1-B993-97B8B3D155D9}" destId="{554BC8F3-A293-4EA3-AD96-AF7E2B34D74C}" srcOrd="0" destOrd="0" presId="urn:microsoft.com/office/officeart/2005/8/layout/bProcess3"/>
    <dgm:cxn modelId="{075472F6-8DAB-4CFC-A3E5-40BEEA427B5A}" type="presParOf" srcId="{554934D1-B72F-42B1-B993-97B8B3D155D9}" destId="{4E66F9AE-871A-4899-9826-2A122D1AC1EF}" srcOrd="1" destOrd="0" presId="urn:microsoft.com/office/officeart/2005/8/layout/bProcess3"/>
    <dgm:cxn modelId="{E7FD355B-95F5-4F20-BFD7-ABADD74BFACF}" type="presParOf" srcId="{4E66F9AE-871A-4899-9826-2A122D1AC1EF}" destId="{29D6F75A-E9DD-401F-8452-0C97A1719275}" srcOrd="0" destOrd="0" presId="urn:microsoft.com/office/officeart/2005/8/layout/bProcess3"/>
    <dgm:cxn modelId="{D9163F27-0939-4C35-9C94-517FF2B2D98B}" type="presParOf" srcId="{554934D1-B72F-42B1-B993-97B8B3D155D9}" destId="{06B09681-BB84-474D-AB5B-BC437D2E8C2A}" srcOrd="2" destOrd="0" presId="urn:microsoft.com/office/officeart/2005/8/layout/bProcess3"/>
    <dgm:cxn modelId="{4B550BEF-DE03-4847-BBD6-8FB599CC5372}" type="presParOf" srcId="{554934D1-B72F-42B1-B993-97B8B3D155D9}" destId="{BAC2D178-964E-4D73-87CF-C207FA2DC5FE}" srcOrd="3" destOrd="0" presId="urn:microsoft.com/office/officeart/2005/8/layout/bProcess3"/>
    <dgm:cxn modelId="{66B9B38D-E2C6-4E0D-8CEC-907337FD6761}" type="presParOf" srcId="{BAC2D178-964E-4D73-87CF-C207FA2DC5FE}" destId="{7E7E648B-7D87-4B07-9DAA-1BD555C24007}" srcOrd="0" destOrd="0" presId="urn:microsoft.com/office/officeart/2005/8/layout/bProcess3"/>
    <dgm:cxn modelId="{F3CE5B33-0186-4384-9C86-30C161BB22B6}" type="presParOf" srcId="{554934D1-B72F-42B1-B993-97B8B3D155D9}" destId="{00349812-8EBC-43AA-8C20-372FEDD29732}" srcOrd="4" destOrd="0" presId="urn:microsoft.com/office/officeart/2005/8/layout/bProcess3"/>
    <dgm:cxn modelId="{5D7AB4B3-8EF9-4CFB-9832-949FEB8C3311}" type="presParOf" srcId="{554934D1-B72F-42B1-B993-97B8B3D155D9}" destId="{A5EEC4A3-BBEB-4AAA-92D3-534C1D2464AC}" srcOrd="5" destOrd="0" presId="urn:microsoft.com/office/officeart/2005/8/layout/bProcess3"/>
    <dgm:cxn modelId="{E4E2FC2D-33C3-4F38-A374-B3D186A1C580}" type="presParOf" srcId="{A5EEC4A3-BBEB-4AAA-92D3-534C1D2464AC}" destId="{0D0E2709-CE8C-4EF6-98D2-03C7866B0AE7}" srcOrd="0" destOrd="0" presId="urn:microsoft.com/office/officeart/2005/8/layout/bProcess3"/>
    <dgm:cxn modelId="{A0463C2C-FADD-42C2-AED2-13FFDDFB86FB}" type="presParOf" srcId="{554934D1-B72F-42B1-B993-97B8B3D155D9}" destId="{E9A0286C-5299-47AC-85A3-E3B50BA7A64D}" srcOrd="6" destOrd="0" presId="urn:microsoft.com/office/officeart/2005/8/layout/bProcess3"/>
    <dgm:cxn modelId="{FBD48E0D-890A-4484-A224-AA344FA5D72A}" type="presParOf" srcId="{554934D1-B72F-42B1-B993-97B8B3D155D9}" destId="{3DCDBCD1-8E1D-41FC-812F-15AF915778CA}" srcOrd="7" destOrd="0" presId="urn:microsoft.com/office/officeart/2005/8/layout/bProcess3"/>
    <dgm:cxn modelId="{1B157707-89B7-4B72-B1F1-24E80F301382}" type="presParOf" srcId="{3DCDBCD1-8E1D-41FC-812F-15AF915778CA}" destId="{2C82670B-EDC1-48A9-A8EF-4D5303B3B1E1}" srcOrd="0" destOrd="0" presId="urn:microsoft.com/office/officeart/2005/8/layout/bProcess3"/>
    <dgm:cxn modelId="{9A571424-D384-4B67-9FE9-D400992F53E1}" type="presParOf" srcId="{554934D1-B72F-42B1-B993-97B8B3D155D9}" destId="{148B9A1D-1A5D-4DF0-A56E-72A63224BA53}" srcOrd="8" destOrd="0" presId="urn:microsoft.com/office/officeart/2005/8/layout/bProcess3"/>
    <dgm:cxn modelId="{18832048-11D1-4C1B-88C5-2C648ADA1ECA}" type="presParOf" srcId="{554934D1-B72F-42B1-B993-97B8B3D155D9}" destId="{3987F36C-9994-40CA-95FD-C6B65C424A49}" srcOrd="9" destOrd="0" presId="urn:microsoft.com/office/officeart/2005/8/layout/bProcess3"/>
    <dgm:cxn modelId="{847A2DDF-99E0-46FE-957A-6BE7204FA212}" type="presParOf" srcId="{3987F36C-9994-40CA-95FD-C6B65C424A49}" destId="{FBF6D2E1-E92B-4A61-AF9B-7536A1547A0F}" srcOrd="0" destOrd="0" presId="urn:microsoft.com/office/officeart/2005/8/layout/bProcess3"/>
    <dgm:cxn modelId="{BEBC45B3-FF7B-47FA-93DC-A043207E17A4}" type="presParOf" srcId="{554934D1-B72F-42B1-B993-97B8B3D155D9}" destId="{99C1BF9B-9D6E-44B7-ADCA-6FE129587C65}" srcOrd="10" destOrd="0" presId="urn:microsoft.com/office/officeart/2005/8/layout/bProcess3"/>
    <dgm:cxn modelId="{5ECB7736-EDBC-4C34-9BB0-13EEB4C41743}" type="presParOf" srcId="{554934D1-B72F-42B1-B993-97B8B3D155D9}" destId="{35EBBD47-95CD-4592-805C-0756FA1436AF}" srcOrd="11" destOrd="0" presId="urn:microsoft.com/office/officeart/2005/8/layout/bProcess3"/>
    <dgm:cxn modelId="{3496034F-E2B0-4AB9-9D17-73D2C5335E12}" type="presParOf" srcId="{35EBBD47-95CD-4592-805C-0756FA1436AF}" destId="{155269B9-1F63-4D73-8F00-642E5A09D6D9}" srcOrd="0" destOrd="0" presId="urn:microsoft.com/office/officeart/2005/8/layout/bProcess3"/>
    <dgm:cxn modelId="{FCEE9753-1FB7-4063-9B35-1C4D6F71ED31}" type="presParOf" srcId="{554934D1-B72F-42B1-B993-97B8B3D155D9}" destId="{A97BCD30-2092-4693-90D1-0854F4F98F43}" srcOrd="12" destOrd="0" presId="urn:microsoft.com/office/officeart/2005/8/layout/bProcess3"/>
    <dgm:cxn modelId="{8B3092AB-3A4B-4A02-AD7C-BCB8272B3FDB}" type="presParOf" srcId="{554934D1-B72F-42B1-B993-97B8B3D155D9}" destId="{486F1863-BE21-4C70-BC1A-AADE3493E200}" srcOrd="13" destOrd="0" presId="urn:microsoft.com/office/officeart/2005/8/layout/bProcess3"/>
    <dgm:cxn modelId="{A810AFA7-848B-4C4D-91EE-BF7E478A5C73}" type="presParOf" srcId="{486F1863-BE21-4C70-BC1A-AADE3493E200}" destId="{29D34822-ECEB-45DA-97FA-A327E7FF6680}" srcOrd="0" destOrd="0" presId="urn:microsoft.com/office/officeart/2005/8/layout/bProcess3"/>
    <dgm:cxn modelId="{76175FBA-C1B8-4E20-BDEA-6FA9006D7A69}" type="presParOf" srcId="{554934D1-B72F-42B1-B993-97B8B3D155D9}" destId="{0D9B1F9A-1DDB-41FD-978A-32EB90347C0B}" srcOrd="14" destOrd="0" presId="urn:microsoft.com/office/officeart/2005/8/layout/bProcess3"/>
    <dgm:cxn modelId="{6D6DE8D9-7AA8-4D2D-919C-568995CA884A}" type="presParOf" srcId="{554934D1-B72F-42B1-B993-97B8B3D155D9}" destId="{7E97CE1C-F0CD-4688-B509-05D05920E1D9}" srcOrd="15" destOrd="0" presId="urn:microsoft.com/office/officeart/2005/8/layout/bProcess3"/>
    <dgm:cxn modelId="{647101C0-6F06-4AB9-B571-7456BF2D0D5F}" type="presParOf" srcId="{7E97CE1C-F0CD-4688-B509-05D05920E1D9}" destId="{6CB5EB7E-CBC0-4CF9-9BF9-6CCA1D6F5520}" srcOrd="0" destOrd="0" presId="urn:microsoft.com/office/officeart/2005/8/layout/bProcess3"/>
    <dgm:cxn modelId="{C75EA80E-5367-4463-9CAB-5B2B6AA76FFE}" type="presParOf" srcId="{554934D1-B72F-42B1-B993-97B8B3D155D9}" destId="{1232BCEF-698D-4077-B69F-E0A94691A5B9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12A84-76A0-43CE-8DF3-66D21C644E6F}" type="doc">
      <dgm:prSet loTypeId="urn:microsoft.com/office/officeart/2008/layout/SquareAccent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16E70BC-9E8D-4FB9-9438-01F266BF394A}">
      <dgm:prSet phldrT="[Text]" custT="1"/>
      <dgm:spPr/>
      <dgm:t>
        <a:bodyPr/>
        <a:lstStyle/>
        <a:p>
          <a:r>
            <a:rPr lang="cs-CZ" sz="3000" dirty="0"/>
            <a:t>CUKR</a:t>
          </a:r>
        </a:p>
      </dgm:t>
    </dgm:pt>
    <dgm:pt modelId="{5ADE301D-CBEF-4637-A2CB-AC590826FA2F}" type="parTrans" cxnId="{C9D39746-A15C-48F7-8FAE-AC8C8DAD121F}">
      <dgm:prSet/>
      <dgm:spPr/>
      <dgm:t>
        <a:bodyPr/>
        <a:lstStyle/>
        <a:p>
          <a:endParaRPr lang="cs-CZ"/>
        </a:p>
      </dgm:t>
    </dgm:pt>
    <dgm:pt modelId="{D5BBA4CA-557B-4C9E-94E5-A747CA174653}" type="sibTrans" cxnId="{C9D39746-A15C-48F7-8FAE-AC8C8DAD121F}">
      <dgm:prSet/>
      <dgm:spPr/>
      <dgm:t>
        <a:bodyPr/>
        <a:lstStyle/>
        <a:p>
          <a:endParaRPr lang="cs-CZ"/>
        </a:p>
      </dgm:t>
    </dgm:pt>
    <dgm:pt modelId="{AA2A9B5F-779B-4B5C-874C-0FD89ACA019C}">
      <dgm:prSet phldrT="[Text]" custT="1"/>
      <dgm:spPr/>
      <dgm:t>
        <a:bodyPr/>
        <a:lstStyle/>
        <a:p>
          <a:r>
            <a:rPr lang="cs-CZ" sz="2000" dirty="0"/>
            <a:t>Pozitivní motivace</a:t>
          </a:r>
        </a:p>
      </dgm:t>
    </dgm:pt>
    <dgm:pt modelId="{4EF89BBD-CA45-4B48-806F-FC4EA367005B}" type="parTrans" cxnId="{5C8432C3-8339-448F-8A6F-6F869CD49C70}">
      <dgm:prSet/>
      <dgm:spPr/>
      <dgm:t>
        <a:bodyPr/>
        <a:lstStyle/>
        <a:p>
          <a:endParaRPr lang="cs-CZ"/>
        </a:p>
      </dgm:t>
    </dgm:pt>
    <dgm:pt modelId="{891E78A5-36CD-4D62-A215-1177DB49B005}" type="sibTrans" cxnId="{5C8432C3-8339-448F-8A6F-6F869CD49C70}">
      <dgm:prSet/>
      <dgm:spPr/>
      <dgm:t>
        <a:bodyPr/>
        <a:lstStyle/>
        <a:p>
          <a:endParaRPr lang="cs-CZ"/>
        </a:p>
      </dgm:t>
    </dgm:pt>
    <dgm:pt modelId="{4143EF54-E2AE-49B3-BE7C-F45767B99325}">
      <dgm:prSet phldrT="[Text]" custT="1"/>
      <dgm:spPr/>
      <dgm:t>
        <a:bodyPr/>
        <a:lstStyle/>
        <a:p>
          <a:r>
            <a:rPr lang="cs-CZ" sz="3000" dirty="0"/>
            <a:t>BIČ</a:t>
          </a:r>
        </a:p>
      </dgm:t>
    </dgm:pt>
    <dgm:pt modelId="{8C2F0354-90E8-4E27-BAFB-EF019CA72093}" type="parTrans" cxnId="{C377C54C-C5DA-4051-9B81-4A46B0EF5EEC}">
      <dgm:prSet/>
      <dgm:spPr/>
      <dgm:t>
        <a:bodyPr/>
        <a:lstStyle/>
        <a:p>
          <a:endParaRPr lang="cs-CZ"/>
        </a:p>
      </dgm:t>
    </dgm:pt>
    <dgm:pt modelId="{9E4A7D51-1C4A-4852-BF63-0E9239F7BC9C}" type="sibTrans" cxnId="{C377C54C-C5DA-4051-9B81-4A46B0EF5EEC}">
      <dgm:prSet/>
      <dgm:spPr/>
      <dgm:t>
        <a:bodyPr/>
        <a:lstStyle/>
        <a:p>
          <a:endParaRPr lang="cs-CZ"/>
        </a:p>
      </dgm:t>
    </dgm:pt>
    <dgm:pt modelId="{0AD6F300-CD9E-4BF3-AFCE-9F409C7FF566}">
      <dgm:prSet phldrT="[Text]" custT="1"/>
      <dgm:spPr/>
      <dgm:t>
        <a:bodyPr/>
        <a:lstStyle/>
        <a:p>
          <a:r>
            <a:rPr lang="cs-CZ" sz="2000" dirty="0"/>
            <a:t>Negativní motivace</a:t>
          </a:r>
        </a:p>
      </dgm:t>
    </dgm:pt>
    <dgm:pt modelId="{4FE6A56E-E7C4-4619-B19F-2C1CC0143528}" type="parTrans" cxnId="{152700B6-381B-4E42-87A5-24FFCFF61D43}">
      <dgm:prSet/>
      <dgm:spPr/>
      <dgm:t>
        <a:bodyPr/>
        <a:lstStyle/>
        <a:p>
          <a:endParaRPr lang="cs-CZ"/>
        </a:p>
      </dgm:t>
    </dgm:pt>
    <dgm:pt modelId="{8E4A302C-05AA-4290-86A3-E520DAD3B050}" type="sibTrans" cxnId="{152700B6-381B-4E42-87A5-24FFCFF61D43}">
      <dgm:prSet/>
      <dgm:spPr/>
      <dgm:t>
        <a:bodyPr/>
        <a:lstStyle/>
        <a:p>
          <a:endParaRPr lang="cs-CZ"/>
        </a:p>
      </dgm:t>
    </dgm:pt>
    <dgm:pt modelId="{DDD18D00-78CF-4F00-A2C6-2A50EB095061}">
      <dgm:prSet phldrT="[Text]" custT="1"/>
      <dgm:spPr/>
      <dgm:t>
        <a:bodyPr/>
        <a:lstStyle/>
        <a:p>
          <a:r>
            <a:rPr lang="cs-CZ" sz="2000" dirty="0"/>
            <a:t>Pochvala/odměna</a:t>
          </a:r>
        </a:p>
      </dgm:t>
    </dgm:pt>
    <dgm:pt modelId="{5D850BCE-352F-4A3B-AD8A-2864C0A1BB34}" type="parTrans" cxnId="{071168C9-DE3D-4215-96C4-DDF05324758A}">
      <dgm:prSet/>
      <dgm:spPr/>
      <dgm:t>
        <a:bodyPr/>
        <a:lstStyle/>
        <a:p>
          <a:endParaRPr lang="cs-CZ"/>
        </a:p>
      </dgm:t>
    </dgm:pt>
    <dgm:pt modelId="{C1F0DE1D-6487-4A4C-A776-55FD548EAC5D}" type="sibTrans" cxnId="{071168C9-DE3D-4215-96C4-DDF05324758A}">
      <dgm:prSet/>
      <dgm:spPr/>
      <dgm:t>
        <a:bodyPr/>
        <a:lstStyle/>
        <a:p>
          <a:endParaRPr lang="cs-CZ"/>
        </a:p>
      </dgm:t>
    </dgm:pt>
    <dgm:pt modelId="{BB41DF05-5352-40D2-9A82-939818B36CBA}">
      <dgm:prSet phldrT="[Text]" custT="1"/>
      <dgm:spPr/>
      <dgm:t>
        <a:bodyPr/>
        <a:lstStyle/>
        <a:p>
          <a:r>
            <a:rPr lang="cs-CZ" sz="2000" dirty="0"/>
            <a:t>Opakuje chování, které bylo pochváleno</a:t>
          </a:r>
        </a:p>
      </dgm:t>
    </dgm:pt>
    <dgm:pt modelId="{4FDAFFD2-CE55-4ED7-87FD-6832E88EE5B5}" type="parTrans" cxnId="{4CD5B76A-E696-4D6B-BFCF-6DBF185541BA}">
      <dgm:prSet/>
      <dgm:spPr/>
      <dgm:t>
        <a:bodyPr/>
        <a:lstStyle/>
        <a:p>
          <a:endParaRPr lang="cs-CZ"/>
        </a:p>
      </dgm:t>
    </dgm:pt>
    <dgm:pt modelId="{32083AC4-D41B-4D81-9C2C-84D1D84D55DC}" type="sibTrans" cxnId="{4CD5B76A-E696-4D6B-BFCF-6DBF185541BA}">
      <dgm:prSet/>
      <dgm:spPr/>
      <dgm:t>
        <a:bodyPr/>
        <a:lstStyle/>
        <a:p>
          <a:endParaRPr lang="cs-CZ"/>
        </a:p>
      </dgm:t>
    </dgm:pt>
    <dgm:pt modelId="{C3C35D6B-E99F-4579-8EEC-8E7434A422C6}">
      <dgm:prSet phldrT="[Text]" custT="1"/>
      <dgm:spPr/>
      <dgm:t>
        <a:bodyPr/>
        <a:lstStyle/>
        <a:p>
          <a:r>
            <a:rPr lang="cs-CZ" sz="2000" dirty="0"/>
            <a:t>Trest/pokárání</a:t>
          </a:r>
        </a:p>
      </dgm:t>
    </dgm:pt>
    <dgm:pt modelId="{AA196FF8-900C-4697-A10C-285B6A8A951E}" type="parTrans" cxnId="{71B1FD8F-3D01-48CD-9F3A-F37D82C7FB44}">
      <dgm:prSet/>
      <dgm:spPr/>
      <dgm:t>
        <a:bodyPr/>
        <a:lstStyle/>
        <a:p>
          <a:endParaRPr lang="cs-CZ"/>
        </a:p>
      </dgm:t>
    </dgm:pt>
    <dgm:pt modelId="{32BFD793-390A-4C35-8CDD-5F4AE1440140}" type="sibTrans" cxnId="{71B1FD8F-3D01-48CD-9F3A-F37D82C7FB44}">
      <dgm:prSet/>
      <dgm:spPr/>
      <dgm:t>
        <a:bodyPr/>
        <a:lstStyle/>
        <a:p>
          <a:endParaRPr lang="cs-CZ"/>
        </a:p>
      </dgm:t>
    </dgm:pt>
    <dgm:pt modelId="{3E343ED9-E0DD-45B8-A9CD-C2CB420D14D8}">
      <dgm:prSet phldrT="[Text]" custT="1"/>
      <dgm:spPr/>
      <dgm:t>
        <a:bodyPr/>
        <a:lstStyle/>
        <a:p>
          <a:r>
            <a:rPr lang="cs-CZ" sz="2000" dirty="0"/>
            <a:t>Vyvaruje se chování, za které byl postihnut</a:t>
          </a:r>
        </a:p>
      </dgm:t>
    </dgm:pt>
    <dgm:pt modelId="{32C53239-57DD-4C17-8756-0307E5373470}" type="parTrans" cxnId="{62A884B9-8415-4257-AD32-53060C8C49FB}">
      <dgm:prSet/>
      <dgm:spPr/>
      <dgm:t>
        <a:bodyPr/>
        <a:lstStyle/>
        <a:p>
          <a:endParaRPr lang="cs-CZ"/>
        </a:p>
      </dgm:t>
    </dgm:pt>
    <dgm:pt modelId="{283AA037-2906-4F23-89A4-56BA3007906A}" type="sibTrans" cxnId="{62A884B9-8415-4257-AD32-53060C8C49FB}">
      <dgm:prSet/>
      <dgm:spPr/>
      <dgm:t>
        <a:bodyPr/>
        <a:lstStyle/>
        <a:p>
          <a:endParaRPr lang="cs-CZ"/>
        </a:p>
      </dgm:t>
    </dgm:pt>
    <dgm:pt modelId="{D4086161-341D-447F-A5C8-C94EE4D7A8E2}">
      <dgm:prSet phldrT="[Text]" custT="1"/>
      <dgm:spPr/>
      <dgm:t>
        <a:bodyPr/>
        <a:lstStyle/>
        <a:p>
          <a:r>
            <a:rPr lang="cs-CZ" sz="2000" dirty="0"/>
            <a:t>Nejčastěji – slovní pochvala, peníze, povýšení, hmotná odměna</a:t>
          </a:r>
        </a:p>
      </dgm:t>
    </dgm:pt>
    <dgm:pt modelId="{EA2ACC05-7CFE-41CD-B5DB-793DC10F13DA}" type="parTrans" cxnId="{98AE3C8A-0205-463E-8530-6A3B2AEB28C0}">
      <dgm:prSet/>
      <dgm:spPr/>
      <dgm:t>
        <a:bodyPr/>
        <a:lstStyle/>
        <a:p>
          <a:endParaRPr lang="cs-CZ"/>
        </a:p>
      </dgm:t>
    </dgm:pt>
    <dgm:pt modelId="{D938A63C-E75C-4CF5-AB67-F36EF5DE3CFE}" type="sibTrans" cxnId="{98AE3C8A-0205-463E-8530-6A3B2AEB28C0}">
      <dgm:prSet/>
      <dgm:spPr/>
      <dgm:t>
        <a:bodyPr/>
        <a:lstStyle/>
        <a:p>
          <a:endParaRPr lang="cs-CZ"/>
        </a:p>
      </dgm:t>
    </dgm:pt>
    <dgm:pt modelId="{C91C1EB9-943B-4D61-9A3B-FC1887B71A8B}">
      <dgm:prSet phldrT="[Text]" custT="1"/>
      <dgm:spPr/>
      <dgm:t>
        <a:bodyPr/>
        <a:lstStyle/>
        <a:p>
          <a:r>
            <a:rPr lang="cs-CZ" sz="2000" dirty="0"/>
            <a:t>Nejčastěji – slovní pokárání, ztráta prémií, příjmů, převedení na jinou/nižší pozici, výpověď</a:t>
          </a:r>
        </a:p>
      </dgm:t>
    </dgm:pt>
    <dgm:pt modelId="{F500FA8E-DC61-4187-8E2F-409414726564}" type="parTrans" cxnId="{CDA641E0-655E-4F03-869A-064C2DE63BB8}">
      <dgm:prSet/>
      <dgm:spPr/>
      <dgm:t>
        <a:bodyPr/>
        <a:lstStyle/>
        <a:p>
          <a:endParaRPr lang="cs-CZ"/>
        </a:p>
      </dgm:t>
    </dgm:pt>
    <dgm:pt modelId="{E3FDA664-15A2-45A8-B6B1-D9FC61D36B5A}" type="sibTrans" cxnId="{CDA641E0-655E-4F03-869A-064C2DE63BB8}">
      <dgm:prSet/>
      <dgm:spPr/>
      <dgm:t>
        <a:bodyPr/>
        <a:lstStyle/>
        <a:p>
          <a:endParaRPr lang="cs-CZ"/>
        </a:p>
      </dgm:t>
    </dgm:pt>
    <dgm:pt modelId="{152A16A2-306C-4A0A-A330-48318A0A823D}" type="pres">
      <dgm:prSet presAssocID="{CB112A84-76A0-43CE-8DF3-66D21C644E6F}" presName="layout" presStyleCnt="0">
        <dgm:presLayoutVars>
          <dgm:chMax/>
          <dgm:chPref/>
          <dgm:dir/>
          <dgm:resizeHandles/>
        </dgm:presLayoutVars>
      </dgm:prSet>
      <dgm:spPr/>
    </dgm:pt>
    <dgm:pt modelId="{BDE12448-31CE-4F43-B1D6-207DCCF988E7}" type="pres">
      <dgm:prSet presAssocID="{616E70BC-9E8D-4FB9-9438-01F266BF394A}" presName="root" presStyleCnt="0">
        <dgm:presLayoutVars>
          <dgm:chMax/>
          <dgm:chPref/>
        </dgm:presLayoutVars>
      </dgm:prSet>
      <dgm:spPr/>
    </dgm:pt>
    <dgm:pt modelId="{2063B800-1815-46D6-9934-86054F3F450F}" type="pres">
      <dgm:prSet presAssocID="{616E70BC-9E8D-4FB9-9438-01F266BF394A}" presName="rootComposite" presStyleCnt="0">
        <dgm:presLayoutVars/>
      </dgm:prSet>
      <dgm:spPr/>
    </dgm:pt>
    <dgm:pt modelId="{66513E39-E9F6-4843-B9FB-F282485FCE33}" type="pres">
      <dgm:prSet presAssocID="{616E70BC-9E8D-4FB9-9438-01F266BF394A}" presName="ParentAccent" presStyleLbl="alignNode1" presStyleIdx="0" presStyleCnt="2"/>
      <dgm:spPr/>
    </dgm:pt>
    <dgm:pt modelId="{0B8FEDFF-2882-4279-9479-10D314EB7440}" type="pres">
      <dgm:prSet presAssocID="{616E70BC-9E8D-4FB9-9438-01F266BF394A}" presName="ParentSmallAccent" presStyleLbl="fgAcc1" presStyleIdx="0" presStyleCnt="2"/>
      <dgm:spPr/>
    </dgm:pt>
    <dgm:pt modelId="{681971D0-5C63-4B00-AF4E-17B89623B9C7}" type="pres">
      <dgm:prSet presAssocID="{616E70BC-9E8D-4FB9-9438-01F266BF394A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21DF42E7-ACF1-46BC-AE91-BF25D4381315}" type="pres">
      <dgm:prSet presAssocID="{616E70BC-9E8D-4FB9-9438-01F266BF394A}" presName="childShape" presStyleCnt="0">
        <dgm:presLayoutVars>
          <dgm:chMax val="0"/>
          <dgm:chPref val="0"/>
        </dgm:presLayoutVars>
      </dgm:prSet>
      <dgm:spPr/>
    </dgm:pt>
    <dgm:pt modelId="{49FBF443-8A32-479C-B62B-F050A2AF27D8}" type="pres">
      <dgm:prSet presAssocID="{AA2A9B5F-779B-4B5C-874C-0FD89ACA019C}" presName="childComposite" presStyleCnt="0">
        <dgm:presLayoutVars>
          <dgm:chMax val="0"/>
          <dgm:chPref val="0"/>
        </dgm:presLayoutVars>
      </dgm:prSet>
      <dgm:spPr/>
    </dgm:pt>
    <dgm:pt modelId="{E3C9A141-981C-433C-8B18-9E4FCABDEDB6}" type="pres">
      <dgm:prSet presAssocID="{AA2A9B5F-779B-4B5C-874C-0FD89ACA019C}" presName="ChildAccent" presStyleLbl="solidFgAcc1" presStyleIdx="0" presStyleCnt="8"/>
      <dgm:spPr/>
    </dgm:pt>
    <dgm:pt modelId="{666F7C00-D2BA-473B-A9AC-0FA2FBB4654A}" type="pres">
      <dgm:prSet presAssocID="{AA2A9B5F-779B-4B5C-874C-0FD89ACA019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FAD72E0-455D-4293-8E14-2D7D63C3A691}" type="pres">
      <dgm:prSet presAssocID="{DDD18D00-78CF-4F00-A2C6-2A50EB095061}" presName="childComposite" presStyleCnt="0">
        <dgm:presLayoutVars>
          <dgm:chMax val="0"/>
          <dgm:chPref val="0"/>
        </dgm:presLayoutVars>
      </dgm:prSet>
      <dgm:spPr/>
    </dgm:pt>
    <dgm:pt modelId="{0EC1A8C4-7597-42C3-A2CC-302B326A896D}" type="pres">
      <dgm:prSet presAssocID="{DDD18D00-78CF-4F00-A2C6-2A50EB095061}" presName="ChildAccent" presStyleLbl="solidFgAcc1" presStyleIdx="1" presStyleCnt="8"/>
      <dgm:spPr/>
    </dgm:pt>
    <dgm:pt modelId="{1AF3679E-31DF-4321-B39A-5A7B37FB25D3}" type="pres">
      <dgm:prSet presAssocID="{DDD18D00-78CF-4F00-A2C6-2A50EB095061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9F29E017-360D-4312-8A84-65E48B28EE81}" type="pres">
      <dgm:prSet presAssocID="{BB41DF05-5352-40D2-9A82-939818B36CBA}" presName="childComposite" presStyleCnt="0">
        <dgm:presLayoutVars>
          <dgm:chMax val="0"/>
          <dgm:chPref val="0"/>
        </dgm:presLayoutVars>
      </dgm:prSet>
      <dgm:spPr/>
    </dgm:pt>
    <dgm:pt modelId="{84D1DBF9-9DB2-44D3-B0BB-1D3F30B41EC5}" type="pres">
      <dgm:prSet presAssocID="{BB41DF05-5352-40D2-9A82-939818B36CBA}" presName="ChildAccent" presStyleLbl="solidFgAcc1" presStyleIdx="2" presStyleCnt="8"/>
      <dgm:spPr/>
    </dgm:pt>
    <dgm:pt modelId="{71D7885E-3AE4-4587-A6FF-6DE3482D008C}" type="pres">
      <dgm:prSet presAssocID="{BB41DF05-5352-40D2-9A82-939818B36CBA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AE00F9E5-626C-49AA-A06C-8A3823E2E511}" type="pres">
      <dgm:prSet presAssocID="{D4086161-341D-447F-A5C8-C94EE4D7A8E2}" presName="childComposite" presStyleCnt="0">
        <dgm:presLayoutVars>
          <dgm:chMax val="0"/>
          <dgm:chPref val="0"/>
        </dgm:presLayoutVars>
      </dgm:prSet>
      <dgm:spPr/>
    </dgm:pt>
    <dgm:pt modelId="{548E946F-0DB0-4711-90F3-22F14E9C4389}" type="pres">
      <dgm:prSet presAssocID="{D4086161-341D-447F-A5C8-C94EE4D7A8E2}" presName="ChildAccent" presStyleLbl="solidFgAcc1" presStyleIdx="3" presStyleCnt="8"/>
      <dgm:spPr/>
    </dgm:pt>
    <dgm:pt modelId="{83CE7010-E799-4253-A49B-E8C2C5B8FDF4}" type="pres">
      <dgm:prSet presAssocID="{D4086161-341D-447F-A5C8-C94EE4D7A8E2}" presName="Child" presStyleLbl="revTx" presStyleIdx="4" presStyleCnt="10" custScaleY="125289">
        <dgm:presLayoutVars>
          <dgm:chMax val="0"/>
          <dgm:chPref val="0"/>
          <dgm:bulletEnabled val="1"/>
        </dgm:presLayoutVars>
      </dgm:prSet>
      <dgm:spPr/>
    </dgm:pt>
    <dgm:pt modelId="{1C309B2F-CBE5-4907-BA49-D59C561BDF54}" type="pres">
      <dgm:prSet presAssocID="{4143EF54-E2AE-49B3-BE7C-F45767B99325}" presName="root" presStyleCnt="0">
        <dgm:presLayoutVars>
          <dgm:chMax/>
          <dgm:chPref/>
        </dgm:presLayoutVars>
      </dgm:prSet>
      <dgm:spPr/>
    </dgm:pt>
    <dgm:pt modelId="{A67ACBD1-BD97-4F2A-9AD2-B4AD624EFA86}" type="pres">
      <dgm:prSet presAssocID="{4143EF54-E2AE-49B3-BE7C-F45767B99325}" presName="rootComposite" presStyleCnt="0">
        <dgm:presLayoutVars/>
      </dgm:prSet>
      <dgm:spPr/>
    </dgm:pt>
    <dgm:pt modelId="{24ED0369-9D5E-4583-8A62-DC52FDAF5EF2}" type="pres">
      <dgm:prSet presAssocID="{4143EF54-E2AE-49B3-BE7C-F45767B99325}" presName="ParentAccent" presStyleLbl="alignNode1" presStyleIdx="1" presStyleCnt="2"/>
      <dgm:spPr/>
    </dgm:pt>
    <dgm:pt modelId="{E149D61A-EF61-4726-AADF-3650675B8666}" type="pres">
      <dgm:prSet presAssocID="{4143EF54-E2AE-49B3-BE7C-F45767B99325}" presName="ParentSmallAccent" presStyleLbl="fgAcc1" presStyleIdx="1" presStyleCnt="2"/>
      <dgm:spPr/>
    </dgm:pt>
    <dgm:pt modelId="{6CA0945A-B77C-4552-BAEE-5307892C313F}" type="pres">
      <dgm:prSet presAssocID="{4143EF54-E2AE-49B3-BE7C-F45767B99325}" presName="Parent" presStyleLbl="revTx" presStyleIdx="5" presStyleCnt="10">
        <dgm:presLayoutVars>
          <dgm:chMax/>
          <dgm:chPref val="4"/>
          <dgm:bulletEnabled val="1"/>
        </dgm:presLayoutVars>
      </dgm:prSet>
      <dgm:spPr/>
    </dgm:pt>
    <dgm:pt modelId="{1F7A8D6F-A6B3-402E-A7E4-D18FE4A9007B}" type="pres">
      <dgm:prSet presAssocID="{4143EF54-E2AE-49B3-BE7C-F45767B99325}" presName="childShape" presStyleCnt="0">
        <dgm:presLayoutVars>
          <dgm:chMax val="0"/>
          <dgm:chPref val="0"/>
        </dgm:presLayoutVars>
      </dgm:prSet>
      <dgm:spPr/>
    </dgm:pt>
    <dgm:pt modelId="{F15397E3-84D4-410E-AF2C-A8738C90249C}" type="pres">
      <dgm:prSet presAssocID="{0AD6F300-CD9E-4BF3-AFCE-9F409C7FF566}" presName="childComposite" presStyleCnt="0">
        <dgm:presLayoutVars>
          <dgm:chMax val="0"/>
          <dgm:chPref val="0"/>
        </dgm:presLayoutVars>
      </dgm:prSet>
      <dgm:spPr/>
    </dgm:pt>
    <dgm:pt modelId="{602BE6AC-9AB0-42B8-92BE-4FC5F86589AF}" type="pres">
      <dgm:prSet presAssocID="{0AD6F300-CD9E-4BF3-AFCE-9F409C7FF566}" presName="ChildAccent" presStyleLbl="solidFgAcc1" presStyleIdx="4" presStyleCnt="8"/>
      <dgm:spPr/>
    </dgm:pt>
    <dgm:pt modelId="{8DD81093-1D84-490D-A476-FB70C481604D}" type="pres">
      <dgm:prSet presAssocID="{0AD6F300-CD9E-4BF3-AFCE-9F409C7FF566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D02CDDD8-54EE-403D-969E-AB1873F410FB}" type="pres">
      <dgm:prSet presAssocID="{C3C35D6B-E99F-4579-8EEC-8E7434A422C6}" presName="childComposite" presStyleCnt="0">
        <dgm:presLayoutVars>
          <dgm:chMax val="0"/>
          <dgm:chPref val="0"/>
        </dgm:presLayoutVars>
      </dgm:prSet>
      <dgm:spPr/>
    </dgm:pt>
    <dgm:pt modelId="{93C4586B-33A2-41EA-A050-17B3363A3B56}" type="pres">
      <dgm:prSet presAssocID="{C3C35D6B-E99F-4579-8EEC-8E7434A422C6}" presName="ChildAccent" presStyleLbl="solidFgAcc1" presStyleIdx="5" presStyleCnt="8"/>
      <dgm:spPr/>
    </dgm:pt>
    <dgm:pt modelId="{B200EE4A-B21D-40BB-A17A-8F4758CB5764}" type="pres">
      <dgm:prSet presAssocID="{C3C35D6B-E99F-4579-8EEC-8E7434A422C6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8FEF9262-03CB-483A-A297-44325AEDB56C}" type="pres">
      <dgm:prSet presAssocID="{3E343ED9-E0DD-45B8-A9CD-C2CB420D14D8}" presName="childComposite" presStyleCnt="0">
        <dgm:presLayoutVars>
          <dgm:chMax val="0"/>
          <dgm:chPref val="0"/>
        </dgm:presLayoutVars>
      </dgm:prSet>
      <dgm:spPr/>
    </dgm:pt>
    <dgm:pt modelId="{9B8DD32C-DD29-4F3C-A239-986022475E09}" type="pres">
      <dgm:prSet presAssocID="{3E343ED9-E0DD-45B8-A9CD-C2CB420D14D8}" presName="ChildAccent" presStyleLbl="solidFgAcc1" presStyleIdx="6" presStyleCnt="8"/>
      <dgm:spPr/>
    </dgm:pt>
    <dgm:pt modelId="{E8C3A1DE-15E0-463B-AF05-2FDE21792AF5}" type="pres">
      <dgm:prSet presAssocID="{3E343ED9-E0DD-45B8-A9CD-C2CB420D14D8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4A9C8FF2-43E9-4832-B0DF-6BBCA8FC3004}" type="pres">
      <dgm:prSet presAssocID="{C91C1EB9-943B-4D61-9A3B-FC1887B71A8B}" presName="childComposite" presStyleCnt="0">
        <dgm:presLayoutVars>
          <dgm:chMax val="0"/>
          <dgm:chPref val="0"/>
        </dgm:presLayoutVars>
      </dgm:prSet>
      <dgm:spPr/>
    </dgm:pt>
    <dgm:pt modelId="{E97CB7DF-9AA3-4257-99CE-7FE3856B6192}" type="pres">
      <dgm:prSet presAssocID="{C91C1EB9-943B-4D61-9A3B-FC1887B71A8B}" presName="ChildAccent" presStyleLbl="solidFgAcc1" presStyleIdx="7" presStyleCnt="8"/>
      <dgm:spPr/>
    </dgm:pt>
    <dgm:pt modelId="{2AB9F72A-7381-48FB-B07A-25CF35342B8F}" type="pres">
      <dgm:prSet presAssocID="{C91C1EB9-943B-4D61-9A3B-FC1887B71A8B}" presName="Child" presStyleLbl="revTx" presStyleIdx="9" presStyleCnt="10" custScaleY="146261">
        <dgm:presLayoutVars>
          <dgm:chMax val="0"/>
          <dgm:chPref val="0"/>
          <dgm:bulletEnabled val="1"/>
        </dgm:presLayoutVars>
      </dgm:prSet>
      <dgm:spPr/>
    </dgm:pt>
  </dgm:ptLst>
  <dgm:cxnLst>
    <dgm:cxn modelId="{F6863E1E-1A00-42CD-99B3-920820A404EE}" type="presOf" srcId="{AA2A9B5F-779B-4B5C-874C-0FD89ACA019C}" destId="{666F7C00-D2BA-473B-A9AC-0FA2FBB4654A}" srcOrd="0" destOrd="0" presId="urn:microsoft.com/office/officeart/2008/layout/SquareAccentList"/>
    <dgm:cxn modelId="{65089D2B-9311-43C8-BA6D-1296628BC24C}" type="presOf" srcId="{BB41DF05-5352-40D2-9A82-939818B36CBA}" destId="{71D7885E-3AE4-4587-A6FF-6DE3482D008C}" srcOrd="0" destOrd="0" presId="urn:microsoft.com/office/officeart/2008/layout/SquareAccentList"/>
    <dgm:cxn modelId="{C43B3661-6DB3-459A-997D-7F069A3A7AA1}" type="presOf" srcId="{3E343ED9-E0DD-45B8-A9CD-C2CB420D14D8}" destId="{E8C3A1DE-15E0-463B-AF05-2FDE21792AF5}" srcOrd="0" destOrd="0" presId="urn:microsoft.com/office/officeart/2008/layout/SquareAccentList"/>
    <dgm:cxn modelId="{C9D39746-A15C-48F7-8FAE-AC8C8DAD121F}" srcId="{CB112A84-76A0-43CE-8DF3-66D21C644E6F}" destId="{616E70BC-9E8D-4FB9-9438-01F266BF394A}" srcOrd="0" destOrd="0" parTransId="{5ADE301D-CBEF-4637-A2CB-AC590826FA2F}" sibTransId="{D5BBA4CA-557B-4C9E-94E5-A747CA174653}"/>
    <dgm:cxn modelId="{4CD5B76A-E696-4D6B-BFCF-6DBF185541BA}" srcId="{616E70BC-9E8D-4FB9-9438-01F266BF394A}" destId="{BB41DF05-5352-40D2-9A82-939818B36CBA}" srcOrd="2" destOrd="0" parTransId="{4FDAFFD2-CE55-4ED7-87FD-6832E88EE5B5}" sibTransId="{32083AC4-D41B-4D81-9C2C-84D1D84D55DC}"/>
    <dgm:cxn modelId="{C377C54C-C5DA-4051-9B81-4A46B0EF5EEC}" srcId="{CB112A84-76A0-43CE-8DF3-66D21C644E6F}" destId="{4143EF54-E2AE-49B3-BE7C-F45767B99325}" srcOrd="1" destOrd="0" parTransId="{8C2F0354-90E8-4E27-BAFB-EF019CA72093}" sibTransId="{9E4A7D51-1C4A-4852-BF63-0E9239F7BC9C}"/>
    <dgm:cxn modelId="{A54EC54E-354A-4320-8DFA-D0618EFC9B30}" type="presOf" srcId="{DDD18D00-78CF-4F00-A2C6-2A50EB095061}" destId="{1AF3679E-31DF-4321-B39A-5A7B37FB25D3}" srcOrd="0" destOrd="0" presId="urn:microsoft.com/office/officeart/2008/layout/SquareAccentList"/>
    <dgm:cxn modelId="{1576DA76-07AD-4123-91B3-34B1FEA5D905}" type="presOf" srcId="{4143EF54-E2AE-49B3-BE7C-F45767B99325}" destId="{6CA0945A-B77C-4552-BAEE-5307892C313F}" srcOrd="0" destOrd="0" presId="urn:microsoft.com/office/officeart/2008/layout/SquareAccentList"/>
    <dgm:cxn modelId="{98AE3C8A-0205-463E-8530-6A3B2AEB28C0}" srcId="{616E70BC-9E8D-4FB9-9438-01F266BF394A}" destId="{D4086161-341D-447F-A5C8-C94EE4D7A8E2}" srcOrd="3" destOrd="0" parTransId="{EA2ACC05-7CFE-41CD-B5DB-793DC10F13DA}" sibTransId="{D938A63C-E75C-4CF5-AB67-F36EF5DE3CFE}"/>
    <dgm:cxn modelId="{71B1FD8F-3D01-48CD-9F3A-F37D82C7FB44}" srcId="{4143EF54-E2AE-49B3-BE7C-F45767B99325}" destId="{C3C35D6B-E99F-4579-8EEC-8E7434A422C6}" srcOrd="1" destOrd="0" parTransId="{AA196FF8-900C-4697-A10C-285B6A8A951E}" sibTransId="{32BFD793-390A-4C35-8CDD-5F4AE1440140}"/>
    <dgm:cxn modelId="{152700B6-381B-4E42-87A5-24FFCFF61D43}" srcId="{4143EF54-E2AE-49B3-BE7C-F45767B99325}" destId="{0AD6F300-CD9E-4BF3-AFCE-9F409C7FF566}" srcOrd="0" destOrd="0" parTransId="{4FE6A56E-E7C4-4619-B19F-2C1CC0143528}" sibTransId="{8E4A302C-05AA-4290-86A3-E520DAD3B050}"/>
    <dgm:cxn modelId="{62A884B9-8415-4257-AD32-53060C8C49FB}" srcId="{4143EF54-E2AE-49B3-BE7C-F45767B99325}" destId="{3E343ED9-E0DD-45B8-A9CD-C2CB420D14D8}" srcOrd="2" destOrd="0" parTransId="{32C53239-57DD-4C17-8756-0307E5373470}" sibTransId="{283AA037-2906-4F23-89A4-56BA3007906A}"/>
    <dgm:cxn modelId="{5C8432C3-8339-448F-8A6F-6F869CD49C70}" srcId="{616E70BC-9E8D-4FB9-9438-01F266BF394A}" destId="{AA2A9B5F-779B-4B5C-874C-0FD89ACA019C}" srcOrd="0" destOrd="0" parTransId="{4EF89BBD-CA45-4B48-806F-FC4EA367005B}" sibTransId="{891E78A5-36CD-4D62-A215-1177DB49B005}"/>
    <dgm:cxn modelId="{071168C9-DE3D-4215-96C4-DDF05324758A}" srcId="{616E70BC-9E8D-4FB9-9438-01F266BF394A}" destId="{DDD18D00-78CF-4F00-A2C6-2A50EB095061}" srcOrd="1" destOrd="0" parTransId="{5D850BCE-352F-4A3B-AD8A-2864C0A1BB34}" sibTransId="{C1F0DE1D-6487-4A4C-A776-55FD548EAC5D}"/>
    <dgm:cxn modelId="{CDA641E0-655E-4F03-869A-064C2DE63BB8}" srcId="{4143EF54-E2AE-49B3-BE7C-F45767B99325}" destId="{C91C1EB9-943B-4D61-9A3B-FC1887B71A8B}" srcOrd="3" destOrd="0" parTransId="{F500FA8E-DC61-4187-8E2F-409414726564}" sibTransId="{E3FDA664-15A2-45A8-B6B1-D9FC61D36B5A}"/>
    <dgm:cxn modelId="{4E0696E3-6A71-4B8D-AEE5-0BA0016AD7C7}" type="presOf" srcId="{0AD6F300-CD9E-4BF3-AFCE-9F409C7FF566}" destId="{8DD81093-1D84-490D-A476-FB70C481604D}" srcOrd="0" destOrd="0" presId="urn:microsoft.com/office/officeart/2008/layout/SquareAccentList"/>
    <dgm:cxn modelId="{FCFF31E4-0939-4C69-A58D-4A5207C938B0}" type="presOf" srcId="{D4086161-341D-447F-A5C8-C94EE4D7A8E2}" destId="{83CE7010-E799-4253-A49B-E8C2C5B8FDF4}" srcOrd="0" destOrd="0" presId="urn:microsoft.com/office/officeart/2008/layout/SquareAccentList"/>
    <dgm:cxn modelId="{5CE60EF6-68C5-4E9A-8BDD-4044E8908C16}" type="presOf" srcId="{616E70BC-9E8D-4FB9-9438-01F266BF394A}" destId="{681971D0-5C63-4B00-AF4E-17B89623B9C7}" srcOrd="0" destOrd="0" presId="urn:microsoft.com/office/officeart/2008/layout/SquareAccentList"/>
    <dgm:cxn modelId="{D9B7F2F7-FD9E-4AAE-8C2B-D50B27AAF9D5}" type="presOf" srcId="{CB112A84-76A0-43CE-8DF3-66D21C644E6F}" destId="{152A16A2-306C-4A0A-A330-48318A0A823D}" srcOrd="0" destOrd="0" presId="urn:microsoft.com/office/officeart/2008/layout/SquareAccentList"/>
    <dgm:cxn modelId="{C48FC3F9-5425-4053-AC31-E1A03E7756E7}" type="presOf" srcId="{C3C35D6B-E99F-4579-8EEC-8E7434A422C6}" destId="{B200EE4A-B21D-40BB-A17A-8F4758CB5764}" srcOrd="0" destOrd="0" presId="urn:microsoft.com/office/officeart/2008/layout/SquareAccentList"/>
    <dgm:cxn modelId="{AFA1DDFB-4EC7-4CC3-A483-472C7CFC6F4F}" type="presOf" srcId="{C91C1EB9-943B-4D61-9A3B-FC1887B71A8B}" destId="{2AB9F72A-7381-48FB-B07A-25CF35342B8F}" srcOrd="0" destOrd="0" presId="urn:microsoft.com/office/officeart/2008/layout/SquareAccentList"/>
    <dgm:cxn modelId="{D95FB6ED-08E6-4B17-9A59-F9C8DD0A615A}" type="presParOf" srcId="{152A16A2-306C-4A0A-A330-48318A0A823D}" destId="{BDE12448-31CE-4F43-B1D6-207DCCF988E7}" srcOrd="0" destOrd="0" presId="urn:microsoft.com/office/officeart/2008/layout/SquareAccentList"/>
    <dgm:cxn modelId="{440F6BA4-8D7E-4D82-BB18-11DFEF223D27}" type="presParOf" srcId="{BDE12448-31CE-4F43-B1D6-207DCCF988E7}" destId="{2063B800-1815-46D6-9934-86054F3F450F}" srcOrd="0" destOrd="0" presId="urn:microsoft.com/office/officeart/2008/layout/SquareAccentList"/>
    <dgm:cxn modelId="{E5B6CE2C-E2A3-485F-A287-47E610BC6BCE}" type="presParOf" srcId="{2063B800-1815-46D6-9934-86054F3F450F}" destId="{66513E39-E9F6-4843-B9FB-F282485FCE33}" srcOrd="0" destOrd="0" presId="urn:microsoft.com/office/officeart/2008/layout/SquareAccentList"/>
    <dgm:cxn modelId="{BDB85153-FCCD-4718-9239-7EB0C23F3B18}" type="presParOf" srcId="{2063B800-1815-46D6-9934-86054F3F450F}" destId="{0B8FEDFF-2882-4279-9479-10D314EB7440}" srcOrd="1" destOrd="0" presId="urn:microsoft.com/office/officeart/2008/layout/SquareAccentList"/>
    <dgm:cxn modelId="{B0979CD7-A541-4249-A6FB-73734FA5B122}" type="presParOf" srcId="{2063B800-1815-46D6-9934-86054F3F450F}" destId="{681971D0-5C63-4B00-AF4E-17B89623B9C7}" srcOrd="2" destOrd="0" presId="urn:microsoft.com/office/officeart/2008/layout/SquareAccentList"/>
    <dgm:cxn modelId="{5A525D90-8916-4A31-9E56-8F22ECE277F8}" type="presParOf" srcId="{BDE12448-31CE-4F43-B1D6-207DCCF988E7}" destId="{21DF42E7-ACF1-46BC-AE91-BF25D4381315}" srcOrd="1" destOrd="0" presId="urn:microsoft.com/office/officeart/2008/layout/SquareAccentList"/>
    <dgm:cxn modelId="{8C765A60-637F-4AA4-9C4E-3340C79BCBD7}" type="presParOf" srcId="{21DF42E7-ACF1-46BC-AE91-BF25D4381315}" destId="{49FBF443-8A32-479C-B62B-F050A2AF27D8}" srcOrd="0" destOrd="0" presId="urn:microsoft.com/office/officeart/2008/layout/SquareAccentList"/>
    <dgm:cxn modelId="{D3E99E22-0E61-4A27-A054-A13862DD5923}" type="presParOf" srcId="{49FBF443-8A32-479C-B62B-F050A2AF27D8}" destId="{E3C9A141-981C-433C-8B18-9E4FCABDEDB6}" srcOrd="0" destOrd="0" presId="urn:microsoft.com/office/officeart/2008/layout/SquareAccentList"/>
    <dgm:cxn modelId="{C0D71F5A-04FE-4E17-90CE-D3C6692E4D8A}" type="presParOf" srcId="{49FBF443-8A32-479C-B62B-F050A2AF27D8}" destId="{666F7C00-D2BA-473B-A9AC-0FA2FBB4654A}" srcOrd="1" destOrd="0" presId="urn:microsoft.com/office/officeart/2008/layout/SquareAccentList"/>
    <dgm:cxn modelId="{9CD6691E-F4CE-4791-AE2F-04C5AB23CBC0}" type="presParOf" srcId="{21DF42E7-ACF1-46BC-AE91-BF25D4381315}" destId="{1FAD72E0-455D-4293-8E14-2D7D63C3A691}" srcOrd="1" destOrd="0" presId="urn:microsoft.com/office/officeart/2008/layout/SquareAccentList"/>
    <dgm:cxn modelId="{53DA2605-58DD-4BF8-AC89-D809B8D80768}" type="presParOf" srcId="{1FAD72E0-455D-4293-8E14-2D7D63C3A691}" destId="{0EC1A8C4-7597-42C3-A2CC-302B326A896D}" srcOrd="0" destOrd="0" presId="urn:microsoft.com/office/officeart/2008/layout/SquareAccentList"/>
    <dgm:cxn modelId="{58C281A0-A5A4-4FDF-B08B-D64C2FBDAD30}" type="presParOf" srcId="{1FAD72E0-455D-4293-8E14-2D7D63C3A691}" destId="{1AF3679E-31DF-4321-B39A-5A7B37FB25D3}" srcOrd="1" destOrd="0" presId="urn:microsoft.com/office/officeart/2008/layout/SquareAccentList"/>
    <dgm:cxn modelId="{BFD20E7B-36A7-4FBE-BA5C-BF667703CAB9}" type="presParOf" srcId="{21DF42E7-ACF1-46BC-AE91-BF25D4381315}" destId="{9F29E017-360D-4312-8A84-65E48B28EE81}" srcOrd="2" destOrd="0" presId="urn:microsoft.com/office/officeart/2008/layout/SquareAccentList"/>
    <dgm:cxn modelId="{FFBBE6C2-5A5B-497C-8C6C-CB787D45985B}" type="presParOf" srcId="{9F29E017-360D-4312-8A84-65E48B28EE81}" destId="{84D1DBF9-9DB2-44D3-B0BB-1D3F30B41EC5}" srcOrd="0" destOrd="0" presId="urn:microsoft.com/office/officeart/2008/layout/SquareAccentList"/>
    <dgm:cxn modelId="{C795BB5A-0C96-4C0F-BE93-C3EE1C01B0EB}" type="presParOf" srcId="{9F29E017-360D-4312-8A84-65E48B28EE81}" destId="{71D7885E-3AE4-4587-A6FF-6DE3482D008C}" srcOrd="1" destOrd="0" presId="urn:microsoft.com/office/officeart/2008/layout/SquareAccentList"/>
    <dgm:cxn modelId="{28A8C46F-242D-446C-8CC0-DA7901E72BEC}" type="presParOf" srcId="{21DF42E7-ACF1-46BC-AE91-BF25D4381315}" destId="{AE00F9E5-626C-49AA-A06C-8A3823E2E511}" srcOrd="3" destOrd="0" presId="urn:microsoft.com/office/officeart/2008/layout/SquareAccentList"/>
    <dgm:cxn modelId="{46925DB6-7E4C-4CB2-B430-0810EF940259}" type="presParOf" srcId="{AE00F9E5-626C-49AA-A06C-8A3823E2E511}" destId="{548E946F-0DB0-4711-90F3-22F14E9C4389}" srcOrd="0" destOrd="0" presId="urn:microsoft.com/office/officeart/2008/layout/SquareAccentList"/>
    <dgm:cxn modelId="{D3EECF15-646A-4465-BEED-705A1FC2A4C5}" type="presParOf" srcId="{AE00F9E5-626C-49AA-A06C-8A3823E2E511}" destId="{83CE7010-E799-4253-A49B-E8C2C5B8FDF4}" srcOrd="1" destOrd="0" presId="urn:microsoft.com/office/officeart/2008/layout/SquareAccentList"/>
    <dgm:cxn modelId="{1CA5F740-F976-4E30-97EC-DF474B93A44B}" type="presParOf" srcId="{152A16A2-306C-4A0A-A330-48318A0A823D}" destId="{1C309B2F-CBE5-4907-BA49-D59C561BDF54}" srcOrd="1" destOrd="0" presId="urn:microsoft.com/office/officeart/2008/layout/SquareAccentList"/>
    <dgm:cxn modelId="{0377BC95-FA79-4D4D-B6B7-917589A7D3F3}" type="presParOf" srcId="{1C309B2F-CBE5-4907-BA49-D59C561BDF54}" destId="{A67ACBD1-BD97-4F2A-9AD2-B4AD624EFA86}" srcOrd="0" destOrd="0" presId="urn:microsoft.com/office/officeart/2008/layout/SquareAccentList"/>
    <dgm:cxn modelId="{7929D6DB-50A7-4B78-A5BB-A4D016998E55}" type="presParOf" srcId="{A67ACBD1-BD97-4F2A-9AD2-B4AD624EFA86}" destId="{24ED0369-9D5E-4583-8A62-DC52FDAF5EF2}" srcOrd="0" destOrd="0" presId="urn:microsoft.com/office/officeart/2008/layout/SquareAccentList"/>
    <dgm:cxn modelId="{7EEF26F1-E2A1-4A51-B8DF-E9107CF045CA}" type="presParOf" srcId="{A67ACBD1-BD97-4F2A-9AD2-B4AD624EFA86}" destId="{E149D61A-EF61-4726-AADF-3650675B8666}" srcOrd="1" destOrd="0" presId="urn:microsoft.com/office/officeart/2008/layout/SquareAccentList"/>
    <dgm:cxn modelId="{FFECA214-C77B-4F55-A265-AF5F971EE1B0}" type="presParOf" srcId="{A67ACBD1-BD97-4F2A-9AD2-B4AD624EFA86}" destId="{6CA0945A-B77C-4552-BAEE-5307892C313F}" srcOrd="2" destOrd="0" presId="urn:microsoft.com/office/officeart/2008/layout/SquareAccentList"/>
    <dgm:cxn modelId="{177A5ED1-8B61-4C58-A744-1F468BA449ED}" type="presParOf" srcId="{1C309B2F-CBE5-4907-BA49-D59C561BDF54}" destId="{1F7A8D6F-A6B3-402E-A7E4-D18FE4A9007B}" srcOrd="1" destOrd="0" presId="urn:microsoft.com/office/officeart/2008/layout/SquareAccentList"/>
    <dgm:cxn modelId="{4337ACBF-8975-458D-8936-69D6DA5792F9}" type="presParOf" srcId="{1F7A8D6F-A6B3-402E-A7E4-D18FE4A9007B}" destId="{F15397E3-84D4-410E-AF2C-A8738C90249C}" srcOrd="0" destOrd="0" presId="urn:microsoft.com/office/officeart/2008/layout/SquareAccentList"/>
    <dgm:cxn modelId="{B1B81E6B-9B0B-4639-A318-2164C89BA893}" type="presParOf" srcId="{F15397E3-84D4-410E-AF2C-A8738C90249C}" destId="{602BE6AC-9AB0-42B8-92BE-4FC5F86589AF}" srcOrd="0" destOrd="0" presId="urn:microsoft.com/office/officeart/2008/layout/SquareAccentList"/>
    <dgm:cxn modelId="{96F96867-E93B-406E-ADF6-8643AC2BA2E5}" type="presParOf" srcId="{F15397E3-84D4-410E-AF2C-A8738C90249C}" destId="{8DD81093-1D84-490D-A476-FB70C481604D}" srcOrd="1" destOrd="0" presId="urn:microsoft.com/office/officeart/2008/layout/SquareAccentList"/>
    <dgm:cxn modelId="{B0EFA5BA-0D5D-4ED0-94E6-0721130D35B7}" type="presParOf" srcId="{1F7A8D6F-A6B3-402E-A7E4-D18FE4A9007B}" destId="{D02CDDD8-54EE-403D-969E-AB1873F410FB}" srcOrd="1" destOrd="0" presId="urn:microsoft.com/office/officeart/2008/layout/SquareAccentList"/>
    <dgm:cxn modelId="{EDEC310D-C9E5-44DD-B1CC-7D32797CB869}" type="presParOf" srcId="{D02CDDD8-54EE-403D-969E-AB1873F410FB}" destId="{93C4586B-33A2-41EA-A050-17B3363A3B56}" srcOrd="0" destOrd="0" presId="urn:microsoft.com/office/officeart/2008/layout/SquareAccentList"/>
    <dgm:cxn modelId="{3CF4DBD1-DA43-4B4F-916B-00D3129967D4}" type="presParOf" srcId="{D02CDDD8-54EE-403D-969E-AB1873F410FB}" destId="{B200EE4A-B21D-40BB-A17A-8F4758CB5764}" srcOrd="1" destOrd="0" presId="urn:microsoft.com/office/officeart/2008/layout/SquareAccentList"/>
    <dgm:cxn modelId="{CB1A363B-E128-48C0-8B5C-6397941F8DAF}" type="presParOf" srcId="{1F7A8D6F-A6B3-402E-A7E4-D18FE4A9007B}" destId="{8FEF9262-03CB-483A-A297-44325AEDB56C}" srcOrd="2" destOrd="0" presId="urn:microsoft.com/office/officeart/2008/layout/SquareAccentList"/>
    <dgm:cxn modelId="{0289F96F-8E93-499A-B6A4-0E105B2B231F}" type="presParOf" srcId="{8FEF9262-03CB-483A-A297-44325AEDB56C}" destId="{9B8DD32C-DD29-4F3C-A239-986022475E09}" srcOrd="0" destOrd="0" presId="urn:microsoft.com/office/officeart/2008/layout/SquareAccentList"/>
    <dgm:cxn modelId="{DBB846B5-AD72-4DE8-A0C7-0C1331B1103A}" type="presParOf" srcId="{8FEF9262-03CB-483A-A297-44325AEDB56C}" destId="{E8C3A1DE-15E0-463B-AF05-2FDE21792AF5}" srcOrd="1" destOrd="0" presId="urn:microsoft.com/office/officeart/2008/layout/SquareAccentList"/>
    <dgm:cxn modelId="{659D8E08-6D3E-4DA8-8999-E77E98849401}" type="presParOf" srcId="{1F7A8D6F-A6B3-402E-A7E4-D18FE4A9007B}" destId="{4A9C8FF2-43E9-4832-B0DF-6BBCA8FC3004}" srcOrd="3" destOrd="0" presId="urn:microsoft.com/office/officeart/2008/layout/SquareAccentList"/>
    <dgm:cxn modelId="{DC4599C0-C6CF-491B-B4E5-890E7CCC33FE}" type="presParOf" srcId="{4A9C8FF2-43E9-4832-B0DF-6BBCA8FC3004}" destId="{E97CB7DF-9AA3-4257-99CE-7FE3856B6192}" srcOrd="0" destOrd="0" presId="urn:microsoft.com/office/officeart/2008/layout/SquareAccentList"/>
    <dgm:cxn modelId="{D0F5A84F-0BC4-4662-AFBA-F2906836BDAA}" type="presParOf" srcId="{4A9C8FF2-43E9-4832-B0DF-6BBCA8FC3004}" destId="{2AB9F72A-7381-48FB-B07A-25CF35342B8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A33B26-75D7-45EE-9F13-B0325B3E0F7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F37CC6F-78F7-47E3-8CCD-D9C3410B1BE6}">
      <dgm:prSet phldrT="[Text]" custT="1"/>
      <dgm:spPr/>
      <dgm:t>
        <a:bodyPr/>
        <a:lstStyle/>
        <a:p>
          <a:r>
            <a:rPr lang="cs-CZ" sz="4100" dirty="0"/>
            <a:t>Teorie X – předpoklady </a:t>
          </a:r>
        </a:p>
      </dgm:t>
    </dgm:pt>
    <dgm:pt modelId="{3EF30139-A66A-4784-BFC2-956ACA1ACD83}" type="parTrans" cxnId="{BFCA7B49-8B30-4093-B594-F2BCDFF5EE93}">
      <dgm:prSet/>
      <dgm:spPr/>
      <dgm:t>
        <a:bodyPr/>
        <a:lstStyle/>
        <a:p>
          <a:endParaRPr lang="cs-CZ"/>
        </a:p>
      </dgm:t>
    </dgm:pt>
    <dgm:pt modelId="{D300C285-EE97-4CF7-B042-28D06482C0FE}" type="sibTrans" cxnId="{BFCA7B49-8B30-4093-B594-F2BCDFF5EE93}">
      <dgm:prSet/>
      <dgm:spPr/>
      <dgm:t>
        <a:bodyPr/>
        <a:lstStyle/>
        <a:p>
          <a:endParaRPr lang="cs-CZ"/>
        </a:p>
      </dgm:t>
    </dgm:pt>
    <dgm:pt modelId="{D1591624-EA0E-43C0-94A8-5FBA6543DF1A}">
      <dgm:prSet phldrT="[Text]" custT="1"/>
      <dgm:spPr/>
      <dgm:t>
        <a:bodyPr/>
        <a:lstStyle/>
        <a:p>
          <a:r>
            <a:rPr lang="cs-CZ" sz="2000" dirty="0"/>
            <a:t>„tradiční“ předpoklady</a:t>
          </a:r>
        </a:p>
      </dgm:t>
    </dgm:pt>
    <dgm:pt modelId="{F2911F73-E8A2-423E-8C90-20D8ECE86345}" type="parTrans" cxnId="{F145C4DC-4F2C-4295-9BD1-2F9659B4F707}">
      <dgm:prSet/>
      <dgm:spPr/>
      <dgm:t>
        <a:bodyPr/>
        <a:lstStyle/>
        <a:p>
          <a:endParaRPr lang="cs-CZ"/>
        </a:p>
      </dgm:t>
    </dgm:pt>
    <dgm:pt modelId="{9E531199-9301-4FB9-8FE1-2EAFB885FCFF}" type="sibTrans" cxnId="{F145C4DC-4F2C-4295-9BD1-2F9659B4F707}">
      <dgm:prSet/>
      <dgm:spPr/>
      <dgm:t>
        <a:bodyPr/>
        <a:lstStyle/>
        <a:p>
          <a:endParaRPr lang="cs-CZ"/>
        </a:p>
      </dgm:t>
    </dgm:pt>
    <dgm:pt modelId="{676D3064-1E2B-4B9D-A26D-6E19F8D9B118}">
      <dgm:prSet phldrT="[Text]" custT="1"/>
      <dgm:spPr/>
      <dgm:t>
        <a:bodyPr/>
        <a:lstStyle/>
        <a:p>
          <a:r>
            <a:rPr lang="cs-CZ" sz="4100" dirty="0"/>
            <a:t>Teorie Y – předpoklady </a:t>
          </a:r>
        </a:p>
      </dgm:t>
    </dgm:pt>
    <dgm:pt modelId="{CA014711-DF55-420E-B9D6-45872CC23B1B}" type="parTrans" cxnId="{70E0577D-06C6-4256-9BBB-E8D3A8FF5777}">
      <dgm:prSet/>
      <dgm:spPr/>
      <dgm:t>
        <a:bodyPr/>
        <a:lstStyle/>
        <a:p>
          <a:endParaRPr lang="cs-CZ"/>
        </a:p>
      </dgm:t>
    </dgm:pt>
    <dgm:pt modelId="{1A93F0C9-353F-436E-A4EF-8CAFD557147B}" type="sibTrans" cxnId="{70E0577D-06C6-4256-9BBB-E8D3A8FF5777}">
      <dgm:prSet/>
      <dgm:spPr/>
      <dgm:t>
        <a:bodyPr/>
        <a:lstStyle/>
        <a:p>
          <a:endParaRPr lang="cs-CZ"/>
        </a:p>
      </dgm:t>
    </dgm:pt>
    <dgm:pt modelId="{045A5475-1F8E-4137-B662-A35723B6EBC2}">
      <dgm:prSet phldrT="[Text]" custT="1"/>
      <dgm:spPr/>
      <dgm:t>
        <a:bodyPr/>
        <a:lstStyle/>
        <a:p>
          <a:r>
            <a:rPr lang="cs-CZ" sz="2000" dirty="0"/>
            <a:t>1. Vynakládat fyzické a duševní úsilí je přirozené jako hra či odpočinek</a:t>
          </a:r>
        </a:p>
      </dgm:t>
    </dgm:pt>
    <dgm:pt modelId="{A3208453-2DF2-4F71-A2C6-F9E6FEAB89E6}" type="parTrans" cxnId="{3C024A1F-CA9A-4ED2-A62D-77D494B8BFBD}">
      <dgm:prSet/>
      <dgm:spPr/>
      <dgm:t>
        <a:bodyPr/>
        <a:lstStyle/>
        <a:p>
          <a:endParaRPr lang="cs-CZ"/>
        </a:p>
      </dgm:t>
    </dgm:pt>
    <dgm:pt modelId="{482F82A8-295A-43B9-A863-4432B1C58EE5}" type="sibTrans" cxnId="{3C024A1F-CA9A-4ED2-A62D-77D494B8BFBD}">
      <dgm:prSet/>
      <dgm:spPr/>
      <dgm:t>
        <a:bodyPr/>
        <a:lstStyle/>
        <a:p>
          <a:endParaRPr lang="cs-CZ"/>
        </a:p>
      </dgm:t>
    </dgm:pt>
    <dgm:pt modelId="{B35368F3-DD5A-4DC4-9553-E3486358F4BD}">
      <dgm:prSet phldrT="[Text]"/>
      <dgm:spPr/>
      <dgm:t>
        <a:bodyPr/>
        <a:lstStyle/>
        <a:p>
          <a:endParaRPr lang="cs-CZ" sz="1700" dirty="0"/>
        </a:p>
      </dgm:t>
    </dgm:pt>
    <dgm:pt modelId="{B320C6AE-20CC-4270-91B2-6FF25B53F6B8}" type="parTrans" cxnId="{4D2DB959-4C95-4EFD-8848-CEF0BAAEA1E5}">
      <dgm:prSet/>
      <dgm:spPr/>
      <dgm:t>
        <a:bodyPr/>
        <a:lstStyle/>
        <a:p>
          <a:endParaRPr lang="cs-CZ"/>
        </a:p>
      </dgm:t>
    </dgm:pt>
    <dgm:pt modelId="{657BF2DA-82DE-48F3-9A79-50F560027B50}" type="sibTrans" cxnId="{4D2DB959-4C95-4EFD-8848-CEF0BAAEA1E5}">
      <dgm:prSet/>
      <dgm:spPr/>
      <dgm:t>
        <a:bodyPr/>
        <a:lstStyle/>
        <a:p>
          <a:endParaRPr lang="cs-CZ"/>
        </a:p>
      </dgm:t>
    </dgm:pt>
    <dgm:pt modelId="{A88E2D55-6C0B-46C9-9E43-6CB2109367D5}">
      <dgm:prSet phldrT="[Text]" custT="1"/>
      <dgm:spPr/>
      <dgm:t>
        <a:bodyPr/>
        <a:lstStyle/>
        <a:p>
          <a:r>
            <a:rPr lang="cs-CZ" sz="2000" dirty="0"/>
            <a:t>1. Průměrný člověk má přirozený odpor k práci, a proto se jí pokud možno vyhýbá</a:t>
          </a:r>
        </a:p>
      </dgm:t>
    </dgm:pt>
    <dgm:pt modelId="{CF679C85-7057-446B-809A-C29096F3FEC8}" type="parTrans" cxnId="{CF8A9289-2B51-4A34-A6A6-4EC3E84929C4}">
      <dgm:prSet/>
      <dgm:spPr/>
      <dgm:t>
        <a:bodyPr/>
        <a:lstStyle/>
        <a:p>
          <a:endParaRPr lang="cs-CZ"/>
        </a:p>
      </dgm:t>
    </dgm:pt>
    <dgm:pt modelId="{95E90D2D-A275-438B-9A84-DC5FF08D8A8E}" type="sibTrans" cxnId="{CF8A9289-2B51-4A34-A6A6-4EC3E84929C4}">
      <dgm:prSet/>
      <dgm:spPr/>
      <dgm:t>
        <a:bodyPr/>
        <a:lstStyle/>
        <a:p>
          <a:endParaRPr lang="cs-CZ"/>
        </a:p>
      </dgm:t>
    </dgm:pt>
    <dgm:pt modelId="{36A84C12-E58F-4628-9832-2CC4B76F7C03}">
      <dgm:prSet phldrT="[Text]" custT="1"/>
      <dgm:spPr/>
      <dgm:t>
        <a:bodyPr/>
        <a:lstStyle/>
        <a:p>
          <a:r>
            <a:rPr lang="cs-CZ" sz="2000" dirty="0"/>
            <a:t>2. Protože je odpor přirozenou lidskou vlastností, musí být lidé nuceni, kontrolováni, usměrňování, musí jim hrozit postihy</a:t>
          </a:r>
        </a:p>
      </dgm:t>
    </dgm:pt>
    <dgm:pt modelId="{D5A7D20B-EA89-47AC-A6CF-C52D0BB3C908}" type="parTrans" cxnId="{2885C5B3-3758-4F29-9DFB-920E003C9904}">
      <dgm:prSet/>
      <dgm:spPr/>
      <dgm:t>
        <a:bodyPr/>
        <a:lstStyle/>
        <a:p>
          <a:endParaRPr lang="cs-CZ"/>
        </a:p>
      </dgm:t>
    </dgm:pt>
    <dgm:pt modelId="{289CD942-352A-462A-AC92-7B9F575D6357}" type="sibTrans" cxnId="{2885C5B3-3758-4F29-9DFB-920E003C9904}">
      <dgm:prSet/>
      <dgm:spPr/>
      <dgm:t>
        <a:bodyPr/>
        <a:lstStyle/>
        <a:p>
          <a:endParaRPr lang="cs-CZ"/>
        </a:p>
      </dgm:t>
    </dgm:pt>
    <dgm:pt modelId="{6862AC45-B8DE-4B4D-99AC-CFA90B77AA25}">
      <dgm:prSet phldrT="[Text]" custT="1"/>
      <dgm:spPr/>
      <dgm:t>
        <a:bodyPr/>
        <a:lstStyle/>
        <a:p>
          <a:r>
            <a:rPr lang="cs-CZ" sz="2000" dirty="0"/>
            <a:t>3. Průměrný člověk dává přednost tomu, aby byla jeho činnost usměrňována, aby neměl odpovědnost, má malou ctižádostivost a přeje si mít ve všem jistotu</a:t>
          </a:r>
        </a:p>
      </dgm:t>
    </dgm:pt>
    <dgm:pt modelId="{661E410D-6CCF-4268-A840-8F511DAED065}" type="parTrans" cxnId="{AA868E21-C940-48DF-8A3C-C2E01EF613AC}">
      <dgm:prSet/>
      <dgm:spPr/>
      <dgm:t>
        <a:bodyPr/>
        <a:lstStyle/>
        <a:p>
          <a:endParaRPr lang="cs-CZ"/>
        </a:p>
      </dgm:t>
    </dgm:pt>
    <dgm:pt modelId="{C717F488-2425-4B6F-989E-2D608353B335}" type="sibTrans" cxnId="{AA868E21-C940-48DF-8A3C-C2E01EF613AC}">
      <dgm:prSet/>
      <dgm:spPr/>
      <dgm:t>
        <a:bodyPr/>
        <a:lstStyle/>
        <a:p>
          <a:endParaRPr lang="cs-CZ"/>
        </a:p>
      </dgm:t>
    </dgm:pt>
    <dgm:pt modelId="{AE46A2F5-E976-410C-8299-1EBDE772076B}">
      <dgm:prSet phldrT="[Text]" custT="1"/>
      <dgm:spPr/>
      <dgm:t>
        <a:bodyPr/>
        <a:lstStyle/>
        <a:p>
          <a:r>
            <a:rPr lang="cs-CZ" sz="2000" dirty="0"/>
            <a:t>2. Vnější řízení a hrozba postihy nejsou jedinými prostředky pro dosažení žádoucího úsilí, lidé jsou schopni sami sebe řídit a kontrolovat</a:t>
          </a:r>
        </a:p>
      </dgm:t>
    </dgm:pt>
    <dgm:pt modelId="{4A53EEA5-CB89-4A16-884C-AB3E1BB4DDBD}" type="parTrans" cxnId="{1A7A9AB3-0CD6-4726-9EDA-DDA88B2F4EED}">
      <dgm:prSet/>
      <dgm:spPr/>
      <dgm:t>
        <a:bodyPr/>
        <a:lstStyle/>
        <a:p>
          <a:endParaRPr lang="cs-CZ"/>
        </a:p>
      </dgm:t>
    </dgm:pt>
    <dgm:pt modelId="{B4D9A9FE-D356-44A4-87DC-748A704FBAF7}" type="sibTrans" cxnId="{1A7A9AB3-0CD6-4726-9EDA-DDA88B2F4EED}">
      <dgm:prSet/>
      <dgm:spPr/>
      <dgm:t>
        <a:bodyPr/>
        <a:lstStyle/>
        <a:p>
          <a:endParaRPr lang="cs-CZ"/>
        </a:p>
      </dgm:t>
    </dgm:pt>
    <dgm:pt modelId="{1EBEE3A7-20E0-47CF-9102-E5534D18E7E1}">
      <dgm:prSet phldrT="[Text]" custT="1"/>
      <dgm:spPr/>
      <dgm:t>
        <a:bodyPr/>
        <a:lstStyle/>
        <a:p>
          <a:r>
            <a:rPr lang="cs-CZ" sz="2000" dirty="0"/>
            <a:t>3. Stupeň ztotožnění s cíli je úměrný velikosti odměn spojených s jejich dosažením</a:t>
          </a:r>
        </a:p>
      </dgm:t>
    </dgm:pt>
    <dgm:pt modelId="{841351BB-BBB1-45EE-A528-132F7B3E900A}" type="parTrans" cxnId="{B34B1712-86B2-42A2-BDBC-4B2904D3C77F}">
      <dgm:prSet/>
      <dgm:spPr/>
      <dgm:t>
        <a:bodyPr/>
        <a:lstStyle/>
        <a:p>
          <a:endParaRPr lang="cs-CZ"/>
        </a:p>
      </dgm:t>
    </dgm:pt>
    <dgm:pt modelId="{6389B28E-80FB-47E2-BD30-003F48457FCC}" type="sibTrans" cxnId="{B34B1712-86B2-42A2-BDBC-4B2904D3C77F}">
      <dgm:prSet/>
      <dgm:spPr/>
      <dgm:t>
        <a:bodyPr/>
        <a:lstStyle/>
        <a:p>
          <a:endParaRPr lang="cs-CZ"/>
        </a:p>
      </dgm:t>
    </dgm:pt>
    <dgm:pt modelId="{F03C8E07-F773-484F-909D-C4784E21285C}">
      <dgm:prSet phldrT="[Text]" custT="1"/>
      <dgm:spPr/>
      <dgm:t>
        <a:bodyPr/>
        <a:lstStyle/>
        <a:p>
          <a:r>
            <a:rPr lang="cs-CZ" sz="2000" dirty="0"/>
            <a:t>4. Při vhodných podmínkách se průměrný člověk naučí odpovědnost nejen přijímat, ale také vyhledávat</a:t>
          </a:r>
        </a:p>
      </dgm:t>
    </dgm:pt>
    <dgm:pt modelId="{8C8E3A43-B8F6-4C29-AC16-B772B796CB22}" type="parTrans" cxnId="{FEB22343-0E39-468E-A6BF-2CDE1A85366F}">
      <dgm:prSet/>
      <dgm:spPr/>
      <dgm:t>
        <a:bodyPr/>
        <a:lstStyle/>
        <a:p>
          <a:endParaRPr lang="cs-CZ"/>
        </a:p>
      </dgm:t>
    </dgm:pt>
    <dgm:pt modelId="{D370C6BA-3400-4247-8D8F-53D96911E112}" type="sibTrans" cxnId="{FEB22343-0E39-468E-A6BF-2CDE1A85366F}">
      <dgm:prSet/>
      <dgm:spPr/>
      <dgm:t>
        <a:bodyPr/>
        <a:lstStyle/>
        <a:p>
          <a:endParaRPr lang="cs-CZ"/>
        </a:p>
      </dgm:t>
    </dgm:pt>
    <dgm:pt modelId="{7FCD54AE-3396-4CF4-8F07-44070A9C076C}">
      <dgm:prSet phldrT="[Text]" custT="1"/>
      <dgm:spPr/>
      <dgm:t>
        <a:bodyPr/>
        <a:lstStyle/>
        <a:p>
          <a:r>
            <a:rPr lang="cs-CZ" sz="2000" dirty="0"/>
            <a:t>5. Lidé mají velkou schopnost používat pro řešení problémů představivost, důvtip a tvořivost</a:t>
          </a:r>
        </a:p>
      </dgm:t>
    </dgm:pt>
    <dgm:pt modelId="{96EA2E5B-6E11-44C2-A36C-956A3725F16A}" type="parTrans" cxnId="{57C19DC0-D65B-45D8-B04A-35D3F74954FB}">
      <dgm:prSet/>
      <dgm:spPr/>
      <dgm:t>
        <a:bodyPr/>
        <a:lstStyle/>
        <a:p>
          <a:endParaRPr lang="cs-CZ"/>
        </a:p>
      </dgm:t>
    </dgm:pt>
    <dgm:pt modelId="{672E8773-7FC0-4FBA-8A44-465D1888C805}" type="sibTrans" cxnId="{57C19DC0-D65B-45D8-B04A-35D3F74954FB}">
      <dgm:prSet/>
      <dgm:spPr/>
      <dgm:t>
        <a:bodyPr/>
        <a:lstStyle/>
        <a:p>
          <a:endParaRPr lang="cs-CZ"/>
        </a:p>
      </dgm:t>
    </dgm:pt>
    <dgm:pt modelId="{4715A6D9-0A85-470E-B0E2-96DC9FC7EF46}">
      <dgm:prSet phldrT="[Text]" custT="1"/>
      <dgm:spPr/>
      <dgm:t>
        <a:bodyPr/>
        <a:lstStyle/>
        <a:p>
          <a:r>
            <a:rPr lang="cs-CZ" sz="2000" dirty="0"/>
            <a:t>6. Intelektuální potenciál člověka je v moderním průmyslu nedostatečně využíván</a:t>
          </a:r>
        </a:p>
      </dgm:t>
    </dgm:pt>
    <dgm:pt modelId="{21737ACA-8CB2-4C10-AADA-4832DC4CE848}" type="parTrans" cxnId="{EB1AF0ED-BB3F-4C19-9EA5-C8610D49EB2A}">
      <dgm:prSet/>
      <dgm:spPr/>
      <dgm:t>
        <a:bodyPr/>
        <a:lstStyle/>
        <a:p>
          <a:endParaRPr lang="cs-CZ"/>
        </a:p>
      </dgm:t>
    </dgm:pt>
    <dgm:pt modelId="{96D87054-8635-41C6-84A4-6BCBF47C331E}" type="sibTrans" cxnId="{EB1AF0ED-BB3F-4C19-9EA5-C8610D49EB2A}">
      <dgm:prSet/>
      <dgm:spPr/>
      <dgm:t>
        <a:bodyPr/>
        <a:lstStyle/>
        <a:p>
          <a:endParaRPr lang="cs-CZ"/>
        </a:p>
      </dgm:t>
    </dgm:pt>
    <dgm:pt modelId="{B2D2ABAF-9A11-42CD-8DFE-85F977425C4B}" type="pres">
      <dgm:prSet presAssocID="{65A33B26-75D7-45EE-9F13-B0325B3E0F78}" presName="Name0" presStyleCnt="0">
        <dgm:presLayoutVars>
          <dgm:dir/>
          <dgm:animLvl val="lvl"/>
          <dgm:resizeHandles val="exact"/>
        </dgm:presLayoutVars>
      </dgm:prSet>
      <dgm:spPr/>
    </dgm:pt>
    <dgm:pt modelId="{5D7DF8C8-E494-477C-9AB8-D06C94458681}" type="pres">
      <dgm:prSet presAssocID="{EF37CC6F-78F7-47E3-8CCD-D9C3410B1BE6}" presName="composite" presStyleCnt="0"/>
      <dgm:spPr/>
    </dgm:pt>
    <dgm:pt modelId="{2EF1DC4C-E54D-4E3C-A175-F854C0FFCF03}" type="pres">
      <dgm:prSet presAssocID="{EF37CC6F-78F7-47E3-8CCD-D9C3410B1BE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7C0F126-6A4D-4805-9074-C0E1100725FE}" type="pres">
      <dgm:prSet presAssocID="{EF37CC6F-78F7-47E3-8CCD-D9C3410B1BE6}" presName="desTx" presStyleLbl="alignAccFollowNode1" presStyleIdx="0" presStyleCnt="2" custScaleY="107548">
        <dgm:presLayoutVars>
          <dgm:bulletEnabled val="1"/>
        </dgm:presLayoutVars>
      </dgm:prSet>
      <dgm:spPr/>
    </dgm:pt>
    <dgm:pt modelId="{DA0228BB-A4F5-422F-91E8-9979C3FD131E}" type="pres">
      <dgm:prSet presAssocID="{D300C285-EE97-4CF7-B042-28D06482C0FE}" presName="space" presStyleCnt="0"/>
      <dgm:spPr/>
    </dgm:pt>
    <dgm:pt modelId="{F89EA0FF-8AE1-4B7C-B2ED-F5060A409B64}" type="pres">
      <dgm:prSet presAssocID="{676D3064-1E2B-4B9D-A26D-6E19F8D9B118}" presName="composite" presStyleCnt="0"/>
      <dgm:spPr/>
    </dgm:pt>
    <dgm:pt modelId="{D4BB2BC3-6CFF-4C65-8BA8-39C5EF1365B7}" type="pres">
      <dgm:prSet presAssocID="{676D3064-1E2B-4B9D-A26D-6E19F8D9B11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4A8A2FB-D33C-415F-8DA5-A4E3FB937F33}" type="pres">
      <dgm:prSet presAssocID="{676D3064-1E2B-4B9D-A26D-6E19F8D9B118}" presName="desTx" presStyleLbl="alignAccFollowNode1" presStyleIdx="1" presStyleCnt="2" custScaleY="107793">
        <dgm:presLayoutVars>
          <dgm:bulletEnabled val="1"/>
        </dgm:presLayoutVars>
      </dgm:prSet>
      <dgm:spPr/>
    </dgm:pt>
  </dgm:ptLst>
  <dgm:cxnLst>
    <dgm:cxn modelId="{31DC6B03-0313-47D3-93B7-6B00D20B94DE}" type="presOf" srcId="{7FCD54AE-3396-4CF4-8F07-44070A9C076C}" destId="{94A8A2FB-D33C-415F-8DA5-A4E3FB937F33}" srcOrd="0" destOrd="4" presId="urn:microsoft.com/office/officeart/2005/8/layout/hList1"/>
    <dgm:cxn modelId="{F3AD0609-4304-472D-B079-B87C47BBEB88}" type="presOf" srcId="{36A84C12-E58F-4628-9832-2CC4B76F7C03}" destId="{17C0F126-6A4D-4805-9074-C0E1100725FE}" srcOrd="0" destOrd="2" presId="urn:microsoft.com/office/officeart/2005/8/layout/hList1"/>
    <dgm:cxn modelId="{65F8110F-D3E9-4ABE-9FA8-17AC6F2FDC52}" type="presOf" srcId="{676D3064-1E2B-4B9D-A26D-6E19F8D9B118}" destId="{D4BB2BC3-6CFF-4C65-8BA8-39C5EF1365B7}" srcOrd="0" destOrd="0" presId="urn:microsoft.com/office/officeart/2005/8/layout/hList1"/>
    <dgm:cxn modelId="{B34B1712-86B2-42A2-BDBC-4B2904D3C77F}" srcId="{676D3064-1E2B-4B9D-A26D-6E19F8D9B118}" destId="{1EBEE3A7-20E0-47CF-9102-E5534D18E7E1}" srcOrd="2" destOrd="0" parTransId="{841351BB-BBB1-45EE-A528-132F7B3E900A}" sibTransId="{6389B28E-80FB-47E2-BD30-003F48457FCC}"/>
    <dgm:cxn modelId="{C148FD17-A38D-4147-B552-90BEC43AEB08}" type="presOf" srcId="{65A33B26-75D7-45EE-9F13-B0325B3E0F78}" destId="{B2D2ABAF-9A11-42CD-8DFE-85F977425C4B}" srcOrd="0" destOrd="0" presId="urn:microsoft.com/office/officeart/2005/8/layout/hList1"/>
    <dgm:cxn modelId="{D97ECA1C-3B0E-4D5E-94B9-E02B9D4EE5EA}" type="presOf" srcId="{A88E2D55-6C0B-46C9-9E43-6CB2109367D5}" destId="{17C0F126-6A4D-4805-9074-C0E1100725FE}" srcOrd="0" destOrd="1" presId="urn:microsoft.com/office/officeart/2005/8/layout/hList1"/>
    <dgm:cxn modelId="{3C024A1F-CA9A-4ED2-A62D-77D494B8BFBD}" srcId="{676D3064-1E2B-4B9D-A26D-6E19F8D9B118}" destId="{045A5475-1F8E-4137-B662-A35723B6EBC2}" srcOrd="0" destOrd="0" parTransId="{A3208453-2DF2-4F71-A2C6-F9E6FEAB89E6}" sibTransId="{482F82A8-295A-43B9-A863-4432B1C58EE5}"/>
    <dgm:cxn modelId="{AA868E21-C940-48DF-8A3C-C2E01EF613AC}" srcId="{EF37CC6F-78F7-47E3-8CCD-D9C3410B1BE6}" destId="{6862AC45-B8DE-4B4D-99AC-CFA90B77AA25}" srcOrd="3" destOrd="0" parTransId="{661E410D-6CCF-4268-A840-8F511DAED065}" sibTransId="{C717F488-2425-4B6F-989E-2D608353B335}"/>
    <dgm:cxn modelId="{FEB22343-0E39-468E-A6BF-2CDE1A85366F}" srcId="{676D3064-1E2B-4B9D-A26D-6E19F8D9B118}" destId="{F03C8E07-F773-484F-909D-C4784E21285C}" srcOrd="3" destOrd="0" parTransId="{8C8E3A43-B8F6-4C29-AC16-B772B796CB22}" sibTransId="{D370C6BA-3400-4247-8D8F-53D96911E112}"/>
    <dgm:cxn modelId="{AC5EE763-9D22-45F5-BCFA-0D565F1839E0}" type="presOf" srcId="{D1591624-EA0E-43C0-94A8-5FBA6543DF1A}" destId="{17C0F126-6A4D-4805-9074-C0E1100725FE}" srcOrd="0" destOrd="0" presId="urn:microsoft.com/office/officeart/2005/8/layout/hList1"/>
    <dgm:cxn modelId="{BFCA7B49-8B30-4093-B594-F2BCDFF5EE93}" srcId="{65A33B26-75D7-45EE-9F13-B0325B3E0F78}" destId="{EF37CC6F-78F7-47E3-8CCD-D9C3410B1BE6}" srcOrd="0" destOrd="0" parTransId="{3EF30139-A66A-4784-BFC2-956ACA1ACD83}" sibTransId="{D300C285-EE97-4CF7-B042-28D06482C0FE}"/>
    <dgm:cxn modelId="{0C6A5476-597C-4A3A-8AB0-DB6474E91274}" type="presOf" srcId="{6862AC45-B8DE-4B4D-99AC-CFA90B77AA25}" destId="{17C0F126-6A4D-4805-9074-C0E1100725FE}" srcOrd="0" destOrd="3" presId="urn:microsoft.com/office/officeart/2005/8/layout/hList1"/>
    <dgm:cxn modelId="{4D2DB959-4C95-4EFD-8848-CEF0BAAEA1E5}" srcId="{676D3064-1E2B-4B9D-A26D-6E19F8D9B118}" destId="{B35368F3-DD5A-4DC4-9553-E3486358F4BD}" srcOrd="6" destOrd="0" parTransId="{B320C6AE-20CC-4270-91B2-6FF25B53F6B8}" sibTransId="{657BF2DA-82DE-48F3-9A79-50F560027B50}"/>
    <dgm:cxn modelId="{70E0577D-06C6-4256-9BBB-E8D3A8FF5777}" srcId="{65A33B26-75D7-45EE-9F13-B0325B3E0F78}" destId="{676D3064-1E2B-4B9D-A26D-6E19F8D9B118}" srcOrd="1" destOrd="0" parTransId="{CA014711-DF55-420E-B9D6-45872CC23B1B}" sibTransId="{1A93F0C9-353F-436E-A4EF-8CAFD557147B}"/>
    <dgm:cxn modelId="{0D357882-7F18-4238-A776-19FC21A3314E}" type="presOf" srcId="{4715A6D9-0A85-470E-B0E2-96DC9FC7EF46}" destId="{94A8A2FB-D33C-415F-8DA5-A4E3FB937F33}" srcOrd="0" destOrd="5" presId="urn:microsoft.com/office/officeart/2005/8/layout/hList1"/>
    <dgm:cxn modelId="{CF8A9289-2B51-4A34-A6A6-4EC3E84929C4}" srcId="{EF37CC6F-78F7-47E3-8CCD-D9C3410B1BE6}" destId="{A88E2D55-6C0B-46C9-9E43-6CB2109367D5}" srcOrd="1" destOrd="0" parTransId="{CF679C85-7057-446B-809A-C29096F3FEC8}" sibTransId="{95E90D2D-A275-438B-9A84-DC5FF08D8A8E}"/>
    <dgm:cxn modelId="{B0FFDC94-B2DF-4379-9BC3-A4F45E559E82}" type="presOf" srcId="{B35368F3-DD5A-4DC4-9553-E3486358F4BD}" destId="{94A8A2FB-D33C-415F-8DA5-A4E3FB937F33}" srcOrd="0" destOrd="6" presId="urn:microsoft.com/office/officeart/2005/8/layout/hList1"/>
    <dgm:cxn modelId="{1A7A9AB3-0CD6-4726-9EDA-DDA88B2F4EED}" srcId="{676D3064-1E2B-4B9D-A26D-6E19F8D9B118}" destId="{AE46A2F5-E976-410C-8299-1EBDE772076B}" srcOrd="1" destOrd="0" parTransId="{4A53EEA5-CB89-4A16-884C-AB3E1BB4DDBD}" sibTransId="{B4D9A9FE-D356-44A4-87DC-748A704FBAF7}"/>
    <dgm:cxn modelId="{2885C5B3-3758-4F29-9DFB-920E003C9904}" srcId="{EF37CC6F-78F7-47E3-8CCD-D9C3410B1BE6}" destId="{36A84C12-E58F-4628-9832-2CC4B76F7C03}" srcOrd="2" destOrd="0" parTransId="{D5A7D20B-EA89-47AC-A6CF-C52D0BB3C908}" sibTransId="{289CD942-352A-462A-AC92-7B9F575D6357}"/>
    <dgm:cxn modelId="{CFA30FBD-0AE7-42FB-BDB4-B5CF0AFED01E}" type="presOf" srcId="{AE46A2F5-E976-410C-8299-1EBDE772076B}" destId="{94A8A2FB-D33C-415F-8DA5-A4E3FB937F33}" srcOrd="0" destOrd="1" presId="urn:microsoft.com/office/officeart/2005/8/layout/hList1"/>
    <dgm:cxn modelId="{57C19DC0-D65B-45D8-B04A-35D3F74954FB}" srcId="{676D3064-1E2B-4B9D-A26D-6E19F8D9B118}" destId="{7FCD54AE-3396-4CF4-8F07-44070A9C076C}" srcOrd="4" destOrd="0" parTransId="{96EA2E5B-6E11-44C2-A36C-956A3725F16A}" sibTransId="{672E8773-7FC0-4FBA-8A44-465D1888C805}"/>
    <dgm:cxn modelId="{6B8B43CC-A78A-4C92-B45A-16EB82BE98D8}" type="presOf" srcId="{045A5475-1F8E-4137-B662-A35723B6EBC2}" destId="{94A8A2FB-D33C-415F-8DA5-A4E3FB937F33}" srcOrd="0" destOrd="0" presId="urn:microsoft.com/office/officeart/2005/8/layout/hList1"/>
    <dgm:cxn modelId="{564B68CE-D95C-422F-AC01-8E8F616036D8}" type="presOf" srcId="{F03C8E07-F773-484F-909D-C4784E21285C}" destId="{94A8A2FB-D33C-415F-8DA5-A4E3FB937F33}" srcOrd="0" destOrd="3" presId="urn:microsoft.com/office/officeart/2005/8/layout/hList1"/>
    <dgm:cxn modelId="{FE36C6D6-6296-471A-8645-13ADDE0512BE}" type="presOf" srcId="{EF37CC6F-78F7-47E3-8CCD-D9C3410B1BE6}" destId="{2EF1DC4C-E54D-4E3C-A175-F854C0FFCF03}" srcOrd="0" destOrd="0" presId="urn:microsoft.com/office/officeart/2005/8/layout/hList1"/>
    <dgm:cxn modelId="{F145C4DC-4F2C-4295-9BD1-2F9659B4F707}" srcId="{EF37CC6F-78F7-47E3-8CCD-D9C3410B1BE6}" destId="{D1591624-EA0E-43C0-94A8-5FBA6543DF1A}" srcOrd="0" destOrd="0" parTransId="{F2911F73-E8A2-423E-8C90-20D8ECE86345}" sibTransId="{9E531199-9301-4FB9-8FE1-2EAFB885FCFF}"/>
    <dgm:cxn modelId="{6FFDDEE6-2A2D-405B-9D7C-7D6C6720F8F7}" type="presOf" srcId="{1EBEE3A7-20E0-47CF-9102-E5534D18E7E1}" destId="{94A8A2FB-D33C-415F-8DA5-A4E3FB937F33}" srcOrd="0" destOrd="2" presId="urn:microsoft.com/office/officeart/2005/8/layout/hList1"/>
    <dgm:cxn modelId="{EB1AF0ED-BB3F-4C19-9EA5-C8610D49EB2A}" srcId="{676D3064-1E2B-4B9D-A26D-6E19F8D9B118}" destId="{4715A6D9-0A85-470E-B0E2-96DC9FC7EF46}" srcOrd="5" destOrd="0" parTransId="{21737ACA-8CB2-4C10-AADA-4832DC4CE848}" sibTransId="{96D87054-8635-41C6-84A4-6BCBF47C331E}"/>
    <dgm:cxn modelId="{1C517C6A-D2E2-49E8-B99C-32A6F89692E3}" type="presParOf" srcId="{B2D2ABAF-9A11-42CD-8DFE-85F977425C4B}" destId="{5D7DF8C8-E494-477C-9AB8-D06C94458681}" srcOrd="0" destOrd="0" presId="urn:microsoft.com/office/officeart/2005/8/layout/hList1"/>
    <dgm:cxn modelId="{8F16C090-168E-4953-8BCD-AC29AE8D9887}" type="presParOf" srcId="{5D7DF8C8-E494-477C-9AB8-D06C94458681}" destId="{2EF1DC4C-E54D-4E3C-A175-F854C0FFCF03}" srcOrd="0" destOrd="0" presId="urn:microsoft.com/office/officeart/2005/8/layout/hList1"/>
    <dgm:cxn modelId="{99160A17-CB36-4040-92F3-F93CF194624C}" type="presParOf" srcId="{5D7DF8C8-E494-477C-9AB8-D06C94458681}" destId="{17C0F126-6A4D-4805-9074-C0E1100725FE}" srcOrd="1" destOrd="0" presId="urn:microsoft.com/office/officeart/2005/8/layout/hList1"/>
    <dgm:cxn modelId="{08D9A0D6-7786-4B3E-B73A-D88B91FA766A}" type="presParOf" srcId="{B2D2ABAF-9A11-42CD-8DFE-85F977425C4B}" destId="{DA0228BB-A4F5-422F-91E8-9979C3FD131E}" srcOrd="1" destOrd="0" presId="urn:microsoft.com/office/officeart/2005/8/layout/hList1"/>
    <dgm:cxn modelId="{62FED4E1-8C15-4AF4-810F-8DB8692E9919}" type="presParOf" srcId="{B2D2ABAF-9A11-42CD-8DFE-85F977425C4B}" destId="{F89EA0FF-8AE1-4B7C-B2ED-F5060A409B64}" srcOrd="2" destOrd="0" presId="urn:microsoft.com/office/officeart/2005/8/layout/hList1"/>
    <dgm:cxn modelId="{BCF5E3B3-3A19-4F78-A0D2-A136DC9345F1}" type="presParOf" srcId="{F89EA0FF-8AE1-4B7C-B2ED-F5060A409B64}" destId="{D4BB2BC3-6CFF-4C65-8BA8-39C5EF1365B7}" srcOrd="0" destOrd="0" presId="urn:microsoft.com/office/officeart/2005/8/layout/hList1"/>
    <dgm:cxn modelId="{193DA725-6B9C-426D-AC48-212C90D1B8B2}" type="presParOf" srcId="{F89EA0FF-8AE1-4B7C-B2ED-F5060A409B64}" destId="{94A8A2FB-D33C-415F-8DA5-A4E3FB937F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384AF0-ED09-4F58-9CF3-F2D295D69A08}" type="doc">
      <dgm:prSet loTypeId="urn:microsoft.com/office/officeart/2005/8/layout/pyramid1" loCatId="pyramid" qsTypeId="urn:microsoft.com/office/officeart/2005/8/quickstyle/simple4" qsCatId="simple" csTypeId="urn:microsoft.com/office/officeart/2005/8/colors/colorful2" csCatId="colorful" phldr="1"/>
      <dgm:spPr/>
    </dgm:pt>
    <dgm:pt modelId="{16083529-5A47-427F-B2C6-E7414360A9C0}">
      <dgm:prSet phldrT="[Text]" custT="1"/>
      <dgm:spPr/>
      <dgm:t>
        <a:bodyPr/>
        <a:lstStyle/>
        <a:p>
          <a:r>
            <a:rPr lang="cs-CZ" sz="2500" b="1" dirty="0"/>
            <a:t>Potřeba seberealizace</a:t>
          </a:r>
        </a:p>
      </dgm:t>
    </dgm:pt>
    <dgm:pt modelId="{75EC2E32-9FB1-466F-8DC6-167A0B6756B9}" type="parTrans" cxnId="{AA68F9E6-6A8E-4538-A1FF-C8B2EFB20DAE}">
      <dgm:prSet/>
      <dgm:spPr/>
      <dgm:t>
        <a:bodyPr/>
        <a:lstStyle/>
        <a:p>
          <a:endParaRPr lang="cs-CZ"/>
        </a:p>
      </dgm:t>
    </dgm:pt>
    <dgm:pt modelId="{918F0E92-12A1-43BB-BB55-0243C05EC7F9}" type="sibTrans" cxnId="{AA68F9E6-6A8E-4538-A1FF-C8B2EFB20DAE}">
      <dgm:prSet/>
      <dgm:spPr/>
      <dgm:t>
        <a:bodyPr/>
        <a:lstStyle/>
        <a:p>
          <a:endParaRPr lang="cs-CZ"/>
        </a:p>
      </dgm:t>
    </dgm:pt>
    <dgm:pt modelId="{0B6B11FA-9095-4D10-9D94-5C34A725A0D7}">
      <dgm:prSet phldrT="[Text]" custT="1"/>
      <dgm:spPr/>
      <dgm:t>
        <a:bodyPr/>
        <a:lstStyle/>
        <a:p>
          <a:r>
            <a:rPr lang="cs-CZ" sz="2500" b="1" dirty="0"/>
            <a:t>Potřeby jistoty a bezpečí</a:t>
          </a:r>
        </a:p>
        <a:p>
          <a:r>
            <a:rPr lang="cs-CZ" sz="1800" dirty="0"/>
            <a:t>Potřeba nemít strach z nebezpečí, obavy ze ztráty práce, majetku, přístřeší nedostatku potravin</a:t>
          </a:r>
        </a:p>
      </dgm:t>
    </dgm:pt>
    <dgm:pt modelId="{C74AF8A1-10AC-4327-A1E4-C0D5FC927FE8}" type="parTrans" cxnId="{29BBEC4B-B4FA-4916-999A-921A3EFFC3B4}">
      <dgm:prSet/>
      <dgm:spPr/>
      <dgm:t>
        <a:bodyPr/>
        <a:lstStyle/>
        <a:p>
          <a:endParaRPr lang="cs-CZ"/>
        </a:p>
      </dgm:t>
    </dgm:pt>
    <dgm:pt modelId="{95F60EBA-2B0B-4399-93F8-3068DD4318FE}" type="sibTrans" cxnId="{29BBEC4B-B4FA-4916-999A-921A3EFFC3B4}">
      <dgm:prSet/>
      <dgm:spPr/>
      <dgm:t>
        <a:bodyPr/>
        <a:lstStyle/>
        <a:p>
          <a:endParaRPr lang="cs-CZ"/>
        </a:p>
      </dgm:t>
    </dgm:pt>
    <dgm:pt modelId="{EE6F31E9-D14E-49AD-A3F3-B1654B21A79D}">
      <dgm:prSet phldrT="[Text]" custT="1"/>
      <dgm:spPr/>
      <dgm:t>
        <a:bodyPr/>
        <a:lstStyle/>
        <a:p>
          <a:r>
            <a:rPr lang="cs-CZ" sz="2500" b="1" dirty="0"/>
            <a:t>Fyziologické potřeby</a:t>
          </a:r>
        </a:p>
        <a:p>
          <a:r>
            <a:rPr lang="cs-CZ" sz="1800" dirty="0"/>
            <a:t>Základní potřeby k udržování lidského života: potraviny, voda, teplo, přístřeší, spánek – nejsou-li uspokojeny, nemohou nás motivovat ostatní potřeby</a:t>
          </a:r>
        </a:p>
      </dgm:t>
    </dgm:pt>
    <dgm:pt modelId="{0D1B414D-12FB-4354-B2B2-8E0FBBF4379B}" type="parTrans" cxnId="{ADFC3A65-EEFC-4550-85C9-BC44F1D188A1}">
      <dgm:prSet/>
      <dgm:spPr/>
      <dgm:t>
        <a:bodyPr/>
        <a:lstStyle/>
        <a:p>
          <a:endParaRPr lang="cs-CZ"/>
        </a:p>
      </dgm:t>
    </dgm:pt>
    <dgm:pt modelId="{FC972A2D-7423-4DEC-A9A4-4C12295E65BB}" type="sibTrans" cxnId="{ADFC3A65-EEFC-4550-85C9-BC44F1D188A1}">
      <dgm:prSet/>
      <dgm:spPr/>
      <dgm:t>
        <a:bodyPr/>
        <a:lstStyle/>
        <a:p>
          <a:endParaRPr lang="cs-CZ"/>
        </a:p>
      </dgm:t>
    </dgm:pt>
    <dgm:pt modelId="{3A67AF10-C55D-4AB8-A6FA-A4325B0051E6}">
      <dgm:prSet phldrT="[Text]" custT="1"/>
      <dgm:spPr/>
      <dgm:t>
        <a:bodyPr/>
        <a:lstStyle/>
        <a:p>
          <a:r>
            <a:rPr lang="cs-CZ" sz="2500" b="1" dirty="0"/>
            <a:t>Potřeba přátelství a přijetí</a:t>
          </a:r>
        </a:p>
        <a:p>
          <a:r>
            <a:rPr lang="cs-CZ" sz="1800" dirty="0"/>
            <a:t>Člověk je společenská bytost – přijetí mezi ostatními</a:t>
          </a:r>
        </a:p>
      </dgm:t>
    </dgm:pt>
    <dgm:pt modelId="{0B5EAA75-95BB-4A42-8F2D-356A21D835C1}" type="parTrans" cxnId="{FCC87E6B-952B-4518-AA9B-CD214A2E78B3}">
      <dgm:prSet/>
      <dgm:spPr/>
      <dgm:t>
        <a:bodyPr/>
        <a:lstStyle/>
        <a:p>
          <a:endParaRPr lang="cs-CZ"/>
        </a:p>
      </dgm:t>
    </dgm:pt>
    <dgm:pt modelId="{052662A0-3443-43A8-8A2E-9D8CDD58AE23}" type="sibTrans" cxnId="{FCC87E6B-952B-4518-AA9B-CD214A2E78B3}">
      <dgm:prSet/>
      <dgm:spPr/>
      <dgm:t>
        <a:bodyPr/>
        <a:lstStyle/>
        <a:p>
          <a:endParaRPr lang="cs-CZ"/>
        </a:p>
      </dgm:t>
    </dgm:pt>
    <dgm:pt modelId="{41424A24-76FA-4BFE-BEF3-D87643BB1494}">
      <dgm:prSet phldrT="[Text]" custT="1"/>
      <dgm:spPr/>
      <dgm:t>
        <a:bodyPr/>
        <a:lstStyle/>
        <a:p>
          <a:r>
            <a:rPr lang="cs-CZ" sz="2500" b="1" dirty="0"/>
            <a:t>Potřeba požívat vážnost</a:t>
          </a:r>
        </a:p>
      </dgm:t>
    </dgm:pt>
    <dgm:pt modelId="{79C0876C-AED4-4B1D-BB5A-6011E7916420}" type="parTrans" cxnId="{5771E82C-C741-4E94-8FD7-53426F9A5238}">
      <dgm:prSet/>
      <dgm:spPr/>
      <dgm:t>
        <a:bodyPr/>
        <a:lstStyle/>
        <a:p>
          <a:endParaRPr lang="cs-CZ"/>
        </a:p>
      </dgm:t>
    </dgm:pt>
    <dgm:pt modelId="{0226E0CC-7C7D-457E-AF91-3474F34F8DC5}" type="sibTrans" cxnId="{5771E82C-C741-4E94-8FD7-53426F9A5238}">
      <dgm:prSet/>
      <dgm:spPr/>
      <dgm:t>
        <a:bodyPr/>
        <a:lstStyle/>
        <a:p>
          <a:endParaRPr lang="cs-CZ"/>
        </a:p>
      </dgm:t>
    </dgm:pt>
    <dgm:pt modelId="{0EF1DB8B-7EC0-46B6-9E6C-AC67DB9093D1}" type="pres">
      <dgm:prSet presAssocID="{76384AF0-ED09-4F58-9CF3-F2D295D69A08}" presName="Name0" presStyleCnt="0">
        <dgm:presLayoutVars>
          <dgm:dir/>
          <dgm:animLvl val="lvl"/>
          <dgm:resizeHandles val="exact"/>
        </dgm:presLayoutVars>
      </dgm:prSet>
      <dgm:spPr/>
    </dgm:pt>
    <dgm:pt modelId="{BCFA0A23-3342-45D9-B073-B9D3E0AB7F08}" type="pres">
      <dgm:prSet presAssocID="{16083529-5A47-427F-B2C6-E7414360A9C0}" presName="Name8" presStyleCnt="0"/>
      <dgm:spPr/>
    </dgm:pt>
    <dgm:pt modelId="{0F99F241-5775-4995-8E1B-F0EE54CCCB3E}" type="pres">
      <dgm:prSet presAssocID="{16083529-5A47-427F-B2C6-E7414360A9C0}" presName="level" presStyleLbl="node1" presStyleIdx="0" presStyleCnt="5" custScaleX="114071">
        <dgm:presLayoutVars>
          <dgm:chMax val="1"/>
          <dgm:bulletEnabled val="1"/>
        </dgm:presLayoutVars>
      </dgm:prSet>
      <dgm:spPr/>
    </dgm:pt>
    <dgm:pt modelId="{D9C74964-B629-4259-9B6F-B4B53BF6A2B1}" type="pres">
      <dgm:prSet presAssocID="{16083529-5A47-427F-B2C6-E7414360A9C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DE86CF7-0C66-433C-A493-5CA4A18546DD}" type="pres">
      <dgm:prSet presAssocID="{41424A24-76FA-4BFE-BEF3-D87643BB1494}" presName="Name8" presStyleCnt="0"/>
      <dgm:spPr/>
    </dgm:pt>
    <dgm:pt modelId="{6C2611B9-F447-4099-84F9-C46A4E4D24B3}" type="pres">
      <dgm:prSet presAssocID="{41424A24-76FA-4BFE-BEF3-D87643BB1494}" presName="level" presStyleLbl="node1" presStyleIdx="1" presStyleCnt="5" custScaleX="105077">
        <dgm:presLayoutVars>
          <dgm:chMax val="1"/>
          <dgm:bulletEnabled val="1"/>
        </dgm:presLayoutVars>
      </dgm:prSet>
      <dgm:spPr/>
    </dgm:pt>
    <dgm:pt modelId="{80986551-3DB1-4F7A-A9DF-8E475BB281E7}" type="pres">
      <dgm:prSet presAssocID="{41424A24-76FA-4BFE-BEF3-D87643BB149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C02393B-3A2A-4135-882F-01998A13CB9B}" type="pres">
      <dgm:prSet presAssocID="{3A67AF10-C55D-4AB8-A6FA-A4325B0051E6}" presName="Name8" presStyleCnt="0"/>
      <dgm:spPr/>
    </dgm:pt>
    <dgm:pt modelId="{05B9436F-A064-410E-860A-BCE32F290418}" type="pres">
      <dgm:prSet presAssocID="{3A67AF10-C55D-4AB8-A6FA-A4325B0051E6}" presName="level" presStyleLbl="node1" presStyleIdx="2" presStyleCnt="5" custScaleX="102279" custScaleY="115072">
        <dgm:presLayoutVars>
          <dgm:chMax val="1"/>
          <dgm:bulletEnabled val="1"/>
        </dgm:presLayoutVars>
      </dgm:prSet>
      <dgm:spPr/>
    </dgm:pt>
    <dgm:pt modelId="{9D8034AA-1EA7-4D68-949E-43E80F4BDF28}" type="pres">
      <dgm:prSet presAssocID="{3A67AF10-C55D-4AB8-A6FA-A4325B0051E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6D12D96-B1E8-451F-A8AA-AF63F0CA37CF}" type="pres">
      <dgm:prSet presAssocID="{0B6B11FA-9095-4D10-9D94-5C34A725A0D7}" presName="Name8" presStyleCnt="0"/>
      <dgm:spPr/>
    </dgm:pt>
    <dgm:pt modelId="{824B2FB6-7B25-40E8-A948-17D048BD8D79}" type="pres">
      <dgm:prSet presAssocID="{0B6B11FA-9095-4D10-9D94-5C34A725A0D7}" presName="level" presStyleLbl="node1" presStyleIdx="3" presStyleCnt="5" custScaleX="100964" custScaleY="91339">
        <dgm:presLayoutVars>
          <dgm:chMax val="1"/>
          <dgm:bulletEnabled val="1"/>
        </dgm:presLayoutVars>
      </dgm:prSet>
      <dgm:spPr/>
    </dgm:pt>
    <dgm:pt modelId="{1D49550E-0D7A-4941-A0E0-C101A94FEF42}" type="pres">
      <dgm:prSet presAssocID="{0B6B11FA-9095-4D10-9D94-5C34A725A0D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975436-9CFE-47DE-88D0-2AE43B15CD4E}" type="pres">
      <dgm:prSet presAssocID="{EE6F31E9-D14E-49AD-A3F3-B1654B21A79D}" presName="Name8" presStyleCnt="0"/>
      <dgm:spPr/>
    </dgm:pt>
    <dgm:pt modelId="{0E7540E5-BCC0-40D2-99B5-3E4C6543B092}" type="pres">
      <dgm:prSet presAssocID="{EE6F31E9-D14E-49AD-A3F3-B1654B21A79D}" presName="level" presStyleLbl="node1" presStyleIdx="4" presStyleCnt="5" custLinFactNeighborY="4600">
        <dgm:presLayoutVars>
          <dgm:chMax val="1"/>
          <dgm:bulletEnabled val="1"/>
        </dgm:presLayoutVars>
      </dgm:prSet>
      <dgm:spPr/>
    </dgm:pt>
    <dgm:pt modelId="{665A52C4-1A29-4800-BD62-916D5A27988C}" type="pres">
      <dgm:prSet presAssocID="{EE6F31E9-D14E-49AD-A3F3-B1654B21A79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5F30313-1522-46FC-BA09-97407350960C}" type="presOf" srcId="{0B6B11FA-9095-4D10-9D94-5C34A725A0D7}" destId="{1D49550E-0D7A-4941-A0E0-C101A94FEF42}" srcOrd="1" destOrd="0" presId="urn:microsoft.com/office/officeart/2005/8/layout/pyramid1"/>
    <dgm:cxn modelId="{5771E82C-C741-4E94-8FD7-53426F9A5238}" srcId="{76384AF0-ED09-4F58-9CF3-F2D295D69A08}" destId="{41424A24-76FA-4BFE-BEF3-D87643BB1494}" srcOrd="1" destOrd="0" parTransId="{79C0876C-AED4-4B1D-BB5A-6011E7916420}" sibTransId="{0226E0CC-7C7D-457E-AF91-3474F34F8DC5}"/>
    <dgm:cxn modelId="{2854233B-910C-4E66-845E-BA66120A2AD0}" type="presOf" srcId="{0B6B11FA-9095-4D10-9D94-5C34A725A0D7}" destId="{824B2FB6-7B25-40E8-A948-17D048BD8D79}" srcOrd="0" destOrd="0" presId="urn:microsoft.com/office/officeart/2005/8/layout/pyramid1"/>
    <dgm:cxn modelId="{AB162E5B-2BB4-4592-9206-0AF650374CFD}" type="presOf" srcId="{3A67AF10-C55D-4AB8-A6FA-A4325B0051E6}" destId="{05B9436F-A064-410E-860A-BCE32F290418}" srcOrd="0" destOrd="0" presId="urn:microsoft.com/office/officeart/2005/8/layout/pyramid1"/>
    <dgm:cxn modelId="{99D17B63-42ED-41A4-9AFA-A5F09FB0BE33}" type="presOf" srcId="{16083529-5A47-427F-B2C6-E7414360A9C0}" destId="{D9C74964-B629-4259-9B6F-B4B53BF6A2B1}" srcOrd="1" destOrd="0" presId="urn:microsoft.com/office/officeart/2005/8/layout/pyramid1"/>
    <dgm:cxn modelId="{ADFC3A65-EEFC-4550-85C9-BC44F1D188A1}" srcId="{76384AF0-ED09-4F58-9CF3-F2D295D69A08}" destId="{EE6F31E9-D14E-49AD-A3F3-B1654B21A79D}" srcOrd="4" destOrd="0" parTransId="{0D1B414D-12FB-4354-B2B2-8E0FBBF4379B}" sibTransId="{FC972A2D-7423-4DEC-A9A4-4C12295E65BB}"/>
    <dgm:cxn modelId="{84548C48-4DF8-4A1A-8E14-E53A9857A8D1}" type="presOf" srcId="{EE6F31E9-D14E-49AD-A3F3-B1654B21A79D}" destId="{665A52C4-1A29-4800-BD62-916D5A27988C}" srcOrd="1" destOrd="0" presId="urn:microsoft.com/office/officeart/2005/8/layout/pyramid1"/>
    <dgm:cxn modelId="{FCC87E6B-952B-4518-AA9B-CD214A2E78B3}" srcId="{76384AF0-ED09-4F58-9CF3-F2D295D69A08}" destId="{3A67AF10-C55D-4AB8-A6FA-A4325B0051E6}" srcOrd="2" destOrd="0" parTransId="{0B5EAA75-95BB-4A42-8F2D-356A21D835C1}" sibTransId="{052662A0-3443-43A8-8A2E-9D8CDD58AE23}"/>
    <dgm:cxn modelId="{29BBEC4B-B4FA-4916-999A-921A3EFFC3B4}" srcId="{76384AF0-ED09-4F58-9CF3-F2D295D69A08}" destId="{0B6B11FA-9095-4D10-9D94-5C34A725A0D7}" srcOrd="3" destOrd="0" parTransId="{C74AF8A1-10AC-4327-A1E4-C0D5FC927FE8}" sibTransId="{95F60EBA-2B0B-4399-93F8-3068DD4318FE}"/>
    <dgm:cxn modelId="{06CBA490-21E7-4512-BB44-F247C4DB6BCE}" type="presOf" srcId="{3A67AF10-C55D-4AB8-A6FA-A4325B0051E6}" destId="{9D8034AA-1EA7-4D68-949E-43E80F4BDF28}" srcOrd="1" destOrd="0" presId="urn:microsoft.com/office/officeart/2005/8/layout/pyramid1"/>
    <dgm:cxn modelId="{F4741C98-D153-4934-9622-BFBDFD362E18}" type="presOf" srcId="{41424A24-76FA-4BFE-BEF3-D87643BB1494}" destId="{6C2611B9-F447-4099-84F9-C46A4E4D24B3}" srcOrd="0" destOrd="0" presId="urn:microsoft.com/office/officeart/2005/8/layout/pyramid1"/>
    <dgm:cxn modelId="{8A16D69F-2694-4B73-B1FF-0792E2736327}" type="presOf" srcId="{16083529-5A47-427F-B2C6-E7414360A9C0}" destId="{0F99F241-5775-4995-8E1B-F0EE54CCCB3E}" srcOrd="0" destOrd="0" presId="urn:microsoft.com/office/officeart/2005/8/layout/pyramid1"/>
    <dgm:cxn modelId="{527E5FAC-4798-4247-9369-1A0BFA64054F}" type="presOf" srcId="{EE6F31E9-D14E-49AD-A3F3-B1654B21A79D}" destId="{0E7540E5-BCC0-40D2-99B5-3E4C6543B092}" srcOrd="0" destOrd="0" presId="urn:microsoft.com/office/officeart/2005/8/layout/pyramid1"/>
    <dgm:cxn modelId="{3A9267DF-7FE6-4DC1-BC27-07A43E890D78}" type="presOf" srcId="{76384AF0-ED09-4F58-9CF3-F2D295D69A08}" destId="{0EF1DB8B-7EC0-46B6-9E6C-AC67DB9093D1}" srcOrd="0" destOrd="0" presId="urn:microsoft.com/office/officeart/2005/8/layout/pyramid1"/>
    <dgm:cxn modelId="{AA68F9E6-6A8E-4538-A1FF-C8B2EFB20DAE}" srcId="{76384AF0-ED09-4F58-9CF3-F2D295D69A08}" destId="{16083529-5A47-427F-B2C6-E7414360A9C0}" srcOrd="0" destOrd="0" parTransId="{75EC2E32-9FB1-466F-8DC6-167A0B6756B9}" sibTransId="{918F0E92-12A1-43BB-BB55-0243C05EC7F9}"/>
    <dgm:cxn modelId="{42E53BFF-7303-4C7C-A014-5D6726B09C0F}" type="presOf" srcId="{41424A24-76FA-4BFE-BEF3-D87643BB1494}" destId="{80986551-3DB1-4F7A-A9DF-8E475BB281E7}" srcOrd="1" destOrd="0" presId="urn:microsoft.com/office/officeart/2005/8/layout/pyramid1"/>
    <dgm:cxn modelId="{0AB6B4EB-A8AA-4560-8571-2200D958DDAA}" type="presParOf" srcId="{0EF1DB8B-7EC0-46B6-9E6C-AC67DB9093D1}" destId="{BCFA0A23-3342-45D9-B073-B9D3E0AB7F08}" srcOrd="0" destOrd="0" presId="urn:microsoft.com/office/officeart/2005/8/layout/pyramid1"/>
    <dgm:cxn modelId="{F3FFF0CB-D7B4-402F-9591-E3036726B09D}" type="presParOf" srcId="{BCFA0A23-3342-45D9-B073-B9D3E0AB7F08}" destId="{0F99F241-5775-4995-8E1B-F0EE54CCCB3E}" srcOrd="0" destOrd="0" presId="urn:microsoft.com/office/officeart/2005/8/layout/pyramid1"/>
    <dgm:cxn modelId="{05082179-AD13-46C7-B0B3-B939F6A00D8D}" type="presParOf" srcId="{BCFA0A23-3342-45D9-B073-B9D3E0AB7F08}" destId="{D9C74964-B629-4259-9B6F-B4B53BF6A2B1}" srcOrd="1" destOrd="0" presId="urn:microsoft.com/office/officeart/2005/8/layout/pyramid1"/>
    <dgm:cxn modelId="{1F76DA2F-7D82-4E94-8DAC-9C26D716C5BF}" type="presParOf" srcId="{0EF1DB8B-7EC0-46B6-9E6C-AC67DB9093D1}" destId="{2DE86CF7-0C66-433C-A493-5CA4A18546DD}" srcOrd="1" destOrd="0" presId="urn:microsoft.com/office/officeart/2005/8/layout/pyramid1"/>
    <dgm:cxn modelId="{A3EA312B-5E46-4799-84FD-4FEA27110EE5}" type="presParOf" srcId="{2DE86CF7-0C66-433C-A493-5CA4A18546DD}" destId="{6C2611B9-F447-4099-84F9-C46A4E4D24B3}" srcOrd="0" destOrd="0" presId="urn:microsoft.com/office/officeart/2005/8/layout/pyramid1"/>
    <dgm:cxn modelId="{75BEB8DB-FC1A-4D13-BBF9-DA33399899E5}" type="presParOf" srcId="{2DE86CF7-0C66-433C-A493-5CA4A18546DD}" destId="{80986551-3DB1-4F7A-A9DF-8E475BB281E7}" srcOrd="1" destOrd="0" presId="urn:microsoft.com/office/officeart/2005/8/layout/pyramid1"/>
    <dgm:cxn modelId="{143F1E43-DD22-4493-BED1-337F2913D110}" type="presParOf" srcId="{0EF1DB8B-7EC0-46B6-9E6C-AC67DB9093D1}" destId="{EC02393B-3A2A-4135-882F-01998A13CB9B}" srcOrd="2" destOrd="0" presId="urn:microsoft.com/office/officeart/2005/8/layout/pyramid1"/>
    <dgm:cxn modelId="{7C95CBF3-80B4-4821-8448-3AFBCB1DEF23}" type="presParOf" srcId="{EC02393B-3A2A-4135-882F-01998A13CB9B}" destId="{05B9436F-A064-410E-860A-BCE32F290418}" srcOrd="0" destOrd="0" presId="urn:microsoft.com/office/officeart/2005/8/layout/pyramid1"/>
    <dgm:cxn modelId="{81FC3C7C-BCA3-44B5-9B00-F2F6A19545B6}" type="presParOf" srcId="{EC02393B-3A2A-4135-882F-01998A13CB9B}" destId="{9D8034AA-1EA7-4D68-949E-43E80F4BDF28}" srcOrd="1" destOrd="0" presId="urn:microsoft.com/office/officeart/2005/8/layout/pyramid1"/>
    <dgm:cxn modelId="{05AA8329-9212-4C40-91C0-9FD9992AB467}" type="presParOf" srcId="{0EF1DB8B-7EC0-46B6-9E6C-AC67DB9093D1}" destId="{06D12D96-B1E8-451F-A8AA-AF63F0CA37CF}" srcOrd="3" destOrd="0" presId="urn:microsoft.com/office/officeart/2005/8/layout/pyramid1"/>
    <dgm:cxn modelId="{7C7DA5E3-1398-460A-9050-E858FCA43A51}" type="presParOf" srcId="{06D12D96-B1E8-451F-A8AA-AF63F0CA37CF}" destId="{824B2FB6-7B25-40E8-A948-17D048BD8D79}" srcOrd="0" destOrd="0" presId="urn:microsoft.com/office/officeart/2005/8/layout/pyramid1"/>
    <dgm:cxn modelId="{6DC76157-4B2A-4D58-BCB6-CD9C6B4062CA}" type="presParOf" srcId="{06D12D96-B1E8-451F-A8AA-AF63F0CA37CF}" destId="{1D49550E-0D7A-4941-A0E0-C101A94FEF42}" srcOrd="1" destOrd="0" presId="urn:microsoft.com/office/officeart/2005/8/layout/pyramid1"/>
    <dgm:cxn modelId="{90D066A3-D3E7-44BD-9CA1-6367FCC6EE71}" type="presParOf" srcId="{0EF1DB8B-7EC0-46B6-9E6C-AC67DB9093D1}" destId="{F9975436-9CFE-47DE-88D0-2AE43B15CD4E}" srcOrd="4" destOrd="0" presId="urn:microsoft.com/office/officeart/2005/8/layout/pyramid1"/>
    <dgm:cxn modelId="{47138EC0-0E25-4D04-82C7-594E4CEB7FCE}" type="presParOf" srcId="{F9975436-9CFE-47DE-88D0-2AE43B15CD4E}" destId="{0E7540E5-BCC0-40D2-99B5-3E4C6543B092}" srcOrd="0" destOrd="0" presId="urn:microsoft.com/office/officeart/2005/8/layout/pyramid1"/>
    <dgm:cxn modelId="{34FC3DF9-BABB-4A15-8C88-75515A3E4AFE}" type="presParOf" srcId="{F9975436-9CFE-47DE-88D0-2AE43B15CD4E}" destId="{665A52C4-1A29-4800-BD62-916D5A27988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D1A12E-3D45-451B-83E7-4FCB69BBDDC5}" type="doc">
      <dgm:prSet loTypeId="urn:microsoft.com/office/officeart/2005/8/layout/hierarchy2" loCatId="hierarchy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CEAE50FF-8EA7-49FB-A449-9785AAC078B7}">
      <dgm:prSet phldrT="[Text]"/>
      <dgm:spPr/>
      <dgm:t>
        <a:bodyPr/>
        <a:lstStyle/>
        <a:p>
          <a:r>
            <a:rPr lang="cs-CZ" dirty="0"/>
            <a:t>Vyváženost / nevyváženost odměn</a:t>
          </a:r>
        </a:p>
      </dgm:t>
    </dgm:pt>
    <dgm:pt modelId="{D4490E3D-B937-4B75-8ABE-C5B0D84B5B72}" type="parTrans" cxnId="{1F8B14E9-5919-4DFE-B6D4-2BEE1D7A9FE4}">
      <dgm:prSet/>
      <dgm:spPr/>
      <dgm:t>
        <a:bodyPr/>
        <a:lstStyle/>
        <a:p>
          <a:endParaRPr lang="cs-CZ"/>
        </a:p>
      </dgm:t>
    </dgm:pt>
    <dgm:pt modelId="{234F6D25-B7DA-4FB6-8BAC-F79B8FB33B9F}" type="sibTrans" cxnId="{1F8B14E9-5919-4DFE-B6D4-2BEE1D7A9FE4}">
      <dgm:prSet/>
      <dgm:spPr/>
      <dgm:t>
        <a:bodyPr/>
        <a:lstStyle/>
        <a:p>
          <a:endParaRPr lang="cs-CZ"/>
        </a:p>
      </dgm:t>
    </dgm:pt>
    <dgm:pt modelId="{18A2CAF8-7253-45C3-952B-C81651F5CFE3}">
      <dgm:prSet phldrT="[Text]"/>
      <dgm:spPr/>
      <dgm:t>
        <a:bodyPr/>
        <a:lstStyle/>
        <a:p>
          <a:r>
            <a:rPr lang="cs-CZ" dirty="0"/>
            <a:t>Nespravedlivá odměna</a:t>
          </a:r>
        </a:p>
      </dgm:t>
    </dgm:pt>
    <dgm:pt modelId="{ED23B65A-9E17-4F4C-830A-B22160FAA32F}" type="parTrans" cxnId="{12D83B3D-A136-4B39-A649-A2CE6C23102C}">
      <dgm:prSet/>
      <dgm:spPr/>
      <dgm:t>
        <a:bodyPr/>
        <a:lstStyle/>
        <a:p>
          <a:endParaRPr lang="cs-CZ"/>
        </a:p>
      </dgm:t>
    </dgm:pt>
    <dgm:pt modelId="{0719B7AF-2FA0-4570-ACA4-C816B4497DF5}" type="sibTrans" cxnId="{12D83B3D-A136-4B39-A649-A2CE6C23102C}">
      <dgm:prSet/>
      <dgm:spPr/>
      <dgm:t>
        <a:bodyPr/>
        <a:lstStyle/>
        <a:p>
          <a:endParaRPr lang="cs-CZ"/>
        </a:p>
      </dgm:t>
    </dgm:pt>
    <dgm:pt modelId="{992B0C98-0CFF-4CAA-89F6-55BA52A7EF4B}">
      <dgm:prSet phldrT="[Text]"/>
      <dgm:spPr/>
      <dgm:t>
        <a:bodyPr/>
        <a:lstStyle/>
        <a:p>
          <a:r>
            <a:rPr lang="cs-CZ" dirty="0"/>
            <a:t>Intenzivnější práce</a:t>
          </a:r>
        </a:p>
      </dgm:t>
    </dgm:pt>
    <dgm:pt modelId="{390EB384-A241-4C2E-BE43-90BFF56468FC}" type="parTrans" cxnId="{7E4CE276-B1A0-490D-8EC6-D5E0E50043DC}">
      <dgm:prSet/>
      <dgm:spPr/>
      <dgm:t>
        <a:bodyPr/>
        <a:lstStyle/>
        <a:p>
          <a:endParaRPr lang="cs-CZ"/>
        </a:p>
      </dgm:t>
    </dgm:pt>
    <dgm:pt modelId="{BC126527-222E-4A0E-A18B-C0821ABC7D27}" type="sibTrans" cxnId="{7E4CE276-B1A0-490D-8EC6-D5E0E50043DC}">
      <dgm:prSet/>
      <dgm:spPr/>
      <dgm:t>
        <a:bodyPr/>
        <a:lstStyle/>
        <a:p>
          <a:endParaRPr lang="cs-CZ"/>
        </a:p>
      </dgm:t>
    </dgm:pt>
    <dgm:pt modelId="{7D6D7A0B-6C4B-43A3-9FCF-FFABFAAC702D}">
      <dgm:prSet phldrT="[Text]"/>
      <dgm:spPr/>
      <dgm:t>
        <a:bodyPr/>
        <a:lstStyle/>
        <a:p>
          <a:r>
            <a:rPr lang="cs-CZ" dirty="0"/>
            <a:t>Snížení odměny</a:t>
          </a:r>
        </a:p>
      </dgm:t>
    </dgm:pt>
    <dgm:pt modelId="{F29ABEBA-01F1-4158-B50F-FC3CA013B15D}" type="parTrans" cxnId="{4937F9DE-7309-4F73-98FE-6173659240B3}">
      <dgm:prSet/>
      <dgm:spPr/>
      <dgm:t>
        <a:bodyPr/>
        <a:lstStyle/>
        <a:p>
          <a:endParaRPr lang="cs-CZ"/>
        </a:p>
      </dgm:t>
    </dgm:pt>
    <dgm:pt modelId="{FE7AF7D5-808A-465C-B3DE-1E2D26C90439}" type="sibTrans" cxnId="{4937F9DE-7309-4F73-98FE-6173659240B3}">
      <dgm:prSet/>
      <dgm:spPr/>
      <dgm:t>
        <a:bodyPr/>
        <a:lstStyle/>
        <a:p>
          <a:endParaRPr lang="cs-CZ"/>
        </a:p>
      </dgm:t>
    </dgm:pt>
    <dgm:pt modelId="{F0A6E881-FA81-43B5-B0ED-71027116D104}">
      <dgm:prSet phldrT="[Text]"/>
      <dgm:spPr/>
      <dgm:t>
        <a:bodyPr/>
        <a:lstStyle/>
        <a:p>
          <a:r>
            <a:rPr lang="cs-CZ" dirty="0"/>
            <a:t>Spravedlivá odměna</a:t>
          </a:r>
        </a:p>
      </dgm:t>
    </dgm:pt>
    <dgm:pt modelId="{C3F06CBF-E245-4C80-9C84-46E891CFA0F1}" type="parTrans" cxnId="{6EB20D08-B877-4E6D-A72B-FEA02D16F3B1}">
      <dgm:prSet/>
      <dgm:spPr/>
      <dgm:t>
        <a:bodyPr/>
        <a:lstStyle/>
        <a:p>
          <a:endParaRPr lang="cs-CZ"/>
        </a:p>
      </dgm:t>
    </dgm:pt>
    <dgm:pt modelId="{AF5D7839-DD12-4FA6-AFA2-A98E53D77F70}" type="sibTrans" cxnId="{6EB20D08-B877-4E6D-A72B-FEA02D16F3B1}">
      <dgm:prSet/>
      <dgm:spPr/>
      <dgm:t>
        <a:bodyPr/>
        <a:lstStyle/>
        <a:p>
          <a:endParaRPr lang="cs-CZ"/>
        </a:p>
      </dgm:t>
    </dgm:pt>
    <dgm:pt modelId="{E407AED5-1DFE-4610-B0E6-A30D06ECA4E4}">
      <dgm:prSet phldrT="[Text]"/>
      <dgm:spPr/>
      <dgm:t>
        <a:bodyPr/>
        <a:lstStyle/>
        <a:p>
          <a:r>
            <a:rPr lang="cs-CZ" dirty="0"/>
            <a:t>Více než spravedlivá odměna</a:t>
          </a:r>
        </a:p>
      </dgm:t>
    </dgm:pt>
    <dgm:pt modelId="{C85C48DB-003D-4F15-A810-B320C890D951}" type="parTrans" cxnId="{2EC7AC61-208C-4BF2-9203-5B1942D535EA}">
      <dgm:prSet/>
      <dgm:spPr/>
      <dgm:t>
        <a:bodyPr/>
        <a:lstStyle/>
        <a:p>
          <a:endParaRPr lang="cs-CZ"/>
        </a:p>
      </dgm:t>
    </dgm:pt>
    <dgm:pt modelId="{27600715-3B44-457A-B54B-8940C864FB53}" type="sibTrans" cxnId="{2EC7AC61-208C-4BF2-9203-5B1942D535EA}">
      <dgm:prSet/>
      <dgm:spPr/>
      <dgm:t>
        <a:bodyPr/>
        <a:lstStyle/>
        <a:p>
          <a:endParaRPr lang="cs-CZ"/>
        </a:p>
      </dgm:t>
    </dgm:pt>
    <dgm:pt modelId="{6C1619DD-8B74-49CA-9F74-2B9E0D89C5A1}">
      <dgm:prSet phldrT="[Text]"/>
      <dgm:spPr/>
      <dgm:t>
        <a:bodyPr/>
        <a:lstStyle/>
        <a:p>
          <a:r>
            <a:rPr lang="cs-CZ" dirty="0"/>
            <a:t>Nespokojenost</a:t>
          </a:r>
        </a:p>
      </dgm:t>
    </dgm:pt>
    <dgm:pt modelId="{402ADDD1-91C6-415C-99C5-9B251D28DAD0}" type="parTrans" cxnId="{AF10D0A5-01E9-400A-BE61-DC9563A7DEA9}">
      <dgm:prSet/>
      <dgm:spPr/>
      <dgm:t>
        <a:bodyPr/>
        <a:lstStyle/>
        <a:p>
          <a:endParaRPr lang="cs-CZ"/>
        </a:p>
      </dgm:t>
    </dgm:pt>
    <dgm:pt modelId="{84E57E02-496A-47AD-AC9A-36F6DAAD2B79}" type="sibTrans" cxnId="{AF10D0A5-01E9-400A-BE61-DC9563A7DEA9}">
      <dgm:prSet/>
      <dgm:spPr/>
      <dgm:t>
        <a:bodyPr/>
        <a:lstStyle/>
        <a:p>
          <a:endParaRPr lang="cs-CZ"/>
        </a:p>
      </dgm:t>
    </dgm:pt>
    <dgm:pt modelId="{237EE7DB-B822-46F1-9E91-2DC8EB5CD921}">
      <dgm:prSet phldrT="[Text]"/>
      <dgm:spPr/>
      <dgm:t>
        <a:bodyPr/>
        <a:lstStyle/>
        <a:p>
          <a:r>
            <a:rPr lang="cs-CZ" dirty="0"/>
            <a:t>Zhoršení výsledků</a:t>
          </a:r>
        </a:p>
      </dgm:t>
    </dgm:pt>
    <dgm:pt modelId="{0CECB917-8BE4-4817-BA15-C6F89C3F2A8B}" type="parTrans" cxnId="{98C5C235-7E42-41CE-B74C-B75D0DA1358D}">
      <dgm:prSet/>
      <dgm:spPr/>
      <dgm:t>
        <a:bodyPr/>
        <a:lstStyle/>
        <a:p>
          <a:endParaRPr lang="cs-CZ"/>
        </a:p>
      </dgm:t>
    </dgm:pt>
    <dgm:pt modelId="{6D1A19FD-3635-436C-AB8C-91D5A28624D6}" type="sibTrans" cxnId="{98C5C235-7E42-41CE-B74C-B75D0DA1358D}">
      <dgm:prSet/>
      <dgm:spPr/>
      <dgm:t>
        <a:bodyPr/>
        <a:lstStyle/>
        <a:p>
          <a:endParaRPr lang="cs-CZ"/>
        </a:p>
      </dgm:t>
    </dgm:pt>
    <dgm:pt modelId="{D70B4622-91BA-441B-B472-F17610EF3627}">
      <dgm:prSet phldrT="[Text]"/>
      <dgm:spPr/>
      <dgm:t>
        <a:bodyPr/>
        <a:lstStyle/>
        <a:p>
          <a:r>
            <a:rPr lang="cs-CZ" dirty="0"/>
            <a:t>Odchod z organizace</a:t>
          </a:r>
        </a:p>
      </dgm:t>
    </dgm:pt>
    <dgm:pt modelId="{FC7572B5-5B05-4299-A639-C37F09C88CAB}" type="parTrans" cxnId="{DCB2BCAE-8341-4D8B-B7F3-BB1421AE1DFD}">
      <dgm:prSet/>
      <dgm:spPr/>
      <dgm:t>
        <a:bodyPr/>
        <a:lstStyle/>
        <a:p>
          <a:endParaRPr lang="cs-CZ"/>
        </a:p>
      </dgm:t>
    </dgm:pt>
    <dgm:pt modelId="{C64F842A-8EA6-4E8D-B659-C373CEA875A5}" type="sibTrans" cxnId="{DCB2BCAE-8341-4D8B-B7F3-BB1421AE1DFD}">
      <dgm:prSet/>
      <dgm:spPr/>
      <dgm:t>
        <a:bodyPr/>
        <a:lstStyle/>
        <a:p>
          <a:endParaRPr lang="cs-CZ"/>
        </a:p>
      </dgm:t>
    </dgm:pt>
    <dgm:pt modelId="{A0F0346A-9BBB-4705-98C4-D21501D5771D}">
      <dgm:prSet phldrT="[Text]"/>
      <dgm:spPr/>
      <dgm:t>
        <a:bodyPr/>
        <a:lstStyle/>
        <a:p>
          <a:r>
            <a:rPr lang="cs-CZ" dirty="0"/>
            <a:t>Udržování stejné úrovně výsledků</a:t>
          </a:r>
        </a:p>
      </dgm:t>
    </dgm:pt>
    <dgm:pt modelId="{8BA6E8DE-79C1-4E28-9C9A-0573775B4C6B}" type="parTrans" cxnId="{267060DB-D451-4003-9A68-DB0A5C47B58E}">
      <dgm:prSet/>
      <dgm:spPr/>
      <dgm:t>
        <a:bodyPr/>
        <a:lstStyle/>
        <a:p>
          <a:endParaRPr lang="cs-CZ"/>
        </a:p>
      </dgm:t>
    </dgm:pt>
    <dgm:pt modelId="{F6A3D674-041F-4990-8F5D-D1D450C4180A}" type="sibTrans" cxnId="{267060DB-D451-4003-9A68-DB0A5C47B58E}">
      <dgm:prSet/>
      <dgm:spPr/>
      <dgm:t>
        <a:bodyPr/>
        <a:lstStyle/>
        <a:p>
          <a:endParaRPr lang="cs-CZ"/>
        </a:p>
      </dgm:t>
    </dgm:pt>
    <dgm:pt modelId="{FFD81AD5-4835-4C49-BAAF-832DF451595C}" type="pres">
      <dgm:prSet presAssocID="{16D1A12E-3D45-451B-83E7-4FCB69BBDDC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587D2D7-9B2F-454A-AF7F-948F9F771EB0}" type="pres">
      <dgm:prSet presAssocID="{CEAE50FF-8EA7-49FB-A449-9785AAC078B7}" presName="root1" presStyleCnt="0"/>
      <dgm:spPr/>
    </dgm:pt>
    <dgm:pt modelId="{0B2CA268-FA78-4132-9A53-1FEDDA186F85}" type="pres">
      <dgm:prSet presAssocID="{CEAE50FF-8EA7-49FB-A449-9785AAC078B7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</dgm:pt>
    <dgm:pt modelId="{6DD94723-8663-4DA5-B20F-22832096A058}" type="pres">
      <dgm:prSet presAssocID="{CEAE50FF-8EA7-49FB-A449-9785AAC078B7}" presName="level2hierChild" presStyleCnt="0"/>
      <dgm:spPr/>
    </dgm:pt>
    <dgm:pt modelId="{A5C3B571-63F4-4D73-9A9F-D769D21198A1}" type="pres">
      <dgm:prSet presAssocID="{ED23B65A-9E17-4F4C-830A-B22160FAA32F}" presName="conn2-1" presStyleLbl="parChTrans1D2" presStyleIdx="0" presStyleCnt="3"/>
      <dgm:spPr/>
    </dgm:pt>
    <dgm:pt modelId="{B0D2A867-4364-41D0-AD74-75971E0B2F41}" type="pres">
      <dgm:prSet presAssocID="{ED23B65A-9E17-4F4C-830A-B22160FAA32F}" presName="connTx" presStyleLbl="parChTrans1D2" presStyleIdx="0" presStyleCnt="3"/>
      <dgm:spPr/>
    </dgm:pt>
    <dgm:pt modelId="{827EBA62-45C8-480C-9C53-E51AF51C3B81}" type="pres">
      <dgm:prSet presAssocID="{18A2CAF8-7253-45C3-952B-C81651F5CFE3}" presName="root2" presStyleCnt="0"/>
      <dgm:spPr/>
    </dgm:pt>
    <dgm:pt modelId="{644DDCC3-E021-48C2-AC76-EAE94D2DCB24}" type="pres">
      <dgm:prSet presAssocID="{18A2CAF8-7253-45C3-952B-C81651F5CFE3}" presName="LevelTwoTextNode" presStyleLbl="node2" presStyleIdx="0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D9E9B939-9B48-4A87-A2F5-A4F77B62B22D}" type="pres">
      <dgm:prSet presAssocID="{18A2CAF8-7253-45C3-952B-C81651F5CFE3}" presName="level3hierChild" presStyleCnt="0"/>
      <dgm:spPr/>
    </dgm:pt>
    <dgm:pt modelId="{ED316E82-917A-4A71-9DD5-52F8970F79D9}" type="pres">
      <dgm:prSet presAssocID="{402ADDD1-91C6-415C-99C5-9B251D28DAD0}" presName="conn2-1" presStyleLbl="parChTrans1D3" presStyleIdx="0" presStyleCnt="6"/>
      <dgm:spPr/>
    </dgm:pt>
    <dgm:pt modelId="{10657E57-80E0-4F9C-9131-8C8960AB9A9E}" type="pres">
      <dgm:prSet presAssocID="{402ADDD1-91C6-415C-99C5-9B251D28DAD0}" presName="connTx" presStyleLbl="parChTrans1D3" presStyleIdx="0" presStyleCnt="6"/>
      <dgm:spPr/>
    </dgm:pt>
    <dgm:pt modelId="{485F8A43-30CE-4E94-BD40-4E5D1EC7DF67}" type="pres">
      <dgm:prSet presAssocID="{6C1619DD-8B74-49CA-9F74-2B9E0D89C5A1}" presName="root2" presStyleCnt="0"/>
      <dgm:spPr/>
    </dgm:pt>
    <dgm:pt modelId="{72AC371F-314F-4FF5-B4C5-43B5F1044E94}" type="pres">
      <dgm:prSet presAssocID="{6C1619DD-8B74-49CA-9F74-2B9E0D89C5A1}" presName="LevelTwoTextNode" presStyleLbl="node3" presStyleIdx="0" presStyleCnt="6">
        <dgm:presLayoutVars>
          <dgm:chPref val="3"/>
        </dgm:presLayoutVars>
      </dgm:prSet>
      <dgm:spPr>
        <a:prstGeom prst="roundRect">
          <a:avLst/>
        </a:prstGeom>
      </dgm:spPr>
    </dgm:pt>
    <dgm:pt modelId="{9BB9719F-877F-4024-B5B6-E2757F1D55D0}" type="pres">
      <dgm:prSet presAssocID="{6C1619DD-8B74-49CA-9F74-2B9E0D89C5A1}" presName="level3hierChild" presStyleCnt="0"/>
      <dgm:spPr/>
    </dgm:pt>
    <dgm:pt modelId="{A5D8AF55-0B12-4B4E-82E0-6364868E4828}" type="pres">
      <dgm:prSet presAssocID="{0CECB917-8BE4-4817-BA15-C6F89C3F2A8B}" presName="conn2-1" presStyleLbl="parChTrans1D3" presStyleIdx="1" presStyleCnt="6"/>
      <dgm:spPr/>
    </dgm:pt>
    <dgm:pt modelId="{629424D2-1187-4EC5-AB0F-4D6DF60B70F0}" type="pres">
      <dgm:prSet presAssocID="{0CECB917-8BE4-4817-BA15-C6F89C3F2A8B}" presName="connTx" presStyleLbl="parChTrans1D3" presStyleIdx="1" presStyleCnt="6"/>
      <dgm:spPr/>
    </dgm:pt>
    <dgm:pt modelId="{5F458083-8DE3-4540-9F65-CB7F3C953C2C}" type="pres">
      <dgm:prSet presAssocID="{237EE7DB-B822-46F1-9E91-2DC8EB5CD921}" presName="root2" presStyleCnt="0"/>
      <dgm:spPr/>
    </dgm:pt>
    <dgm:pt modelId="{CAD7BB27-979E-44D9-AFEB-6CA2723AE9BF}" type="pres">
      <dgm:prSet presAssocID="{237EE7DB-B822-46F1-9E91-2DC8EB5CD921}" presName="LevelTwoTextNode" presStyleLbl="node3" presStyleIdx="1" presStyleCnt="6">
        <dgm:presLayoutVars>
          <dgm:chPref val="3"/>
        </dgm:presLayoutVars>
      </dgm:prSet>
      <dgm:spPr>
        <a:prstGeom prst="roundRect">
          <a:avLst/>
        </a:prstGeom>
      </dgm:spPr>
    </dgm:pt>
    <dgm:pt modelId="{E08DD84A-9281-4378-8A77-9CD78C5C5A24}" type="pres">
      <dgm:prSet presAssocID="{237EE7DB-B822-46F1-9E91-2DC8EB5CD921}" presName="level3hierChild" presStyleCnt="0"/>
      <dgm:spPr/>
    </dgm:pt>
    <dgm:pt modelId="{9044096C-19DF-4032-A7BD-DEEE6BA85283}" type="pres">
      <dgm:prSet presAssocID="{FC7572B5-5B05-4299-A639-C37F09C88CAB}" presName="conn2-1" presStyleLbl="parChTrans1D3" presStyleIdx="2" presStyleCnt="6"/>
      <dgm:spPr/>
    </dgm:pt>
    <dgm:pt modelId="{DAB2669E-D82C-4984-9171-E4E1B44499AA}" type="pres">
      <dgm:prSet presAssocID="{FC7572B5-5B05-4299-A639-C37F09C88CAB}" presName="connTx" presStyleLbl="parChTrans1D3" presStyleIdx="2" presStyleCnt="6"/>
      <dgm:spPr/>
    </dgm:pt>
    <dgm:pt modelId="{9ABF444A-B056-4915-AB76-D5152A24BB4F}" type="pres">
      <dgm:prSet presAssocID="{D70B4622-91BA-441B-B472-F17610EF3627}" presName="root2" presStyleCnt="0"/>
      <dgm:spPr/>
    </dgm:pt>
    <dgm:pt modelId="{DC8B8F69-D682-4E30-96D1-B7F7331BF836}" type="pres">
      <dgm:prSet presAssocID="{D70B4622-91BA-441B-B472-F17610EF3627}" presName="LevelTwoTextNode" presStyleLbl="node3" presStyleIdx="2" presStyleCnt="6">
        <dgm:presLayoutVars>
          <dgm:chPref val="3"/>
        </dgm:presLayoutVars>
      </dgm:prSet>
      <dgm:spPr>
        <a:prstGeom prst="roundRect">
          <a:avLst/>
        </a:prstGeom>
      </dgm:spPr>
    </dgm:pt>
    <dgm:pt modelId="{F3C9239D-FACB-4DE2-B91B-DA7E33759E5B}" type="pres">
      <dgm:prSet presAssocID="{D70B4622-91BA-441B-B472-F17610EF3627}" presName="level3hierChild" presStyleCnt="0"/>
      <dgm:spPr/>
    </dgm:pt>
    <dgm:pt modelId="{AE08D390-AC45-4216-A9FF-E680C6C13608}" type="pres">
      <dgm:prSet presAssocID="{C3F06CBF-E245-4C80-9C84-46E891CFA0F1}" presName="conn2-1" presStyleLbl="parChTrans1D2" presStyleIdx="1" presStyleCnt="3"/>
      <dgm:spPr/>
    </dgm:pt>
    <dgm:pt modelId="{C18A6D19-5468-43CD-B93A-BC3322095D44}" type="pres">
      <dgm:prSet presAssocID="{C3F06CBF-E245-4C80-9C84-46E891CFA0F1}" presName="connTx" presStyleLbl="parChTrans1D2" presStyleIdx="1" presStyleCnt="3"/>
      <dgm:spPr/>
    </dgm:pt>
    <dgm:pt modelId="{98AAA92D-69FF-40C6-9464-30926A41A8C3}" type="pres">
      <dgm:prSet presAssocID="{F0A6E881-FA81-43B5-B0ED-71027116D104}" presName="root2" presStyleCnt="0"/>
      <dgm:spPr/>
    </dgm:pt>
    <dgm:pt modelId="{11BC27E1-B73B-4E85-A3B1-7705C9F5D717}" type="pres">
      <dgm:prSet presAssocID="{F0A6E881-FA81-43B5-B0ED-71027116D104}" presName="LevelTwoTextNode" presStyleLbl="node2" presStyleIdx="1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C06777D6-90EE-4269-8941-7D725D64CFB9}" type="pres">
      <dgm:prSet presAssocID="{F0A6E881-FA81-43B5-B0ED-71027116D104}" presName="level3hierChild" presStyleCnt="0"/>
      <dgm:spPr/>
    </dgm:pt>
    <dgm:pt modelId="{F5C67DD1-FE80-4D45-83F0-E4E0099CE078}" type="pres">
      <dgm:prSet presAssocID="{8BA6E8DE-79C1-4E28-9C9A-0573775B4C6B}" presName="conn2-1" presStyleLbl="parChTrans1D3" presStyleIdx="3" presStyleCnt="6"/>
      <dgm:spPr/>
    </dgm:pt>
    <dgm:pt modelId="{2E106F33-1271-4B12-A641-71971A4D156C}" type="pres">
      <dgm:prSet presAssocID="{8BA6E8DE-79C1-4E28-9C9A-0573775B4C6B}" presName="connTx" presStyleLbl="parChTrans1D3" presStyleIdx="3" presStyleCnt="6"/>
      <dgm:spPr/>
    </dgm:pt>
    <dgm:pt modelId="{5D0591A9-4A97-4A34-8EE9-05C4089CB21E}" type="pres">
      <dgm:prSet presAssocID="{A0F0346A-9BBB-4705-98C4-D21501D5771D}" presName="root2" presStyleCnt="0"/>
      <dgm:spPr/>
    </dgm:pt>
    <dgm:pt modelId="{D3DAB08A-8F0C-424E-8580-6FB5D17C7C64}" type="pres">
      <dgm:prSet presAssocID="{A0F0346A-9BBB-4705-98C4-D21501D5771D}" presName="LevelTwoTextNode" presStyleLbl="node3" presStyleIdx="3" presStyleCnt="6">
        <dgm:presLayoutVars>
          <dgm:chPref val="3"/>
        </dgm:presLayoutVars>
      </dgm:prSet>
      <dgm:spPr>
        <a:prstGeom prst="roundRect">
          <a:avLst/>
        </a:prstGeom>
      </dgm:spPr>
    </dgm:pt>
    <dgm:pt modelId="{808A57C4-55F7-4A36-B90C-6510C2F191A1}" type="pres">
      <dgm:prSet presAssocID="{A0F0346A-9BBB-4705-98C4-D21501D5771D}" presName="level3hierChild" presStyleCnt="0"/>
      <dgm:spPr/>
    </dgm:pt>
    <dgm:pt modelId="{F815ABFC-1989-4D4A-B9BB-71A630966084}" type="pres">
      <dgm:prSet presAssocID="{C85C48DB-003D-4F15-A810-B320C890D951}" presName="conn2-1" presStyleLbl="parChTrans1D2" presStyleIdx="2" presStyleCnt="3"/>
      <dgm:spPr/>
    </dgm:pt>
    <dgm:pt modelId="{DE8CF236-115B-4269-9A52-C12173F051C8}" type="pres">
      <dgm:prSet presAssocID="{C85C48DB-003D-4F15-A810-B320C890D951}" presName="connTx" presStyleLbl="parChTrans1D2" presStyleIdx="2" presStyleCnt="3"/>
      <dgm:spPr/>
    </dgm:pt>
    <dgm:pt modelId="{D69D795B-D1AD-4259-B1C8-A78E6947128A}" type="pres">
      <dgm:prSet presAssocID="{E407AED5-1DFE-4610-B0E6-A30D06ECA4E4}" presName="root2" presStyleCnt="0"/>
      <dgm:spPr/>
    </dgm:pt>
    <dgm:pt modelId="{83D2C24E-BBBC-44C1-8C32-2D53261EFFE7}" type="pres">
      <dgm:prSet presAssocID="{E407AED5-1DFE-4610-B0E6-A30D06ECA4E4}" presName="LevelTwoTextNode" presStyleLbl="node2" presStyleIdx="2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A63233CA-E242-4E4D-ACCF-464E7013DC59}" type="pres">
      <dgm:prSet presAssocID="{E407AED5-1DFE-4610-B0E6-A30D06ECA4E4}" presName="level3hierChild" presStyleCnt="0"/>
      <dgm:spPr/>
    </dgm:pt>
    <dgm:pt modelId="{A1BBB2EC-1C72-430F-A2C1-DF9B1CB66561}" type="pres">
      <dgm:prSet presAssocID="{390EB384-A241-4C2E-BE43-90BFF56468FC}" presName="conn2-1" presStyleLbl="parChTrans1D3" presStyleIdx="4" presStyleCnt="6"/>
      <dgm:spPr/>
    </dgm:pt>
    <dgm:pt modelId="{3AD556FE-AF83-49BC-81CD-C45E10EF7DCE}" type="pres">
      <dgm:prSet presAssocID="{390EB384-A241-4C2E-BE43-90BFF56468FC}" presName="connTx" presStyleLbl="parChTrans1D3" presStyleIdx="4" presStyleCnt="6"/>
      <dgm:spPr/>
    </dgm:pt>
    <dgm:pt modelId="{5C71486E-54DB-4F68-9D44-5AA80149656C}" type="pres">
      <dgm:prSet presAssocID="{992B0C98-0CFF-4CAA-89F6-55BA52A7EF4B}" presName="root2" presStyleCnt="0"/>
      <dgm:spPr/>
    </dgm:pt>
    <dgm:pt modelId="{40E38E8E-F9A9-451B-9BC1-6B52EDC75E27}" type="pres">
      <dgm:prSet presAssocID="{992B0C98-0CFF-4CAA-89F6-55BA52A7EF4B}" presName="LevelTwoTextNode" presStyleLbl="node3" presStyleIdx="4" presStyleCnt="6">
        <dgm:presLayoutVars>
          <dgm:chPref val="3"/>
        </dgm:presLayoutVars>
      </dgm:prSet>
      <dgm:spPr>
        <a:prstGeom prst="roundRect">
          <a:avLst/>
        </a:prstGeom>
      </dgm:spPr>
    </dgm:pt>
    <dgm:pt modelId="{46A24AAA-9035-420C-ABD4-B86EA31527D3}" type="pres">
      <dgm:prSet presAssocID="{992B0C98-0CFF-4CAA-89F6-55BA52A7EF4B}" presName="level3hierChild" presStyleCnt="0"/>
      <dgm:spPr/>
    </dgm:pt>
    <dgm:pt modelId="{78AEAA30-E8A8-40AD-BE3C-DD47AB4C2194}" type="pres">
      <dgm:prSet presAssocID="{F29ABEBA-01F1-4158-B50F-FC3CA013B15D}" presName="conn2-1" presStyleLbl="parChTrans1D3" presStyleIdx="5" presStyleCnt="6"/>
      <dgm:spPr/>
    </dgm:pt>
    <dgm:pt modelId="{520D5741-2C29-4787-9ABC-98F357839D3F}" type="pres">
      <dgm:prSet presAssocID="{F29ABEBA-01F1-4158-B50F-FC3CA013B15D}" presName="connTx" presStyleLbl="parChTrans1D3" presStyleIdx="5" presStyleCnt="6"/>
      <dgm:spPr/>
    </dgm:pt>
    <dgm:pt modelId="{D55433A3-78F7-4B3C-8061-4C16E1EF9EA7}" type="pres">
      <dgm:prSet presAssocID="{7D6D7A0B-6C4B-43A3-9FCF-FFABFAAC702D}" presName="root2" presStyleCnt="0"/>
      <dgm:spPr/>
    </dgm:pt>
    <dgm:pt modelId="{E66B0FB8-9F79-4EE4-8983-B86D71229CF3}" type="pres">
      <dgm:prSet presAssocID="{7D6D7A0B-6C4B-43A3-9FCF-FFABFAAC702D}" presName="LevelTwoTextNode" presStyleLbl="node3" presStyleIdx="5" presStyleCnt="6">
        <dgm:presLayoutVars>
          <dgm:chPref val="3"/>
        </dgm:presLayoutVars>
      </dgm:prSet>
      <dgm:spPr>
        <a:prstGeom prst="roundRect">
          <a:avLst/>
        </a:prstGeom>
      </dgm:spPr>
    </dgm:pt>
    <dgm:pt modelId="{A4F782B2-8458-4386-867D-97D7C352798B}" type="pres">
      <dgm:prSet presAssocID="{7D6D7A0B-6C4B-43A3-9FCF-FFABFAAC702D}" presName="level3hierChild" presStyleCnt="0"/>
      <dgm:spPr/>
    </dgm:pt>
  </dgm:ptLst>
  <dgm:cxnLst>
    <dgm:cxn modelId="{6E28DA05-35CA-40A0-8F54-4577AFD430F6}" type="presOf" srcId="{402ADDD1-91C6-415C-99C5-9B251D28DAD0}" destId="{ED316E82-917A-4A71-9DD5-52F8970F79D9}" srcOrd="0" destOrd="0" presId="urn:microsoft.com/office/officeart/2005/8/layout/hierarchy2"/>
    <dgm:cxn modelId="{6EB20D08-B877-4E6D-A72B-FEA02D16F3B1}" srcId="{CEAE50FF-8EA7-49FB-A449-9785AAC078B7}" destId="{F0A6E881-FA81-43B5-B0ED-71027116D104}" srcOrd="1" destOrd="0" parTransId="{C3F06CBF-E245-4C80-9C84-46E891CFA0F1}" sibTransId="{AF5D7839-DD12-4FA6-AFA2-A98E53D77F70}"/>
    <dgm:cxn modelId="{3E6BF809-00CB-4EE4-9CAE-08B112521774}" type="presOf" srcId="{C3F06CBF-E245-4C80-9C84-46E891CFA0F1}" destId="{AE08D390-AC45-4216-A9FF-E680C6C13608}" srcOrd="0" destOrd="0" presId="urn:microsoft.com/office/officeart/2005/8/layout/hierarchy2"/>
    <dgm:cxn modelId="{BCD9780C-0A76-4986-97A2-3490D59654C1}" type="presOf" srcId="{6C1619DD-8B74-49CA-9F74-2B9E0D89C5A1}" destId="{72AC371F-314F-4FF5-B4C5-43B5F1044E94}" srcOrd="0" destOrd="0" presId="urn:microsoft.com/office/officeart/2005/8/layout/hierarchy2"/>
    <dgm:cxn modelId="{D354EF1E-4AC7-49D9-855B-D4F8FBA2F4E8}" type="presOf" srcId="{D70B4622-91BA-441B-B472-F17610EF3627}" destId="{DC8B8F69-D682-4E30-96D1-B7F7331BF836}" srcOrd="0" destOrd="0" presId="urn:microsoft.com/office/officeart/2005/8/layout/hierarchy2"/>
    <dgm:cxn modelId="{7EC37620-B011-416F-8BCC-CA5721D60E0D}" type="presOf" srcId="{FC7572B5-5B05-4299-A639-C37F09C88CAB}" destId="{9044096C-19DF-4032-A7BD-DEEE6BA85283}" srcOrd="0" destOrd="0" presId="urn:microsoft.com/office/officeart/2005/8/layout/hierarchy2"/>
    <dgm:cxn modelId="{E5A53821-6160-4080-8C74-BD2528923417}" type="presOf" srcId="{ED23B65A-9E17-4F4C-830A-B22160FAA32F}" destId="{A5C3B571-63F4-4D73-9A9F-D769D21198A1}" srcOrd="0" destOrd="0" presId="urn:microsoft.com/office/officeart/2005/8/layout/hierarchy2"/>
    <dgm:cxn modelId="{40B3EA26-7DAC-4AEE-A2D3-605CE01E82C6}" type="presOf" srcId="{E407AED5-1DFE-4610-B0E6-A30D06ECA4E4}" destId="{83D2C24E-BBBC-44C1-8C32-2D53261EFFE7}" srcOrd="0" destOrd="0" presId="urn:microsoft.com/office/officeart/2005/8/layout/hierarchy2"/>
    <dgm:cxn modelId="{D1F57329-5D97-4BF2-93FE-C432E7066391}" type="presOf" srcId="{992B0C98-0CFF-4CAA-89F6-55BA52A7EF4B}" destId="{40E38E8E-F9A9-451B-9BC1-6B52EDC75E27}" srcOrd="0" destOrd="0" presId="urn:microsoft.com/office/officeart/2005/8/layout/hierarchy2"/>
    <dgm:cxn modelId="{309F5E2C-AD35-4EBA-8F12-F7A844A91462}" type="presOf" srcId="{18A2CAF8-7253-45C3-952B-C81651F5CFE3}" destId="{644DDCC3-E021-48C2-AC76-EAE94D2DCB24}" srcOrd="0" destOrd="0" presId="urn:microsoft.com/office/officeart/2005/8/layout/hierarchy2"/>
    <dgm:cxn modelId="{98C5C235-7E42-41CE-B74C-B75D0DA1358D}" srcId="{18A2CAF8-7253-45C3-952B-C81651F5CFE3}" destId="{237EE7DB-B822-46F1-9E91-2DC8EB5CD921}" srcOrd="1" destOrd="0" parTransId="{0CECB917-8BE4-4817-BA15-C6F89C3F2A8B}" sibTransId="{6D1A19FD-3635-436C-AB8C-91D5A28624D6}"/>
    <dgm:cxn modelId="{12D83B3D-A136-4B39-A649-A2CE6C23102C}" srcId="{CEAE50FF-8EA7-49FB-A449-9785AAC078B7}" destId="{18A2CAF8-7253-45C3-952B-C81651F5CFE3}" srcOrd="0" destOrd="0" parTransId="{ED23B65A-9E17-4F4C-830A-B22160FAA32F}" sibTransId="{0719B7AF-2FA0-4570-ACA4-C816B4497DF5}"/>
    <dgm:cxn modelId="{61F6CD40-CA02-49B3-9157-AED85C1DDDBD}" type="presOf" srcId="{CEAE50FF-8EA7-49FB-A449-9785AAC078B7}" destId="{0B2CA268-FA78-4132-9A53-1FEDDA186F85}" srcOrd="0" destOrd="0" presId="urn:microsoft.com/office/officeart/2005/8/layout/hierarchy2"/>
    <dgm:cxn modelId="{2EC7AC61-208C-4BF2-9203-5B1942D535EA}" srcId="{CEAE50FF-8EA7-49FB-A449-9785AAC078B7}" destId="{E407AED5-1DFE-4610-B0E6-A30D06ECA4E4}" srcOrd="2" destOrd="0" parTransId="{C85C48DB-003D-4F15-A810-B320C890D951}" sibTransId="{27600715-3B44-457A-B54B-8940C864FB53}"/>
    <dgm:cxn modelId="{138B586A-2293-40CD-B1D5-BCE695DBB8A2}" type="presOf" srcId="{0CECB917-8BE4-4817-BA15-C6F89C3F2A8B}" destId="{629424D2-1187-4EC5-AB0F-4D6DF60B70F0}" srcOrd="1" destOrd="0" presId="urn:microsoft.com/office/officeart/2005/8/layout/hierarchy2"/>
    <dgm:cxn modelId="{8EE8C24E-7969-44A0-8711-94E016BDF3D1}" type="presOf" srcId="{ED23B65A-9E17-4F4C-830A-B22160FAA32F}" destId="{B0D2A867-4364-41D0-AD74-75971E0B2F41}" srcOrd="1" destOrd="0" presId="urn:microsoft.com/office/officeart/2005/8/layout/hierarchy2"/>
    <dgm:cxn modelId="{0074ED74-8968-4561-A5C5-E6A35549A016}" type="presOf" srcId="{390EB384-A241-4C2E-BE43-90BFF56468FC}" destId="{3AD556FE-AF83-49BC-81CD-C45E10EF7DCE}" srcOrd="1" destOrd="0" presId="urn:microsoft.com/office/officeart/2005/8/layout/hierarchy2"/>
    <dgm:cxn modelId="{7E4CE276-B1A0-490D-8EC6-D5E0E50043DC}" srcId="{E407AED5-1DFE-4610-B0E6-A30D06ECA4E4}" destId="{992B0C98-0CFF-4CAA-89F6-55BA52A7EF4B}" srcOrd="0" destOrd="0" parTransId="{390EB384-A241-4C2E-BE43-90BFF56468FC}" sibTransId="{BC126527-222E-4A0E-A18B-C0821ABC7D27}"/>
    <dgm:cxn modelId="{CF2A2F77-3FE7-4CB7-B286-BA6F073FD5EB}" type="presOf" srcId="{C85C48DB-003D-4F15-A810-B320C890D951}" destId="{F815ABFC-1989-4D4A-B9BB-71A630966084}" srcOrd="0" destOrd="0" presId="urn:microsoft.com/office/officeart/2005/8/layout/hierarchy2"/>
    <dgm:cxn modelId="{3A441881-388F-43F3-815A-0EF08626A16D}" type="presOf" srcId="{F0A6E881-FA81-43B5-B0ED-71027116D104}" destId="{11BC27E1-B73B-4E85-A3B1-7705C9F5D717}" srcOrd="0" destOrd="0" presId="urn:microsoft.com/office/officeart/2005/8/layout/hierarchy2"/>
    <dgm:cxn modelId="{86A65588-6B54-42B6-B3E8-6F18096030F7}" type="presOf" srcId="{237EE7DB-B822-46F1-9E91-2DC8EB5CD921}" destId="{CAD7BB27-979E-44D9-AFEB-6CA2723AE9BF}" srcOrd="0" destOrd="0" presId="urn:microsoft.com/office/officeart/2005/8/layout/hierarchy2"/>
    <dgm:cxn modelId="{56D5BF8B-AA12-4660-AC9A-B38F0EA46054}" type="presOf" srcId="{16D1A12E-3D45-451B-83E7-4FCB69BBDDC5}" destId="{FFD81AD5-4835-4C49-BAAF-832DF451595C}" srcOrd="0" destOrd="0" presId="urn:microsoft.com/office/officeart/2005/8/layout/hierarchy2"/>
    <dgm:cxn modelId="{008F7D8C-21C9-43F7-BA58-1CA1EF19BF7F}" type="presOf" srcId="{8BA6E8DE-79C1-4E28-9C9A-0573775B4C6B}" destId="{2E106F33-1271-4B12-A641-71971A4D156C}" srcOrd="1" destOrd="0" presId="urn:microsoft.com/office/officeart/2005/8/layout/hierarchy2"/>
    <dgm:cxn modelId="{1579E590-FCFF-40EE-BDA2-DACFA246EDAE}" type="presOf" srcId="{0CECB917-8BE4-4817-BA15-C6F89C3F2A8B}" destId="{A5D8AF55-0B12-4B4E-82E0-6364868E4828}" srcOrd="0" destOrd="0" presId="urn:microsoft.com/office/officeart/2005/8/layout/hierarchy2"/>
    <dgm:cxn modelId="{698ADDA3-4941-4C7C-A248-9900C1C5C3B8}" type="presOf" srcId="{402ADDD1-91C6-415C-99C5-9B251D28DAD0}" destId="{10657E57-80E0-4F9C-9131-8C8960AB9A9E}" srcOrd="1" destOrd="0" presId="urn:microsoft.com/office/officeart/2005/8/layout/hierarchy2"/>
    <dgm:cxn modelId="{AF10D0A5-01E9-400A-BE61-DC9563A7DEA9}" srcId="{18A2CAF8-7253-45C3-952B-C81651F5CFE3}" destId="{6C1619DD-8B74-49CA-9F74-2B9E0D89C5A1}" srcOrd="0" destOrd="0" parTransId="{402ADDD1-91C6-415C-99C5-9B251D28DAD0}" sibTransId="{84E57E02-496A-47AD-AC9A-36F6DAAD2B79}"/>
    <dgm:cxn modelId="{B10CA3AB-A49C-48FF-8D82-4FA363BC5B91}" type="presOf" srcId="{F29ABEBA-01F1-4158-B50F-FC3CA013B15D}" destId="{520D5741-2C29-4787-9ABC-98F357839D3F}" srcOrd="1" destOrd="0" presId="urn:microsoft.com/office/officeart/2005/8/layout/hierarchy2"/>
    <dgm:cxn modelId="{DCB2BCAE-8341-4D8B-B7F3-BB1421AE1DFD}" srcId="{18A2CAF8-7253-45C3-952B-C81651F5CFE3}" destId="{D70B4622-91BA-441B-B472-F17610EF3627}" srcOrd="2" destOrd="0" parTransId="{FC7572B5-5B05-4299-A639-C37F09C88CAB}" sibTransId="{C64F842A-8EA6-4E8D-B659-C373CEA875A5}"/>
    <dgm:cxn modelId="{EB41E0C4-22B4-4B93-9978-878A74A6DD35}" type="presOf" srcId="{C85C48DB-003D-4F15-A810-B320C890D951}" destId="{DE8CF236-115B-4269-9A52-C12173F051C8}" srcOrd="1" destOrd="0" presId="urn:microsoft.com/office/officeart/2005/8/layout/hierarchy2"/>
    <dgm:cxn modelId="{6CB9A8D5-8474-40CA-A1B6-850063CAED00}" type="presOf" srcId="{FC7572B5-5B05-4299-A639-C37F09C88CAB}" destId="{DAB2669E-D82C-4984-9171-E4E1B44499AA}" srcOrd="1" destOrd="0" presId="urn:microsoft.com/office/officeart/2005/8/layout/hierarchy2"/>
    <dgm:cxn modelId="{0A03B5D6-F536-4F19-80A0-5786FC2A1D99}" type="presOf" srcId="{8BA6E8DE-79C1-4E28-9C9A-0573775B4C6B}" destId="{F5C67DD1-FE80-4D45-83F0-E4E0099CE078}" srcOrd="0" destOrd="0" presId="urn:microsoft.com/office/officeart/2005/8/layout/hierarchy2"/>
    <dgm:cxn modelId="{0BD035DB-127C-4F64-A039-5543C2200592}" type="presOf" srcId="{F29ABEBA-01F1-4158-B50F-FC3CA013B15D}" destId="{78AEAA30-E8A8-40AD-BE3C-DD47AB4C2194}" srcOrd="0" destOrd="0" presId="urn:microsoft.com/office/officeart/2005/8/layout/hierarchy2"/>
    <dgm:cxn modelId="{267060DB-D451-4003-9A68-DB0A5C47B58E}" srcId="{F0A6E881-FA81-43B5-B0ED-71027116D104}" destId="{A0F0346A-9BBB-4705-98C4-D21501D5771D}" srcOrd="0" destOrd="0" parTransId="{8BA6E8DE-79C1-4E28-9C9A-0573775B4C6B}" sibTransId="{F6A3D674-041F-4990-8F5D-D1D450C4180A}"/>
    <dgm:cxn modelId="{56D81BDC-DDB1-49F3-BF63-2507432760DC}" type="presOf" srcId="{C3F06CBF-E245-4C80-9C84-46E891CFA0F1}" destId="{C18A6D19-5468-43CD-B93A-BC3322095D44}" srcOrd="1" destOrd="0" presId="urn:microsoft.com/office/officeart/2005/8/layout/hierarchy2"/>
    <dgm:cxn modelId="{4937F9DE-7309-4F73-98FE-6173659240B3}" srcId="{E407AED5-1DFE-4610-B0E6-A30D06ECA4E4}" destId="{7D6D7A0B-6C4B-43A3-9FCF-FFABFAAC702D}" srcOrd="1" destOrd="0" parTransId="{F29ABEBA-01F1-4158-B50F-FC3CA013B15D}" sibTransId="{FE7AF7D5-808A-465C-B3DE-1E2D26C90439}"/>
    <dgm:cxn modelId="{A1EA1BE3-3BD1-4B33-BC47-F5D24436CA50}" type="presOf" srcId="{390EB384-A241-4C2E-BE43-90BFF56468FC}" destId="{A1BBB2EC-1C72-430F-A2C1-DF9B1CB66561}" srcOrd="0" destOrd="0" presId="urn:microsoft.com/office/officeart/2005/8/layout/hierarchy2"/>
    <dgm:cxn modelId="{233F16E4-BB7F-4AED-BFB8-EACFD0CED0DF}" type="presOf" srcId="{7D6D7A0B-6C4B-43A3-9FCF-FFABFAAC702D}" destId="{E66B0FB8-9F79-4EE4-8983-B86D71229CF3}" srcOrd="0" destOrd="0" presId="urn:microsoft.com/office/officeart/2005/8/layout/hierarchy2"/>
    <dgm:cxn modelId="{1F8B14E9-5919-4DFE-B6D4-2BEE1D7A9FE4}" srcId="{16D1A12E-3D45-451B-83E7-4FCB69BBDDC5}" destId="{CEAE50FF-8EA7-49FB-A449-9785AAC078B7}" srcOrd="0" destOrd="0" parTransId="{D4490E3D-B937-4B75-8ABE-C5B0D84B5B72}" sibTransId="{234F6D25-B7DA-4FB6-8BAC-F79B8FB33B9F}"/>
    <dgm:cxn modelId="{3AC621F1-CD86-482A-A33C-0BAD0DBA92CB}" type="presOf" srcId="{A0F0346A-9BBB-4705-98C4-D21501D5771D}" destId="{D3DAB08A-8F0C-424E-8580-6FB5D17C7C64}" srcOrd="0" destOrd="0" presId="urn:microsoft.com/office/officeart/2005/8/layout/hierarchy2"/>
    <dgm:cxn modelId="{B3456777-5EFE-4642-BAF1-943AA5B8D309}" type="presParOf" srcId="{FFD81AD5-4835-4C49-BAAF-832DF451595C}" destId="{3587D2D7-9B2F-454A-AF7F-948F9F771EB0}" srcOrd="0" destOrd="0" presId="urn:microsoft.com/office/officeart/2005/8/layout/hierarchy2"/>
    <dgm:cxn modelId="{9246D9AF-291C-4179-9B2B-C21E96D804A3}" type="presParOf" srcId="{3587D2D7-9B2F-454A-AF7F-948F9F771EB0}" destId="{0B2CA268-FA78-4132-9A53-1FEDDA186F85}" srcOrd="0" destOrd="0" presId="urn:microsoft.com/office/officeart/2005/8/layout/hierarchy2"/>
    <dgm:cxn modelId="{B09A0BFB-90A4-4670-989C-7F1943F14BF0}" type="presParOf" srcId="{3587D2D7-9B2F-454A-AF7F-948F9F771EB0}" destId="{6DD94723-8663-4DA5-B20F-22832096A058}" srcOrd="1" destOrd="0" presId="urn:microsoft.com/office/officeart/2005/8/layout/hierarchy2"/>
    <dgm:cxn modelId="{DEE9149F-54A9-45F7-AB33-51BD66A84AA0}" type="presParOf" srcId="{6DD94723-8663-4DA5-B20F-22832096A058}" destId="{A5C3B571-63F4-4D73-9A9F-D769D21198A1}" srcOrd="0" destOrd="0" presId="urn:microsoft.com/office/officeart/2005/8/layout/hierarchy2"/>
    <dgm:cxn modelId="{85A89F60-37A9-4446-95F5-9A1B3CA2A740}" type="presParOf" srcId="{A5C3B571-63F4-4D73-9A9F-D769D21198A1}" destId="{B0D2A867-4364-41D0-AD74-75971E0B2F41}" srcOrd="0" destOrd="0" presId="urn:microsoft.com/office/officeart/2005/8/layout/hierarchy2"/>
    <dgm:cxn modelId="{30268205-8366-43C8-B222-25FDA58CC4D0}" type="presParOf" srcId="{6DD94723-8663-4DA5-B20F-22832096A058}" destId="{827EBA62-45C8-480C-9C53-E51AF51C3B81}" srcOrd="1" destOrd="0" presId="urn:microsoft.com/office/officeart/2005/8/layout/hierarchy2"/>
    <dgm:cxn modelId="{DDF1F919-A33B-4137-8E90-575CD97A43DF}" type="presParOf" srcId="{827EBA62-45C8-480C-9C53-E51AF51C3B81}" destId="{644DDCC3-E021-48C2-AC76-EAE94D2DCB24}" srcOrd="0" destOrd="0" presId="urn:microsoft.com/office/officeart/2005/8/layout/hierarchy2"/>
    <dgm:cxn modelId="{D686FAD9-2A49-4972-855B-BF12ABDE9B17}" type="presParOf" srcId="{827EBA62-45C8-480C-9C53-E51AF51C3B81}" destId="{D9E9B939-9B48-4A87-A2F5-A4F77B62B22D}" srcOrd="1" destOrd="0" presId="urn:microsoft.com/office/officeart/2005/8/layout/hierarchy2"/>
    <dgm:cxn modelId="{68736FB4-71D0-42DE-82DE-3969AEED0F8B}" type="presParOf" srcId="{D9E9B939-9B48-4A87-A2F5-A4F77B62B22D}" destId="{ED316E82-917A-4A71-9DD5-52F8970F79D9}" srcOrd="0" destOrd="0" presId="urn:microsoft.com/office/officeart/2005/8/layout/hierarchy2"/>
    <dgm:cxn modelId="{F9A0972C-509D-4225-B3F8-23C935F907B4}" type="presParOf" srcId="{ED316E82-917A-4A71-9DD5-52F8970F79D9}" destId="{10657E57-80E0-4F9C-9131-8C8960AB9A9E}" srcOrd="0" destOrd="0" presId="urn:microsoft.com/office/officeart/2005/8/layout/hierarchy2"/>
    <dgm:cxn modelId="{A3DD27E8-1E36-4424-8DA4-C7789AA84244}" type="presParOf" srcId="{D9E9B939-9B48-4A87-A2F5-A4F77B62B22D}" destId="{485F8A43-30CE-4E94-BD40-4E5D1EC7DF67}" srcOrd="1" destOrd="0" presId="urn:microsoft.com/office/officeart/2005/8/layout/hierarchy2"/>
    <dgm:cxn modelId="{D18B7F5A-C4CF-484C-A377-DBFC5FE67F0A}" type="presParOf" srcId="{485F8A43-30CE-4E94-BD40-4E5D1EC7DF67}" destId="{72AC371F-314F-4FF5-B4C5-43B5F1044E94}" srcOrd="0" destOrd="0" presId="urn:microsoft.com/office/officeart/2005/8/layout/hierarchy2"/>
    <dgm:cxn modelId="{990911EC-7A9F-433F-A7F9-6E7DC13CED1F}" type="presParOf" srcId="{485F8A43-30CE-4E94-BD40-4E5D1EC7DF67}" destId="{9BB9719F-877F-4024-B5B6-E2757F1D55D0}" srcOrd="1" destOrd="0" presId="urn:microsoft.com/office/officeart/2005/8/layout/hierarchy2"/>
    <dgm:cxn modelId="{7AFCEAC6-8DD7-4AB1-9986-217E87A4025F}" type="presParOf" srcId="{D9E9B939-9B48-4A87-A2F5-A4F77B62B22D}" destId="{A5D8AF55-0B12-4B4E-82E0-6364868E4828}" srcOrd="2" destOrd="0" presId="urn:microsoft.com/office/officeart/2005/8/layout/hierarchy2"/>
    <dgm:cxn modelId="{C963B147-EA97-4F1A-8C5A-C6D3F7D630D6}" type="presParOf" srcId="{A5D8AF55-0B12-4B4E-82E0-6364868E4828}" destId="{629424D2-1187-4EC5-AB0F-4D6DF60B70F0}" srcOrd="0" destOrd="0" presId="urn:microsoft.com/office/officeart/2005/8/layout/hierarchy2"/>
    <dgm:cxn modelId="{89CB13BE-2EFE-470D-97DA-CCEFCB1CBF84}" type="presParOf" srcId="{D9E9B939-9B48-4A87-A2F5-A4F77B62B22D}" destId="{5F458083-8DE3-4540-9F65-CB7F3C953C2C}" srcOrd="3" destOrd="0" presId="urn:microsoft.com/office/officeart/2005/8/layout/hierarchy2"/>
    <dgm:cxn modelId="{B0ABBEBF-B5E9-422F-9851-E4BA2F2E8E2B}" type="presParOf" srcId="{5F458083-8DE3-4540-9F65-CB7F3C953C2C}" destId="{CAD7BB27-979E-44D9-AFEB-6CA2723AE9BF}" srcOrd="0" destOrd="0" presId="urn:microsoft.com/office/officeart/2005/8/layout/hierarchy2"/>
    <dgm:cxn modelId="{7A8C038C-D859-4FF8-BF42-A85B77A93E2F}" type="presParOf" srcId="{5F458083-8DE3-4540-9F65-CB7F3C953C2C}" destId="{E08DD84A-9281-4378-8A77-9CD78C5C5A24}" srcOrd="1" destOrd="0" presId="urn:microsoft.com/office/officeart/2005/8/layout/hierarchy2"/>
    <dgm:cxn modelId="{361115A8-303F-4C00-BBE1-3530F380740C}" type="presParOf" srcId="{D9E9B939-9B48-4A87-A2F5-A4F77B62B22D}" destId="{9044096C-19DF-4032-A7BD-DEEE6BA85283}" srcOrd="4" destOrd="0" presId="urn:microsoft.com/office/officeart/2005/8/layout/hierarchy2"/>
    <dgm:cxn modelId="{0AA93013-33C0-4FFC-B4F1-2D8A52EBC79E}" type="presParOf" srcId="{9044096C-19DF-4032-A7BD-DEEE6BA85283}" destId="{DAB2669E-D82C-4984-9171-E4E1B44499AA}" srcOrd="0" destOrd="0" presId="urn:microsoft.com/office/officeart/2005/8/layout/hierarchy2"/>
    <dgm:cxn modelId="{C71B17C1-D012-45EB-962C-8492309140ED}" type="presParOf" srcId="{D9E9B939-9B48-4A87-A2F5-A4F77B62B22D}" destId="{9ABF444A-B056-4915-AB76-D5152A24BB4F}" srcOrd="5" destOrd="0" presId="urn:microsoft.com/office/officeart/2005/8/layout/hierarchy2"/>
    <dgm:cxn modelId="{40F0F561-5629-416B-9794-050BC282328A}" type="presParOf" srcId="{9ABF444A-B056-4915-AB76-D5152A24BB4F}" destId="{DC8B8F69-D682-4E30-96D1-B7F7331BF836}" srcOrd="0" destOrd="0" presId="urn:microsoft.com/office/officeart/2005/8/layout/hierarchy2"/>
    <dgm:cxn modelId="{68510CCC-4E9A-475B-ADF3-87D7AE9E2803}" type="presParOf" srcId="{9ABF444A-B056-4915-AB76-D5152A24BB4F}" destId="{F3C9239D-FACB-4DE2-B91B-DA7E33759E5B}" srcOrd="1" destOrd="0" presId="urn:microsoft.com/office/officeart/2005/8/layout/hierarchy2"/>
    <dgm:cxn modelId="{F841E8A8-104A-4553-B640-6993A57477F0}" type="presParOf" srcId="{6DD94723-8663-4DA5-B20F-22832096A058}" destId="{AE08D390-AC45-4216-A9FF-E680C6C13608}" srcOrd="2" destOrd="0" presId="urn:microsoft.com/office/officeart/2005/8/layout/hierarchy2"/>
    <dgm:cxn modelId="{F59BEE23-EDC1-418A-8270-D411225203D1}" type="presParOf" srcId="{AE08D390-AC45-4216-A9FF-E680C6C13608}" destId="{C18A6D19-5468-43CD-B93A-BC3322095D44}" srcOrd="0" destOrd="0" presId="urn:microsoft.com/office/officeart/2005/8/layout/hierarchy2"/>
    <dgm:cxn modelId="{E0824B22-415B-40D8-B223-6AFDB94A1701}" type="presParOf" srcId="{6DD94723-8663-4DA5-B20F-22832096A058}" destId="{98AAA92D-69FF-40C6-9464-30926A41A8C3}" srcOrd="3" destOrd="0" presId="urn:microsoft.com/office/officeart/2005/8/layout/hierarchy2"/>
    <dgm:cxn modelId="{E7365B76-C430-431A-BB19-E273D2CAD601}" type="presParOf" srcId="{98AAA92D-69FF-40C6-9464-30926A41A8C3}" destId="{11BC27E1-B73B-4E85-A3B1-7705C9F5D717}" srcOrd="0" destOrd="0" presId="urn:microsoft.com/office/officeart/2005/8/layout/hierarchy2"/>
    <dgm:cxn modelId="{D239FD34-C046-44E8-B070-60C26C8B6C66}" type="presParOf" srcId="{98AAA92D-69FF-40C6-9464-30926A41A8C3}" destId="{C06777D6-90EE-4269-8941-7D725D64CFB9}" srcOrd="1" destOrd="0" presId="urn:microsoft.com/office/officeart/2005/8/layout/hierarchy2"/>
    <dgm:cxn modelId="{5672CDE6-F6AA-4422-8D6B-248882451C98}" type="presParOf" srcId="{C06777D6-90EE-4269-8941-7D725D64CFB9}" destId="{F5C67DD1-FE80-4D45-83F0-E4E0099CE078}" srcOrd="0" destOrd="0" presId="urn:microsoft.com/office/officeart/2005/8/layout/hierarchy2"/>
    <dgm:cxn modelId="{26B6C34F-5A22-4E57-BA8B-60F86FF362F9}" type="presParOf" srcId="{F5C67DD1-FE80-4D45-83F0-E4E0099CE078}" destId="{2E106F33-1271-4B12-A641-71971A4D156C}" srcOrd="0" destOrd="0" presId="urn:microsoft.com/office/officeart/2005/8/layout/hierarchy2"/>
    <dgm:cxn modelId="{4BE7715A-51F6-4BFE-9BDF-A004D40E5A94}" type="presParOf" srcId="{C06777D6-90EE-4269-8941-7D725D64CFB9}" destId="{5D0591A9-4A97-4A34-8EE9-05C4089CB21E}" srcOrd="1" destOrd="0" presId="urn:microsoft.com/office/officeart/2005/8/layout/hierarchy2"/>
    <dgm:cxn modelId="{5382417D-FC79-4344-A3A8-11A1622FD9E4}" type="presParOf" srcId="{5D0591A9-4A97-4A34-8EE9-05C4089CB21E}" destId="{D3DAB08A-8F0C-424E-8580-6FB5D17C7C64}" srcOrd="0" destOrd="0" presId="urn:microsoft.com/office/officeart/2005/8/layout/hierarchy2"/>
    <dgm:cxn modelId="{D3172127-68D8-42C3-8737-C2D57D458906}" type="presParOf" srcId="{5D0591A9-4A97-4A34-8EE9-05C4089CB21E}" destId="{808A57C4-55F7-4A36-B90C-6510C2F191A1}" srcOrd="1" destOrd="0" presId="urn:microsoft.com/office/officeart/2005/8/layout/hierarchy2"/>
    <dgm:cxn modelId="{0ADA7D0D-6782-4E32-AF7B-40D2EEEDFF8D}" type="presParOf" srcId="{6DD94723-8663-4DA5-B20F-22832096A058}" destId="{F815ABFC-1989-4D4A-B9BB-71A630966084}" srcOrd="4" destOrd="0" presId="urn:microsoft.com/office/officeart/2005/8/layout/hierarchy2"/>
    <dgm:cxn modelId="{3F9E6587-B4EB-49C0-BAD6-EF6C1136B9B1}" type="presParOf" srcId="{F815ABFC-1989-4D4A-B9BB-71A630966084}" destId="{DE8CF236-115B-4269-9A52-C12173F051C8}" srcOrd="0" destOrd="0" presId="urn:microsoft.com/office/officeart/2005/8/layout/hierarchy2"/>
    <dgm:cxn modelId="{8E782ACC-D9D1-4F69-BFC2-7217D437EE11}" type="presParOf" srcId="{6DD94723-8663-4DA5-B20F-22832096A058}" destId="{D69D795B-D1AD-4259-B1C8-A78E6947128A}" srcOrd="5" destOrd="0" presId="urn:microsoft.com/office/officeart/2005/8/layout/hierarchy2"/>
    <dgm:cxn modelId="{DEE7512A-6D75-4F75-99C5-5C45DE0F80EA}" type="presParOf" srcId="{D69D795B-D1AD-4259-B1C8-A78E6947128A}" destId="{83D2C24E-BBBC-44C1-8C32-2D53261EFFE7}" srcOrd="0" destOrd="0" presId="urn:microsoft.com/office/officeart/2005/8/layout/hierarchy2"/>
    <dgm:cxn modelId="{B0BF6C38-FFA6-446E-8E84-A65FA2F6612B}" type="presParOf" srcId="{D69D795B-D1AD-4259-B1C8-A78E6947128A}" destId="{A63233CA-E242-4E4D-ACCF-464E7013DC59}" srcOrd="1" destOrd="0" presId="urn:microsoft.com/office/officeart/2005/8/layout/hierarchy2"/>
    <dgm:cxn modelId="{BBDD8181-91B8-44BC-8423-AEEDC07A5864}" type="presParOf" srcId="{A63233CA-E242-4E4D-ACCF-464E7013DC59}" destId="{A1BBB2EC-1C72-430F-A2C1-DF9B1CB66561}" srcOrd="0" destOrd="0" presId="urn:microsoft.com/office/officeart/2005/8/layout/hierarchy2"/>
    <dgm:cxn modelId="{194D9F1B-9594-4858-8027-1E006D00BDE0}" type="presParOf" srcId="{A1BBB2EC-1C72-430F-A2C1-DF9B1CB66561}" destId="{3AD556FE-AF83-49BC-81CD-C45E10EF7DCE}" srcOrd="0" destOrd="0" presId="urn:microsoft.com/office/officeart/2005/8/layout/hierarchy2"/>
    <dgm:cxn modelId="{A6C354F3-F1C8-4B42-86EA-C8C0287479EE}" type="presParOf" srcId="{A63233CA-E242-4E4D-ACCF-464E7013DC59}" destId="{5C71486E-54DB-4F68-9D44-5AA80149656C}" srcOrd="1" destOrd="0" presId="urn:microsoft.com/office/officeart/2005/8/layout/hierarchy2"/>
    <dgm:cxn modelId="{ED707E66-F0A2-4C7F-86A8-A496A164CFF2}" type="presParOf" srcId="{5C71486E-54DB-4F68-9D44-5AA80149656C}" destId="{40E38E8E-F9A9-451B-9BC1-6B52EDC75E27}" srcOrd="0" destOrd="0" presId="urn:microsoft.com/office/officeart/2005/8/layout/hierarchy2"/>
    <dgm:cxn modelId="{BA8CF106-6B0B-4B4C-9A66-3BDA4909CD1F}" type="presParOf" srcId="{5C71486E-54DB-4F68-9D44-5AA80149656C}" destId="{46A24AAA-9035-420C-ABD4-B86EA31527D3}" srcOrd="1" destOrd="0" presId="urn:microsoft.com/office/officeart/2005/8/layout/hierarchy2"/>
    <dgm:cxn modelId="{FBEAA793-19EE-4548-8D0A-48939122E366}" type="presParOf" srcId="{A63233CA-E242-4E4D-ACCF-464E7013DC59}" destId="{78AEAA30-E8A8-40AD-BE3C-DD47AB4C2194}" srcOrd="2" destOrd="0" presId="urn:microsoft.com/office/officeart/2005/8/layout/hierarchy2"/>
    <dgm:cxn modelId="{30300542-AE70-4365-B988-9D0C603769EE}" type="presParOf" srcId="{78AEAA30-E8A8-40AD-BE3C-DD47AB4C2194}" destId="{520D5741-2C29-4787-9ABC-98F357839D3F}" srcOrd="0" destOrd="0" presId="urn:microsoft.com/office/officeart/2005/8/layout/hierarchy2"/>
    <dgm:cxn modelId="{B9484B49-4436-4FDA-A15A-D14F5A6A42D3}" type="presParOf" srcId="{A63233CA-E242-4E4D-ACCF-464E7013DC59}" destId="{D55433A3-78F7-4B3C-8061-4C16E1EF9EA7}" srcOrd="3" destOrd="0" presId="urn:microsoft.com/office/officeart/2005/8/layout/hierarchy2"/>
    <dgm:cxn modelId="{9A65F990-F9CA-49AA-B6AD-9F7619E5FA6A}" type="presParOf" srcId="{D55433A3-78F7-4B3C-8061-4C16E1EF9EA7}" destId="{E66B0FB8-9F79-4EE4-8983-B86D71229CF3}" srcOrd="0" destOrd="0" presId="urn:microsoft.com/office/officeart/2005/8/layout/hierarchy2"/>
    <dgm:cxn modelId="{C90C9641-2D95-45BC-A82F-3ECF93373741}" type="presParOf" srcId="{D55433A3-78F7-4B3C-8061-4C16E1EF9EA7}" destId="{A4F782B2-8458-4386-867D-97D7C352798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384AF0-ED09-4F58-9CF3-F2D295D69A08}" type="doc">
      <dgm:prSet loTypeId="urn:microsoft.com/office/officeart/2005/8/layout/pyramid1" loCatId="pyramid" qsTypeId="urn:microsoft.com/office/officeart/2005/8/quickstyle/simple4" qsCatId="simple" csTypeId="urn:microsoft.com/office/officeart/2005/8/colors/colorful2" csCatId="colorful" phldr="1"/>
      <dgm:spPr/>
    </dgm:pt>
    <dgm:pt modelId="{16083529-5A47-427F-B2C6-E7414360A9C0}">
      <dgm:prSet phldrT="[Text]" custT="1"/>
      <dgm:spPr/>
      <dgm:t>
        <a:bodyPr/>
        <a:lstStyle/>
        <a:p>
          <a:r>
            <a:rPr lang="cs-CZ" sz="2500" b="1" dirty="0"/>
            <a:t>Potřeba seberealizace</a:t>
          </a:r>
        </a:p>
      </dgm:t>
    </dgm:pt>
    <dgm:pt modelId="{75EC2E32-9FB1-466F-8DC6-167A0B6756B9}" type="parTrans" cxnId="{AA68F9E6-6A8E-4538-A1FF-C8B2EFB20DAE}">
      <dgm:prSet/>
      <dgm:spPr/>
      <dgm:t>
        <a:bodyPr/>
        <a:lstStyle/>
        <a:p>
          <a:endParaRPr lang="cs-CZ"/>
        </a:p>
      </dgm:t>
    </dgm:pt>
    <dgm:pt modelId="{918F0E92-12A1-43BB-BB55-0243C05EC7F9}" type="sibTrans" cxnId="{AA68F9E6-6A8E-4538-A1FF-C8B2EFB20DAE}">
      <dgm:prSet/>
      <dgm:spPr/>
      <dgm:t>
        <a:bodyPr/>
        <a:lstStyle/>
        <a:p>
          <a:endParaRPr lang="cs-CZ"/>
        </a:p>
      </dgm:t>
    </dgm:pt>
    <dgm:pt modelId="{0B6B11FA-9095-4D10-9D94-5C34A725A0D7}">
      <dgm:prSet phldrT="[Text]" custT="1"/>
      <dgm:spPr/>
      <dgm:t>
        <a:bodyPr/>
        <a:lstStyle/>
        <a:p>
          <a:r>
            <a:rPr lang="cs-CZ" sz="2500" b="1" dirty="0"/>
            <a:t>Potřeby jistoty a bezpečí</a:t>
          </a:r>
        </a:p>
      </dgm:t>
    </dgm:pt>
    <dgm:pt modelId="{C74AF8A1-10AC-4327-A1E4-C0D5FC927FE8}" type="parTrans" cxnId="{29BBEC4B-B4FA-4916-999A-921A3EFFC3B4}">
      <dgm:prSet/>
      <dgm:spPr/>
      <dgm:t>
        <a:bodyPr/>
        <a:lstStyle/>
        <a:p>
          <a:endParaRPr lang="cs-CZ"/>
        </a:p>
      </dgm:t>
    </dgm:pt>
    <dgm:pt modelId="{95F60EBA-2B0B-4399-93F8-3068DD4318FE}" type="sibTrans" cxnId="{29BBEC4B-B4FA-4916-999A-921A3EFFC3B4}">
      <dgm:prSet/>
      <dgm:spPr/>
      <dgm:t>
        <a:bodyPr/>
        <a:lstStyle/>
        <a:p>
          <a:endParaRPr lang="cs-CZ"/>
        </a:p>
      </dgm:t>
    </dgm:pt>
    <dgm:pt modelId="{EE6F31E9-D14E-49AD-A3F3-B1654B21A79D}">
      <dgm:prSet phldrT="[Text]" custT="1"/>
      <dgm:spPr/>
      <dgm:t>
        <a:bodyPr/>
        <a:lstStyle/>
        <a:p>
          <a:r>
            <a:rPr lang="cs-CZ" sz="2500" b="1" dirty="0"/>
            <a:t>Fyziologické potřeby</a:t>
          </a:r>
        </a:p>
      </dgm:t>
    </dgm:pt>
    <dgm:pt modelId="{0D1B414D-12FB-4354-B2B2-8E0FBBF4379B}" type="parTrans" cxnId="{ADFC3A65-EEFC-4550-85C9-BC44F1D188A1}">
      <dgm:prSet/>
      <dgm:spPr/>
      <dgm:t>
        <a:bodyPr/>
        <a:lstStyle/>
        <a:p>
          <a:endParaRPr lang="cs-CZ"/>
        </a:p>
      </dgm:t>
    </dgm:pt>
    <dgm:pt modelId="{FC972A2D-7423-4DEC-A9A4-4C12295E65BB}" type="sibTrans" cxnId="{ADFC3A65-EEFC-4550-85C9-BC44F1D188A1}">
      <dgm:prSet/>
      <dgm:spPr/>
      <dgm:t>
        <a:bodyPr/>
        <a:lstStyle/>
        <a:p>
          <a:endParaRPr lang="cs-CZ"/>
        </a:p>
      </dgm:t>
    </dgm:pt>
    <dgm:pt modelId="{3A67AF10-C55D-4AB8-A6FA-A4325B0051E6}">
      <dgm:prSet phldrT="[Text]" custT="1"/>
      <dgm:spPr/>
      <dgm:t>
        <a:bodyPr/>
        <a:lstStyle/>
        <a:p>
          <a:r>
            <a:rPr lang="cs-CZ" sz="2500" b="1" dirty="0"/>
            <a:t>Potřeba přátelství a přijetí</a:t>
          </a:r>
        </a:p>
      </dgm:t>
    </dgm:pt>
    <dgm:pt modelId="{0B5EAA75-95BB-4A42-8F2D-356A21D835C1}" type="parTrans" cxnId="{FCC87E6B-952B-4518-AA9B-CD214A2E78B3}">
      <dgm:prSet/>
      <dgm:spPr/>
      <dgm:t>
        <a:bodyPr/>
        <a:lstStyle/>
        <a:p>
          <a:endParaRPr lang="cs-CZ"/>
        </a:p>
      </dgm:t>
    </dgm:pt>
    <dgm:pt modelId="{052662A0-3443-43A8-8A2E-9D8CDD58AE23}" type="sibTrans" cxnId="{FCC87E6B-952B-4518-AA9B-CD214A2E78B3}">
      <dgm:prSet/>
      <dgm:spPr/>
      <dgm:t>
        <a:bodyPr/>
        <a:lstStyle/>
        <a:p>
          <a:endParaRPr lang="cs-CZ"/>
        </a:p>
      </dgm:t>
    </dgm:pt>
    <dgm:pt modelId="{41424A24-76FA-4BFE-BEF3-D87643BB1494}">
      <dgm:prSet phldrT="[Text]" custT="1"/>
      <dgm:spPr/>
      <dgm:t>
        <a:bodyPr/>
        <a:lstStyle/>
        <a:p>
          <a:r>
            <a:rPr lang="cs-CZ" sz="2500" b="1" dirty="0"/>
            <a:t>Potřeba požívat vážnost</a:t>
          </a:r>
        </a:p>
      </dgm:t>
    </dgm:pt>
    <dgm:pt modelId="{79C0876C-AED4-4B1D-BB5A-6011E7916420}" type="parTrans" cxnId="{5771E82C-C741-4E94-8FD7-53426F9A5238}">
      <dgm:prSet/>
      <dgm:spPr/>
      <dgm:t>
        <a:bodyPr/>
        <a:lstStyle/>
        <a:p>
          <a:endParaRPr lang="cs-CZ"/>
        </a:p>
      </dgm:t>
    </dgm:pt>
    <dgm:pt modelId="{0226E0CC-7C7D-457E-AF91-3474F34F8DC5}" type="sibTrans" cxnId="{5771E82C-C741-4E94-8FD7-53426F9A5238}">
      <dgm:prSet/>
      <dgm:spPr/>
      <dgm:t>
        <a:bodyPr/>
        <a:lstStyle/>
        <a:p>
          <a:endParaRPr lang="cs-CZ"/>
        </a:p>
      </dgm:t>
    </dgm:pt>
    <dgm:pt modelId="{0EF1DB8B-7EC0-46B6-9E6C-AC67DB9093D1}" type="pres">
      <dgm:prSet presAssocID="{76384AF0-ED09-4F58-9CF3-F2D295D69A08}" presName="Name0" presStyleCnt="0">
        <dgm:presLayoutVars>
          <dgm:dir/>
          <dgm:animLvl val="lvl"/>
          <dgm:resizeHandles val="exact"/>
        </dgm:presLayoutVars>
      </dgm:prSet>
      <dgm:spPr/>
    </dgm:pt>
    <dgm:pt modelId="{BCFA0A23-3342-45D9-B073-B9D3E0AB7F08}" type="pres">
      <dgm:prSet presAssocID="{16083529-5A47-427F-B2C6-E7414360A9C0}" presName="Name8" presStyleCnt="0"/>
      <dgm:spPr/>
    </dgm:pt>
    <dgm:pt modelId="{0F99F241-5775-4995-8E1B-F0EE54CCCB3E}" type="pres">
      <dgm:prSet presAssocID="{16083529-5A47-427F-B2C6-E7414360A9C0}" presName="level" presStyleLbl="node1" presStyleIdx="0" presStyleCnt="5" custScaleX="114071">
        <dgm:presLayoutVars>
          <dgm:chMax val="1"/>
          <dgm:bulletEnabled val="1"/>
        </dgm:presLayoutVars>
      </dgm:prSet>
      <dgm:spPr/>
    </dgm:pt>
    <dgm:pt modelId="{D9C74964-B629-4259-9B6F-B4B53BF6A2B1}" type="pres">
      <dgm:prSet presAssocID="{16083529-5A47-427F-B2C6-E7414360A9C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DE86CF7-0C66-433C-A493-5CA4A18546DD}" type="pres">
      <dgm:prSet presAssocID="{41424A24-76FA-4BFE-BEF3-D87643BB1494}" presName="Name8" presStyleCnt="0"/>
      <dgm:spPr/>
    </dgm:pt>
    <dgm:pt modelId="{6C2611B9-F447-4099-84F9-C46A4E4D24B3}" type="pres">
      <dgm:prSet presAssocID="{41424A24-76FA-4BFE-BEF3-D87643BB1494}" presName="level" presStyleLbl="node1" presStyleIdx="1" presStyleCnt="5" custScaleX="105077">
        <dgm:presLayoutVars>
          <dgm:chMax val="1"/>
          <dgm:bulletEnabled val="1"/>
        </dgm:presLayoutVars>
      </dgm:prSet>
      <dgm:spPr/>
    </dgm:pt>
    <dgm:pt modelId="{80986551-3DB1-4F7A-A9DF-8E475BB281E7}" type="pres">
      <dgm:prSet presAssocID="{41424A24-76FA-4BFE-BEF3-D87643BB149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C02393B-3A2A-4135-882F-01998A13CB9B}" type="pres">
      <dgm:prSet presAssocID="{3A67AF10-C55D-4AB8-A6FA-A4325B0051E6}" presName="Name8" presStyleCnt="0"/>
      <dgm:spPr/>
    </dgm:pt>
    <dgm:pt modelId="{05B9436F-A064-410E-860A-BCE32F290418}" type="pres">
      <dgm:prSet presAssocID="{3A67AF10-C55D-4AB8-A6FA-A4325B0051E6}" presName="level" presStyleLbl="node1" presStyleIdx="2" presStyleCnt="5" custScaleX="102279" custScaleY="115072">
        <dgm:presLayoutVars>
          <dgm:chMax val="1"/>
          <dgm:bulletEnabled val="1"/>
        </dgm:presLayoutVars>
      </dgm:prSet>
      <dgm:spPr/>
    </dgm:pt>
    <dgm:pt modelId="{9D8034AA-1EA7-4D68-949E-43E80F4BDF28}" type="pres">
      <dgm:prSet presAssocID="{3A67AF10-C55D-4AB8-A6FA-A4325B0051E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6D12D96-B1E8-451F-A8AA-AF63F0CA37CF}" type="pres">
      <dgm:prSet presAssocID="{0B6B11FA-9095-4D10-9D94-5C34A725A0D7}" presName="Name8" presStyleCnt="0"/>
      <dgm:spPr/>
    </dgm:pt>
    <dgm:pt modelId="{824B2FB6-7B25-40E8-A948-17D048BD8D79}" type="pres">
      <dgm:prSet presAssocID="{0B6B11FA-9095-4D10-9D94-5C34A725A0D7}" presName="level" presStyleLbl="node1" presStyleIdx="3" presStyleCnt="5" custScaleX="100964" custScaleY="91339">
        <dgm:presLayoutVars>
          <dgm:chMax val="1"/>
          <dgm:bulletEnabled val="1"/>
        </dgm:presLayoutVars>
      </dgm:prSet>
      <dgm:spPr/>
    </dgm:pt>
    <dgm:pt modelId="{1D49550E-0D7A-4941-A0E0-C101A94FEF42}" type="pres">
      <dgm:prSet presAssocID="{0B6B11FA-9095-4D10-9D94-5C34A725A0D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975436-9CFE-47DE-88D0-2AE43B15CD4E}" type="pres">
      <dgm:prSet presAssocID="{EE6F31E9-D14E-49AD-A3F3-B1654B21A79D}" presName="Name8" presStyleCnt="0"/>
      <dgm:spPr/>
    </dgm:pt>
    <dgm:pt modelId="{0E7540E5-BCC0-40D2-99B5-3E4C6543B092}" type="pres">
      <dgm:prSet presAssocID="{EE6F31E9-D14E-49AD-A3F3-B1654B21A79D}" presName="level" presStyleLbl="node1" presStyleIdx="4" presStyleCnt="5" custLinFactNeighborY="4600">
        <dgm:presLayoutVars>
          <dgm:chMax val="1"/>
          <dgm:bulletEnabled val="1"/>
        </dgm:presLayoutVars>
      </dgm:prSet>
      <dgm:spPr/>
    </dgm:pt>
    <dgm:pt modelId="{665A52C4-1A29-4800-BD62-916D5A27988C}" type="pres">
      <dgm:prSet presAssocID="{EE6F31E9-D14E-49AD-A3F3-B1654B21A79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5F30313-1522-46FC-BA09-97407350960C}" type="presOf" srcId="{0B6B11FA-9095-4D10-9D94-5C34A725A0D7}" destId="{1D49550E-0D7A-4941-A0E0-C101A94FEF42}" srcOrd="1" destOrd="0" presId="urn:microsoft.com/office/officeart/2005/8/layout/pyramid1"/>
    <dgm:cxn modelId="{5771E82C-C741-4E94-8FD7-53426F9A5238}" srcId="{76384AF0-ED09-4F58-9CF3-F2D295D69A08}" destId="{41424A24-76FA-4BFE-BEF3-D87643BB1494}" srcOrd="1" destOrd="0" parTransId="{79C0876C-AED4-4B1D-BB5A-6011E7916420}" sibTransId="{0226E0CC-7C7D-457E-AF91-3474F34F8DC5}"/>
    <dgm:cxn modelId="{2854233B-910C-4E66-845E-BA66120A2AD0}" type="presOf" srcId="{0B6B11FA-9095-4D10-9D94-5C34A725A0D7}" destId="{824B2FB6-7B25-40E8-A948-17D048BD8D79}" srcOrd="0" destOrd="0" presId="urn:microsoft.com/office/officeart/2005/8/layout/pyramid1"/>
    <dgm:cxn modelId="{AB162E5B-2BB4-4592-9206-0AF650374CFD}" type="presOf" srcId="{3A67AF10-C55D-4AB8-A6FA-A4325B0051E6}" destId="{05B9436F-A064-410E-860A-BCE32F290418}" srcOrd="0" destOrd="0" presId="urn:microsoft.com/office/officeart/2005/8/layout/pyramid1"/>
    <dgm:cxn modelId="{99D17B63-42ED-41A4-9AFA-A5F09FB0BE33}" type="presOf" srcId="{16083529-5A47-427F-B2C6-E7414360A9C0}" destId="{D9C74964-B629-4259-9B6F-B4B53BF6A2B1}" srcOrd="1" destOrd="0" presId="urn:microsoft.com/office/officeart/2005/8/layout/pyramid1"/>
    <dgm:cxn modelId="{ADFC3A65-EEFC-4550-85C9-BC44F1D188A1}" srcId="{76384AF0-ED09-4F58-9CF3-F2D295D69A08}" destId="{EE6F31E9-D14E-49AD-A3F3-B1654B21A79D}" srcOrd="4" destOrd="0" parTransId="{0D1B414D-12FB-4354-B2B2-8E0FBBF4379B}" sibTransId="{FC972A2D-7423-4DEC-A9A4-4C12295E65BB}"/>
    <dgm:cxn modelId="{84548C48-4DF8-4A1A-8E14-E53A9857A8D1}" type="presOf" srcId="{EE6F31E9-D14E-49AD-A3F3-B1654B21A79D}" destId="{665A52C4-1A29-4800-BD62-916D5A27988C}" srcOrd="1" destOrd="0" presId="urn:microsoft.com/office/officeart/2005/8/layout/pyramid1"/>
    <dgm:cxn modelId="{FCC87E6B-952B-4518-AA9B-CD214A2E78B3}" srcId="{76384AF0-ED09-4F58-9CF3-F2D295D69A08}" destId="{3A67AF10-C55D-4AB8-A6FA-A4325B0051E6}" srcOrd="2" destOrd="0" parTransId="{0B5EAA75-95BB-4A42-8F2D-356A21D835C1}" sibTransId="{052662A0-3443-43A8-8A2E-9D8CDD58AE23}"/>
    <dgm:cxn modelId="{29BBEC4B-B4FA-4916-999A-921A3EFFC3B4}" srcId="{76384AF0-ED09-4F58-9CF3-F2D295D69A08}" destId="{0B6B11FA-9095-4D10-9D94-5C34A725A0D7}" srcOrd="3" destOrd="0" parTransId="{C74AF8A1-10AC-4327-A1E4-C0D5FC927FE8}" sibTransId="{95F60EBA-2B0B-4399-93F8-3068DD4318FE}"/>
    <dgm:cxn modelId="{06CBA490-21E7-4512-BB44-F247C4DB6BCE}" type="presOf" srcId="{3A67AF10-C55D-4AB8-A6FA-A4325B0051E6}" destId="{9D8034AA-1EA7-4D68-949E-43E80F4BDF28}" srcOrd="1" destOrd="0" presId="urn:microsoft.com/office/officeart/2005/8/layout/pyramid1"/>
    <dgm:cxn modelId="{F4741C98-D153-4934-9622-BFBDFD362E18}" type="presOf" srcId="{41424A24-76FA-4BFE-BEF3-D87643BB1494}" destId="{6C2611B9-F447-4099-84F9-C46A4E4D24B3}" srcOrd="0" destOrd="0" presId="urn:microsoft.com/office/officeart/2005/8/layout/pyramid1"/>
    <dgm:cxn modelId="{8A16D69F-2694-4B73-B1FF-0792E2736327}" type="presOf" srcId="{16083529-5A47-427F-B2C6-E7414360A9C0}" destId="{0F99F241-5775-4995-8E1B-F0EE54CCCB3E}" srcOrd="0" destOrd="0" presId="urn:microsoft.com/office/officeart/2005/8/layout/pyramid1"/>
    <dgm:cxn modelId="{527E5FAC-4798-4247-9369-1A0BFA64054F}" type="presOf" srcId="{EE6F31E9-D14E-49AD-A3F3-B1654B21A79D}" destId="{0E7540E5-BCC0-40D2-99B5-3E4C6543B092}" srcOrd="0" destOrd="0" presId="urn:microsoft.com/office/officeart/2005/8/layout/pyramid1"/>
    <dgm:cxn modelId="{3A9267DF-7FE6-4DC1-BC27-07A43E890D78}" type="presOf" srcId="{76384AF0-ED09-4F58-9CF3-F2D295D69A08}" destId="{0EF1DB8B-7EC0-46B6-9E6C-AC67DB9093D1}" srcOrd="0" destOrd="0" presId="urn:microsoft.com/office/officeart/2005/8/layout/pyramid1"/>
    <dgm:cxn modelId="{AA68F9E6-6A8E-4538-A1FF-C8B2EFB20DAE}" srcId="{76384AF0-ED09-4F58-9CF3-F2D295D69A08}" destId="{16083529-5A47-427F-B2C6-E7414360A9C0}" srcOrd="0" destOrd="0" parTransId="{75EC2E32-9FB1-466F-8DC6-167A0B6756B9}" sibTransId="{918F0E92-12A1-43BB-BB55-0243C05EC7F9}"/>
    <dgm:cxn modelId="{42E53BFF-7303-4C7C-A014-5D6726B09C0F}" type="presOf" srcId="{41424A24-76FA-4BFE-BEF3-D87643BB1494}" destId="{80986551-3DB1-4F7A-A9DF-8E475BB281E7}" srcOrd="1" destOrd="0" presId="urn:microsoft.com/office/officeart/2005/8/layout/pyramid1"/>
    <dgm:cxn modelId="{0AB6B4EB-A8AA-4560-8571-2200D958DDAA}" type="presParOf" srcId="{0EF1DB8B-7EC0-46B6-9E6C-AC67DB9093D1}" destId="{BCFA0A23-3342-45D9-B073-B9D3E0AB7F08}" srcOrd="0" destOrd="0" presId="urn:microsoft.com/office/officeart/2005/8/layout/pyramid1"/>
    <dgm:cxn modelId="{F3FFF0CB-D7B4-402F-9591-E3036726B09D}" type="presParOf" srcId="{BCFA0A23-3342-45D9-B073-B9D3E0AB7F08}" destId="{0F99F241-5775-4995-8E1B-F0EE54CCCB3E}" srcOrd="0" destOrd="0" presId="urn:microsoft.com/office/officeart/2005/8/layout/pyramid1"/>
    <dgm:cxn modelId="{05082179-AD13-46C7-B0B3-B939F6A00D8D}" type="presParOf" srcId="{BCFA0A23-3342-45D9-B073-B9D3E0AB7F08}" destId="{D9C74964-B629-4259-9B6F-B4B53BF6A2B1}" srcOrd="1" destOrd="0" presId="urn:microsoft.com/office/officeart/2005/8/layout/pyramid1"/>
    <dgm:cxn modelId="{1F76DA2F-7D82-4E94-8DAC-9C26D716C5BF}" type="presParOf" srcId="{0EF1DB8B-7EC0-46B6-9E6C-AC67DB9093D1}" destId="{2DE86CF7-0C66-433C-A493-5CA4A18546DD}" srcOrd="1" destOrd="0" presId="urn:microsoft.com/office/officeart/2005/8/layout/pyramid1"/>
    <dgm:cxn modelId="{A3EA312B-5E46-4799-84FD-4FEA27110EE5}" type="presParOf" srcId="{2DE86CF7-0C66-433C-A493-5CA4A18546DD}" destId="{6C2611B9-F447-4099-84F9-C46A4E4D24B3}" srcOrd="0" destOrd="0" presId="urn:microsoft.com/office/officeart/2005/8/layout/pyramid1"/>
    <dgm:cxn modelId="{75BEB8DB-FC1A-4D13-BBF9-DA33399899E5}" type="presParOf" srcId="{2DE86CF7-0C66-433C-A493-5CA4A18546DD}" destId="{80986551-3DB1-4F7A-A9DF-8E475BB281E7}" srcOrd="1" destOrd="0" presId="urn:microsoft.com/office/officeart/2005/8/layout/pyramid1"/>
    <dgm:cxn modelId="{143F1E43-DD22-4493-BED1-337F2913D110}" type="presParOf" srcId="{0EF1DB8B-7EC0-46B6-9E6C-AC67DB9093D1}" destId="{EC02393B-3A2A-4135-882F-01998A13CB9B}" srcOrd="2" destOrd="0" presId="urn:microsoft.com/office/officeart/2005/8/layout/pyramid1"/>
    <dgm:cxn modelId="{7C95CBF3-80B4-4821-8448-3AFBCB1DEF23}" type="presParOf" srcId="{EC02393B-3A2A-4135-882F-01998A13CB9B}" destId="{05B9436F-A064-410E-860A-BCE32F290418}" srcOrd="0" destOrd="0" presId="urn:microsoft.com/office/officeart/2005/8/layout/pyramid1"/>
    <dgm:cxn modelId="{81FC3C7C-BCA3-44B5-9B00-F2F6A19545B6}" type="presParOf" srcId="{EC02393B-3A2A-4135-882F-01998A13CB9B}" destId="{9D8034AA-1EA7-4D68-949E-43E80F4BDF28}" srcOrd="1" destOrd="0" presId="urn:microsoft.com/office/officeart/2005/8/layout/pyramid1"/>
    <dgm:cxn modelId="{05AA8329-9212-4C40-91C0-9FD9992AB467}" type="presParOf" srcId="{0EF1DB8B-7EC0-46B6-9E6C-AC67DB9093D1}" destId="{06D12D96-B1E8-451F-A8AA-AF63F0CA37CF}" srcOrd="3" destOrd="0" presId="urn:microsoft.com/office/officeart/2005/8/layout/pyramid1"/>
    <dgm:cxn modelId="{7C7DA5E3-1398-460A-9050-E858FCA43A51}" type="presParOf" srcId="{06D12D96-B1E8-451F-A8AA-AF63F0CA37CF}" destId="{824B2FB6-7B25-40E8-A948-17D048BD8D79}" srcOrd="0" destOrd="0" presId="urn:microsoft.com/office/officeart/2005/8/layout/pyramid1"/>
    <dgm:cxn modelId="{6DC76157-4B2A-4D58-BCB6-CD9C6B4062CA}" type="presParOf" srcId="{06D12D96-B1E8-451F-A8AA-AF63F0CA37CF}" destId="{1D49550E-0D7A-4941-A0E0-C101A94FEF42}" srcOrd="1" destOrd="0" presId="urn:microsoft.com/office/officeart/2005/8/layout/pyramid1"/>
    <dgm:cxn modelId="{90D066A3-D3E7-44BD-9CA1-6367FCC6EE71}" type="presParOf" srcId="{0EF1DB8B-7EC0-46B6-9E6C-AC67DB9093D1}" destId="{F9975436-9CFE-47DE-88D0-2AE43B15CD4E}" srcOrd="4" destOrd="0" presId="urn:microsoft.com/office/officeart/2005/8/layout/pyramid1"/>
    <dgm:cxn modelId="{47138EC0-0E25-4D04-82C7-594E4CEB7FCE}" type="presParOf" srcId="{F9975436-9CFE-47DE-88D0-2AE43B15CD4E}" destId="{0E7540E5-BCC0-40D2-99B5-3E4C6543B092}" srcOrd="0" destOrd="0" presId="urn:microsoft.com/office/officeart/2005/8/layout/pyramid1"/>
    <dgm:cxn modelId="{34FC3DF9-BABB-4A15-8C88-75515A3E4AFE}" type="presParOf" srcId="{F9975436-9CFE-47DE-88D0-2AE43B15CD4E}" destId="{665A52C4-1A29-4800-BD62-916D5A27988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6F9AE-871A-4899-9826-2A122D1AC1EF}">
      <dsp:nvSpPr>
        <dsp:cNvPr id="0" name=""/>
        <dsp:cNvSpPr/>
      </dsp:nvSpPr>
      <dsp:spPr>
        <a:xfrm>
          <a:off x="1866074" y="998955"/>
          <a:ext cx="3973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37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054063" y="1042535"/>
        <a:ext cx="21398" cy="4279"/>
      </dsp:txXfrm>
    </dsp:sp>
    <dsp:sp modelId="{554BC8F3-A293-4EA3-AD96-AF7E2B34D74C}">
      <dsp:nvSpPr>
        <dsp:cNvPr id="0" name=""/>
        <dsp:cNvSpPr/>
      </dsp:nvSpPr>
      <dsp:spPr>
        <a:xfrm>
          <a:off x="7109" y="486446"/>
          <a:ext cx="1860765" cy="11164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Potřeby</a:t>
          </a:r>
        </a:p>
      </dsp:txBody>
      <dsp:txXfrm>
        <a:off x="61610" y="540947"/>
        <a:ext cx="1751763" cy="1007457"/>
      </dsp:txXfrm>
    </dsp:sp>
    <dsp:sp modelId="{BAC2D178-964E-4D73-87CF-C207FA2DC5FE}">
      <dsp:nvSpPr>
        <dsp:cNvPr id="0" name=""/>
        <dsp:cNvSpPr/>
      </dsp:nvSpPr>
      <dsp:spPr>
        <a:xfrm>
          <a:off x="4154816" y="998955"/>
          <a:ext cx="3973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37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342804" y="1042535"/>
        <a:ext cx="21398" cy="4279"/>
      </dsp:txXfrm>
    </dsp:sp>
    <dsp:sp modelId="{06B09681-BB84-474D-AB5B-BC437D2E8C2A}">
      <dsp:nvSpPr>
        <dsp:cNvPr id="0" name=""/>
        <dsp:cNvSpPr/>
      </dsp:nvSpPr>
      <dsp:spPr>
        <a:xfrm>
          <a:off x="2295850" y="486446"/>
          <a:ext cx="1860765" cy="11164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Vedou ke vzniku</a:t>
          </a:r>
        </a:p>
      </dsp:txBody>
      <dsp:txXfrm>
        <a:off x="2350351" y="540947"/>
        <a:ext cx="1751763" cy="1007457"/>
      </dsp:txXfrm>
    </dsp:sp>
    <dsp:sp modelId="{A5EEC4A3-BBEB-4AAA-92D3-534C1D2464AC}">
      <dsp:nvSpPr>
        <dsp:cNvPr id="0" name=""/>
        <dsp:cNvSpPr/>
      </dsp:nvSpPr>
      <dsp:spPr>
        <a:xfrm>
          <a:off x="6443557" y="998955"/>
          <a:ext cx="3973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37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631546" y="1042535"/>
        <a:ext cx="21398" cy="4279"/>
      </dsp:txXfrm>
    </dsp:sp>
    <dsp:sp modelId="{00349812-8EBC-43AA-8C20-372FEDD29732}">
      <dsp:nvSpPr>
        <dsp:cNvPr id="0" name=""/>
        <dsp:cNvSpPr/>
      </dsp:nvSpPr>
      <dsp:spPr>
        <a:xfrm>
          <a:off x="4584592" y="486446"/>
          <a:ext cx="1860765" cy="11164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Přání</a:t>
          </a:r>
        </a:p>
      </dsp:txBody>
      <dsp:txXfrm>
        <a:off x="4639093" y="540947"/>
        <a:ext cx="1751763" cy="1007457"/>
      </dsp:txXfrm>
    </dsp:sp>
    <dsp:sp modelId="{3DCDBCD1-8E1D-41FC-812F-15AF915778CA}">
      <dsp:nvSpPr>
        <dsp:cNvPr id="0" name=""/>
        <dsp:cNvSpPr/>
      </dsp:nvSpPr>
      <dsp:spPr>
        <a:xfrm>
          <a:off x="8732299" y="998955"/>
          <a:ext cx="3973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37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8920287" y="1042535"/>
        <a:ext cx="21398" cy="4279"/>
      </dsp:txXfrm>
    </dsp:sp>
    <dsp:sp modelId="{E9A0286C-5299-47AC-85A3-E3B50BA7A64D}">
      <dsp:nvSpPr>
        <dsp:cNvPr id="0" name=""/>
        <dsp:cNvSpPr/>
      </dsp:nvSpPr>
      <dsp:spPr>
        <a:xfrm>
          <a:off x="6873333" y="486446"/>
          <a:ext cx="1860765" cy="11164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Která způsobují</a:t>
          </a:r>
        </a:p>
      </dsp:txBody>
      <dsp:txXfrm>
        <a:off x="6927834" y="540947"/>
        <a:ext cx="1751763" cy="1007457"/>
      </dsp:txXfrm>
    </dsp:sp>
    <dsp:sp modelId="{3987F36C-9994-40CA-95FD-C6B65C424A49}">
      <dsp:nvSpPr>
        <dsp:cNvPr id="0" name=""/>
        <dsp:cNvSpPr/>
      </dsp:nvSpPr>
      <dsp:spPr>
        <a:xfrm>
          <a:off x="937491" y="1601105"/>
          <a:ext cx="9154966" cy="397376"/>
        </a:xfrm>
        <a:custGeom>
          <a:avLst/>
          <a:gdLst/>
          <a:ahLst/>
          <a:cxnLst/>
          <a:rect l="0" t="0" r="0" b="0"/>
          <a:pathLst>
            <a:path>
              <a:moveTo>
                <a:pt x="9154966" y="0"/>
              </a:moveTo>
              <a:lnTo>
                <a:pt x="9154966" y="215788"/>
              </a:lnTo>
              <a:lnTo>
                <a:pt x="0" y="215788"/>
              </a:lnTo>
              <a:lnTo>
                <a:pt x="0" y="397376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285850" y="1797653"/>
        <a:ext cx="458248" cy="4279"/>
      </dsp:txXfrm>
    </dsp:sp>
    <dsp:sp modelId="{148B9A1D-1A5D-4DF0-A56E-72A63224BA53}">
      <dsp:nvSpPr>
        <dsp:cNvPr id="0" name=""/>
        <dsp:cNvSpPr/>
      </dsp:nvSpPr>
      <dsp:spPr>
        <a:xfrm>
          <a:off x="9162075" y="486446"/>
          <a:ext cx="1860765" cy="11164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Napětí</a:t>
          </a:r>
        </a:p>
      </dsp:txBody>
      <dsp:txXfrm>
        <a:off x="9216576" y="540947"/>
        <a:ext cx="1751763" cy="1007457"/>
      </dsp:txXfrm>
    </dsp:sp>
    <dsp:sp modelId="{35EBBD47-95CD-4592-805C-0756FA1436AF}">
      <dsp:nvSpPr>
        <dsp:cNvPr id="0" name=""/>
        <dsp:cNvSpPr/>
      </dsp:nvSpPr>
      <dsp:spPr>
        <a:xfrm>
          <a:off x="1866074" y="2543391"/>
          <a:ext cx="3973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37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054063" y="2586971"/>
        <a:ext cx="21398" cy="4279"/>
      </dsp:txXfrm>
    </dsp:sp>
    <dsp:sp modelId="{99C1BF9B-9D6E-44B7-ADCA-6FE129587C65}">
      <dsp:nvSpPr>
        <dsp:cNvPr id="0" name=""/>
        <dsp:cNvSpPr/>
      </dsp:nvSpPr>
      <dsp:spPr>
        <a:xfrm>
          <a:off x="7109" y="2030881"/>
          <a:ext cx="1860765" cy="11164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Která vedou ke vzniku</a:t>
          </a:r>
        </a:p>
      </dsp:txBody>
      <dsp:txXfrm>
        <a:off x="61610" y="2085382"/>
        <a:ext cx="1751763" cy="1007457"/>
      </dsp:txXfrm>
    </dsp:sp>
    <dsp:sp modelId="{486F1863-BE21-4C70-BC1A-AADE3493E200}">
      <dsp:nvSpPr>
        <dsp:cNvPr id="0" name=""/>
        <dsp:cNvSpPr/>
      </dsp:nvSpPr>
      <dsp:spPr>
        <a:xfrm>
          <a:off x="4154816" y="2543391"/>
          <a:ext cx="3973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37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342804" y="2586971"/>
        <a:ext cx="21398" cy="4279"/>
      </dsp:txXfrm>
    </dsp:sp>
    <dsp:sp modelId="{A97BCD30-2092-4693-90D1-0854F4F98F43}">
      <dsp:nvSpPr>
        <dsp:cNvPr id="0" name=""/>
        <dsp:cNvSpPr/>
      </dsp:nvSpPr>
      <dsp:spPr>
        <a:xfrm>
          <a:off x="2295850" y="2030881"/>
          <a:ext cx="1860765" cy="11164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Aktivit</a:t>
          </a:r>
        </a:p>
      </dsp:txBody>
      <dsp:txXfrm>
        <a:off x="2350351" y="2085382"/>
        <a:ext cx="1751763" cy="1007457"/>
      </dsp:txXfrm>
    </dsp:sp>
    <dsp:sp modelId="{7E97CE1C-F0CD-4688-B509-05D05920E1D9}">
      <dsp:nvSpPr>
        <dsp:cNvPr id="0" name=""/>
        <dsp:cNvSpPr/>
      </dsp:nvSpPr>
      <dsp:spPr>
        <a:xfrm>
          <a:off x="6443557" y="2543391"/>
          <a:ext cx="3973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37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631546" y="2586971"/>
        <a:ext cx="21398" cy="4279"/>
      </dsp:txXfrm>
    </dsp:sp>
    <dsp:sp modelId="{0D9B1F9A-1DDB-41FD-978A-32EB90347C0B}">
      <dsp:nvSpPr>
        <dsp:cNvPr id="0" name=""/>
        <dsp:cNvSpPr/>
      </dsp:nvSpPr>
      <dsp:spPr>
        <a:xfrm>
          <a:off x="4584592" y="2030881"/>
          <a:ext cx="1860765" cy="11164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Jejichž výsledkem je</a:t>
          </a:r>
        </a:p>
      </dsp:txBody>
      <dsp:txXfrm>
        <a:off x="4639093" y="2085382"/>
        <a:ext cx="1751763" cy="1007457"/>
      </dsp:txXfrm>
    </dsp:sp>
    <dsp:sp modelId="{1232BCEF-698D-4077-B69F-E0A94691A5B9}">
      <dsp:nvSpPr>
        <dsp:cNvPr id="0" name=""/>
        <dsp:cNvSpPr/>
      </dsp:nvSpPr>
      <dsp:spPr>
        <a:xfrm>
          <a:off x="6873333" y="2030881"/>
          <a:ext cx="1860765" cy="11164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Uspokojení </a:t>
          </a:r>
        </a:p>
      </dsp:txBody>
      <dsp:txXfrm>
        <a:off x="6927834" y="2085382"/>
        <a:ext cx="1751763" cy="1007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13E39-E9F6-4843-B9FB-F282485FCE33}">
      <dsp:nvSpPr>
        <dsp:cNvPr id="0" name=""/>
        <dsp:cNvSpPr/>
      </dsp:nvSpPr>
      <dsp:spPr>
        <a:xfrm>
          <a:off x="1354570" y="857829"/>
          <a:ext cx="4058931" cy="4775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FEDFF-2882-4279-9479-10D314EB7440}">
      <dsp:nvSpPr>
        <dsp:cNvPr id="0" name=""/>
        <dsp:cNvSpPr/>
      </dsp:nvSpPr>
      <dsp:spPr>
        <a:xfrm>
          <a:off x="1354570" y="1037166"/>
          <a:ext cx="298183" cy="2981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971D0-5C63-4B00-AF4E-17B89623B9C7}">
      <dsp:nvSpPr>
        <dsp:cNvPr id="0" name=""/>
        <dsp:cNvSpPr/>
      </dsp:nvSpPr>
      <dsp:spPr>
        <a:xfrm>
          <a:off x="1354570" y="0"/>
          <a:ext cx="4058931" cy="857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CUKR</a:t>
          </a:r>
        </a:p>
      </dsp:txBody>
      <dsp:txXfrm>
        <a:off x="1354570" y="0"/>
        <a:ext cx="4058931" cy="857829"/>
      </dsp:txXfrm>
    </dsp:sp>
    <dsp:sp modelId="{E3C9A141-981C-433C-8B18-9E4FCABDEDB6}">
      <dsp:nvSpPr>
        <dsp:cNvPr id="0" name=""/>
        <dsp:cNvSpPr/>
      </dsp:nvSpPr>
      <dsp:spPr>
        <a:xfrm>
          <a:off x="1354570" y="1732223"/>
          <a:ext cx="298176" cy="298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F7C00-D2BA-473B-A9AC-0FA2FBB4654A}">
      <dsp:nvSpPr>
        <dsp:cNvPr id="0" name=""/>
        <dsp:cNvSpPr/>
      </dsp:nvSpPr>
      <dsp:spPr>
        <a:xfrm>
          <a:off x="1638695" y="1533787"/>
          <a:ext cx="3774805" cy="695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Pozitivní motivace</a:t>
          </a:r>
        </a:p>
      </dsp:txBody>
      <dsp:txXfrm>
        <a:off x="1638695" y="1533787"/>
        <a:ext cx="3774805" cy="695049"/>
      </dsp:txXfrm>
    </dsp:sp>
    <dsp:sp modelId="{0EC1A8C4-7597-42C3-A2CC-302B326A896D}">
      <dsp:nvSpPr>
        <dsp:cNvPr id="0" name=""/>
        <dsp:cNvSpPr/>
      </dsp:nvSpPr>
      <dsp:spPr>
        <a:xfrm>
          <a:off x="1354570" y="2427273"/>
          <a:ext cx="298176" cy="298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3679E-31DF-4321-B39A-5A7B37FB25D3}">
      <dsp:nvSpPr>
        <dsp:cNvPr id="0" name=""/>
        <dsp:cNvSpPr/>
      </dsp:nvSpPr>
      <dsp:spPr>
        <a:xfrm>
          <a:off x="1638695" y="2228837"/>
          <a:ext cx="3774805" cy="695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Pochvala/odměna</a:t>
          </a:r>
        </a:p>
      </dsp:txBody>
      <dsp:txXfrm>
        <a:off x="1638695" y="2228837"/>
        <a:ext cx="3774805" cy="695049"/>
      </dsp:txXfrm>
    </dsp:sp>
    <dsp:sp modelId="{84D1DBF9-9DB2-44D3-B0BB-1D3F30B41EC5}">
      <dsp:nvSpPr>
        <dsp:cNvPr id="0" name=""/>
        <dsp:cNvSpPr/>
      </dsp:nvSpPr>
      <dsp:spPr>
        <a:xfrm>
          <a:off x="1354570" y="3122323"/>
          <a:ext cx="298176" cy="298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7885E-3AE4-4587-A6FF-6DE3482D008C}">
      <dsp:nvSpPr>
        <dsp:cNvPr id="0" name=""/>
        <dsp:cNvSpPr/>
      </dsp:nvSpPr>
      <dsp:spPr>
        <a:xfrm>
          <a:off x="1638695" y="2923886"/>
          <a:ext cx="3774805" cy="695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Opakuje chování, které bylo pochváleno</a:t>
          </a:r>
        </a:p>
      </dsp:txBody>
      <dsp:txXfrm>
        <a:off x="1638695" y="2923886"/>
        <a:ext cx="3774805" cy="695049"/>
      </dsp:txXfrm>
    </dsp:sp>
    <dsp:sp modelId="{548E946F-0DB0-4711-90F3-22F14E9C4389}">
      <dsp:nvSpPr>
        <dsp:cNvPr id="0" name=""/>
        <dsp:cNvSpPr/>
      </dsp:nvSpPr>
      <dsp:spPr>
        <a:xfrm>
          <a:off x="1354570" y="3905259"/>
          <a:ext cx="298176" cy="298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E7010-E799-4253-A49B-E8C2C5B8FDF4}">
      <dsp:nvSpPr>
        <dsp:cNvPr id="0" name=""/>
        <dsp:cNvSpPr/>
      </dsp:nvSpPr>
      <dsp:spPr>
        <a:xfrm>
          <a:off x="1638695" y="3618936"/>
          <a:ext cx="3774805" cy="870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Nejčastěji – slovní pochvala, peníze, povýšení, hmotná odměna</a:t>
          </a:r>
        </a:p>
      </dsp:txBody>
      <dsp:txXfrm>
        <a:off x="1638695" y="3618936"/>
        <a:ext cx="3774805" cy="870821"/>
      </dsp:txXfrm>
    </dsp:sp>
    <dsp:sp modelId="{24ED0369-9D5E-4583-8A62-DC52FDAF5EF2}">
      <dsp:nvSpPr>
        <dsp:cNvPr id="0" name=""/>
        <dsp:cNvSpPr/>
      </dsp:nvSpPr>
      <dsp:spPr>
        <a:xfrm>
          <a:off x="5616448" y="857829"/>
          <a:ext cx="4058931" cy="4775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49D61A-EF61-4726-AADF-3650675B8666}">
      <dsp:nvSpPr>
        <dsp:cNvPr id="0" name=""/>
        <dsp:cNvSpPr/>
      </dsp:nvSpPr>
      <dsp:spPr>
        <a:xfrm>
          <a:off x="5616448" y="1037166"/>
          <a:ext cx="298183" cy="2981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0945A-B77C-4552-BAEE-5307892C313F}">
      <dsp:nvSpPr>
        <dsp:cNvPr id="0" name=""/>
        <dsp:cNvSpPr/>
      </dsp:nvSpPr>
      <dsp:spPr>
        <a:xfrm>
          <a:off x="5616448" y="0"/>
          <a:ext cx="4058931" cy="857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BIČ</a:t>
          </a:r>
        </a:p>
      </dsp:txBody>
      <dsp:txXfrm>
        <a:off x="5616448" y="0"/>
        <a:ext cx="4058931" cy="857829"/>
      </dsp:txXfrm>
    </dsp:sp>
    <dsp:sp modelId="{602BE6AC-9AB0-42B8-92BE-4FC5F86589AF}">
      <dsp:nvSpPr>
        <dsp:cNvPr id="0" name=""/>
        <dsp:cNvSpPr/>
      </dsp:nvSpPr>
      <dsp:spPr>
        <a:xfrm>
          <a:off x="5616448" y="1732223"/>
          <a:ext cx="298176" cy="298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81093-1D84-490D-A476-FB70C481604D}">
      <dsp:nvSpPr>
        <dsp:cNvPr id="0" name=""/>
        <dsp:cNvSpPr/>
      </dsp:nvSpPr>
      <dsp:spPr>
        <a:xfrm>
          <a:off x="5900573" y="1533787"/>
          <a:ext cx="3774805" cy="695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Negativní motivace</a:t>
          </a:r>
        </a:p>
      </dsp:txBody>
      <dsp:txXfrm>
        <a:off x="5900573" y="1533787"/>
        <a:ext cx="3774805" cy="695049"/>
      </dsp:txXfrm>
    </dsp:sp>
    <dsp:sp modelId="{93C4586B-33A2-41EA-A050-17B3363A3B56}">
      <dsp:nvSpPr>
        <dsp:cNvPr id="0" name=""/>
        <dsp:cNvSpPr/>
      </dsp:nvSpPr>
      <dsp:spPr>
        <a:xfrm>
          <a:off x="5616448" y="2427273"/>
          <a:ext cx="298176" cy="298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0EE4A-B21D-40BB-A17A-8F4758CB5764}">
      <dsp:nvSpPr>
        <dsp:cNvPr id="0" name=""/>
        <dsp:cNvSpPr/>
      </dsp:nvSpPr>
      <dsp:spPr>
        <a:xfrm>
          <a:off x="5900573" y="2228837"/>
          <a:ext cx="3774805" cy="695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Trest/pokárání</a:t>
          </a:r>
        </a:p>
      </dsp:txBody>
      <dsp:txXfrm>
        <a:off x="5900573" y="2228837"/>
        <a:ext cx="3774805" cy="695049"/>
      </dsp:txXfrm>
    </dsp:sp>
    <dsp:sp modelId="{9B8DD32C-DD29-4F3C-A239-986022475E09}">
      <dsp:nvSpPr>
        <dsp:cNvPr id="0" name=""/>
        <dsp:cNvSpPr/>
      </dsp:nvSpPr>
      <dsp:spPr>
        <a:xfrm>
          <a:off x="5616448" y="3122323"/>
          <a:ext cx="298176" cy="298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3A1DE-15E0-463B-AF05-2FDE21792AF5}">
      <dsp:nvSpPr>
        <dsp:cNvPr id="0" name=""/>
        <dsp:cNvSpPr/>
      </dsp:nvSpPr>
      <dsp:spPr>
        <a:xfrm>
          <a:off x="5900573" y="2923886"/>
          <a:ext cx="3774805" cy="695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Vyvaruje se chování, za které byl postihnut</a:t>
          </a:r>
        </a:p>
      </dsp:txBody>
      <dsp:txXfrm>
        <a:off x="5900573" y="2923886"/>
        <a:ext cx="3774805" cy="695049"/>
      </dsp:txXfrm>
    </dsp:sp>
    <dsp:sp modelId="{E97CB7DF-9AA3-4257-99CE-7FE3856B6192}">
      <dsp:nvSpPr>
        <dsp:cNvPr id="0" name=""/>
        <dsp:cNvSpPr/>
      </dsp:nvSpPr>
      <dsp:spPr>
        <a:xfrm>
          <a:off x="5616448" y="3978142"/>
          <a:ext cx="298176" cy="2981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9F72A-7381-48FB-B07A-25CF35342B8F}">
      <dsp:nvSpPr>
        <dsp:cNvPr id="0" name=""/>
        <dsp:cNvSpPr/>
      </dsp:nvSpPr>
      <dsp:spPr>
        <a:xfrm>
          <a:off x="5900573" y="3618936"/>
          <a:ext cx="3774805" cy="1016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Nejčastěji – slovní pokárání, ztráta prémií, příjmů, převedení na jinou/nižší pozici, výpověď</a:t>
          </a:r>
        </a:p>
      </dsp:txBody>
      <dsp:txXfrm>
        <a:off x="5900573" y="3618936"/>
        <a:ext cx="3774805" cy="1016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1DC4C-E54D-4E3C-A175-F854C0FFCF03}">
      <dsp:nvSpPr>
        <dsp:cNvPr id="0" name=""/>
        <dsp:cNvSpPr/>
      </dsp:nvSpPr>
      <dsp:spPr>
        <a:xfrm>
          <a:off x="59" y="139410"/>
          <a:ext cx="5663907" cy="184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Teorie X – předpoklady </a:t>
          </a:r>
        </a:p>
      </dsp:txBody>
      <dsp:txXfrm>
        <a:off x="59" y="139410"/>
        <a:ext cx="5663907" cy="1843200"/>
      </dsp:txXfrm>
    </dsp:sp>
    <dsp:sp modelId="{17C0F126-6A4D-4805-9074-C0E1100725FE}">
      <dsp:nvSpPr>
        <dsp:cNvPr id="0" name=""/>
        <dsp:cNvSpPr/>
      </dsp:nvSpPr>
      <dsp:spPr>
        <a:xfrm>
          <a:off x="59" y="1810374"/>
          <a:ext cx="5663907" cy="49082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„tradiční“ předpoklady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1. Průměrný člověk má přirozený odpor k práci, a proto se jí pokud možno vyhýbá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2. Protože je odpor přirozenou lidskou vlastností, musí být lidé nuceni, kontrolováni, usměrňování, musí jim hrozit postihy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3. Průměrný člověk dává přednost tomu, aby byla jeho činnost usměrňována, aby neměl odpovědnost, má malou ctižádostivost a přeje si mít ve všem jistotu</a:t>
          </a:r>
        </a:p>
      </dsp:txBody>
      <dsp:txXfrm>
        <a:off x="59" y="1810374"/>
        <a:ext cx="5663907" cy="4908214"/>
      </dsp:txXfrm>
    </dsp:sp>
    <dsp:sp modelId="{D4BB2BC3-6CFF-4C65-8BA8-39C5EF1365B7}">
      <dsp:nvSpPr>
        <dsp:cNvPr id="0" name=""/>
        <dsp:cNvSpPr/>
      </dsp:nvSpPr>
      <dsp:spPr>
        <a:xfrm>
          <a:off x="6456913" y="136614"/>
          <a:ext cx="5663907" cy="184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 dirty="0"/>
            <a:t>Teorie Y – předpoklady </a:t>
          </a:r>
        </a:p>
      </dsp:txBody>
      <dsp:txXfrm>
        <a:off x="6456913" y="136614"/>
        <a:ext cx="5663907" cy="1843200"/>
      </dsp:txXfrm>
    </dsp:sp>
    <dsp:sp modelId="{94A8A2FB-D33C-415F-8DA5-A4E3FB937F33}">
      <dsp:nvSpPr>
        <dsp:cNvPr id="0" name=""/>
        <dsp:cNvSpPr/>
      </dsp:nvSpPr>
      <dsp:spPr>
        <a:xfrm>
          <a:off x="6456913" y="1801988"/>
          <a:ext cx="5663907" cy="49193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1. Vynakládat fyzické a duševní úsilí je přirozené jako hra či odpočinek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2. Vnější řízení a hrozba postihy nejsou jedinými prostředky pro dosažení žádoucího úsilí, lidé jsou schopni sami sebe řídit a kontrolovat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3. Stupeň ztotožnění s cíli je úměrný velikosti odměn spojených s jejich dosažením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4. Při vhodných podmínkách se průměrný člověk naučí odpovědnost nejen přijímat, ale také vyhledávat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5. Lidé mají velkou schopnost používat pro řešení problémů představivost, důvtip a tvořivost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6. Intelektuální potenciál člověka je v moderním průmyslu nedostatečně využíván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700" kern="1200" dirty="0"/>
        </a:p>
      </dsp:txBody>
      <dsp:txXfrm>
        <a:off x="6456913" y="1801988"/>
        <a:ext cx="5663907" cy="4919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9F241-5775-4995-8E1B-F0EE54CCCB3E}">
      <dsp:nvSpPr>
        <dsp:cNvPr id="0" name=""/>
        <dsp:cNvSpPr/>
      </dsp:nvSpPr>
      <dsp:spPr>
        <a:xfrm>
          <a:off x="4016417" y="0"/>
          <a:ext cx="2335508" cy="1375341"/>
        </a:xfrm>
        <a:prstGeom prst="trapezoid">
          <a:avLst>
            <a:gd name="adj" fmla="val 7443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Potřeba seberealizace</a:t>
          </a:r>
        </a:p>
      </dsp:txBody>
      <dsp:txXfrm>
        <a:off x="4016417" y="0"/>
        <a:ext cx="2335508" cy="1375341"/>
      </dsp:txXfrm>
    </dsp:sp>
    <dsp:sp modelId="{6C2611B9-F447-4099-84F9-C46A4E4D24B3}">
      <dsp:nvSpPr>
        <dsp:cNvPr id="0" name=""/>
        <dsp:cNvSpPr/>
      </dsp:nvSpPr>
      <dsp:spPr>
        <a:xfrm>
          <a:off x="3032807" y="1375341"/>
          <a:ext cx="4302728" cy="1375341"/>
        </a:xfrm>
        <a:prstGeom prst="trapezoid">
          <a:avLst>
            <a:gd name="adj" fmla="val 74433"/>
          </a:avLst>
        </a:prstGeom>
        <a:gradFill rotWithShape="0">
          <a:gsLst>
            <a:gs pos="0">
              <a:schemeClr val="accent2">
                <a:hueOff val="-330843"/>
                <a:satOff val="373"/>
                <a:lumOff val="882"/>
                <a:alphaOff val="0"/>
                <a:tint val="98000"/>
                <a:lumMod val="110000"/>
              </a:schemeClr>
            </a:gs>
            <a:gs pos="84000">
              <a:schemeClr val="accent2">
                <a:hueOff val="-330843"/>
                <a:satOff val="373"/>
                <a:lumOff val="882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Potřeba požívat vážnost</a:t>
          </a:r>
        </a:p>
      </dsp:txBody>
      <dsp:txXfrm>
        <a:off x="3785785" y="1375341"/>
        <a:ext cx="2796773" cy="1375341"/>
      </dsp:txXfrm>
    </dsp:sp>
    <dsp:sp modelId="{05B9436F-A064-410E-860A-BCE32F290418}">
      <dsp:nvSpPr>
        <dsp:cNvPr id="0" name=""/>
        <dsp:cNvSpPr/>
      </dsp:nvSpPr>
      <dsp:spPr>
        <a:xfrm>
          <a:off x="1885246" y="2750683"/>
          <a:ext cx="6597851" cy="1582633"/>
        </a:xfrm>
        <a:prstGeom prst="trapezoid">
          <a:avLst>
            <a:gd name="adj" fmla="val 74433"/>
          </a:avLst>
        </a:prstGeom>
        <a:gradFill rotWithShape="0">
          <a:gsLst>
            <a:gs pos="0">
              <a:schemeClr val="accent2">
                <a:hueOff val="-661686"/>
                <a:satOff val="746"/>
                <a:lumOff val="1765"/>
                <a:alphaOff val="0"/>
                <a:tint val="98000"/>
                <a:lumMod val="110000"/>
              </a:schemeClr>
            </a:gs>
            <a:gs pos="84000">
              <a:schemeClr val="accent2">
                <a:hueOff val="-661686"/>
                <a:satOff val="746"/>
                <a:lumOff val="176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Potřeba přátelství a přijetí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Člověk je společenská bytost – přijetí mezi ostatními</a:t>
          </a:r>
        </a:p>
      </dsp:txBody>
      <dsp:txXfrm>
        <a:off x="3039870" y="2750683"/>
        <a:ext cx="4288603" cy="1582633"/>
      </dsp:txXfrm>
    </dsp:sp>
    <dsp:sp modelId="{824B2FB6-7B25-40E8-A948-17D048BD8D79}">
      <dsp:nvSpPr>
        <dsp:cNvPr id="0" name=""/>
        <dsp:cNvSpPr/>
      </dsp:nvSpPr>
      <dsp:spPr>
        <a:xfrm>
          <a:off x="983601" y="4333316"/>
          <a:ext cx="8401140" cy="1256223"/>
        </a:xfrm>
        <a:prstGeom prst="trapezoid">
          <a:avLst>
            <a:gd name="adj" fmla="val 74433"/>
          </a:avLst>
        </a:prstGeom>
        <a:gradFill rotWithShape="0">
          <a:gsLst>
            <a:gs pos="0">
              <a:schemeClr val="accent2">
                <a:hueOff val="-992530"/>
                <a:satOff val="1119"/>
                <a:lumOff val="2647"/>
                <a:alphaOff val="0"/>
                <a:tint val="98000"/>
                <a:lumMod val="110000"/>
              </a:schemeClr>
            </a:gs>
            <a:gs pos="84000">
              <a:schemeClr val="accent2">
                <a:hueOff val="-992530"/>
                <a:satOff val="1119"/>
                <a:lumOff val="264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Potřeby jistoty a bezpečí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Potřeba nemít strach z nebezpečí, obavy ze ztráty práce, majetku, přístřeší nedostatku potravin</a:t>
          </a:r>
        </a:p>
      </dsp:txBody>
      <dsp:txXfrm>
        <a:off x="2453801" y="4333316"/>
        <a:ext cx="5460741" cy="1256223"/>
      </dsp:txXfrm>
    </dsp:sp>
    <dsp:sp modelId="{0E7540E5-BCC0-40D2-99B5-3E4C6543B092}">
      <dsp:nvSpPr>
        <dsp:cNvPr id="0" name=""/>
        <dsp:cNvSpPr/>
      </dsp:nvSpPr>
      <dsp:spPr>
        <a:xfrm>
          <a:off x="0" y="5589540"/>
          <a:ext cx="10368343" cy="1375341"/>
        </a:xfrm>
        <a:prstGeom prst="trapezoid">
          <a:avLst>
            <a:gd name="adj" fmla="val 74433"/>
          </a:avLst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98000"/>
                <a:lumMod val="110000"/>
              </a:schemeClr>
            </a:gs>
            <a:gs pos="84000">
              <a:schemeClr val="accent2">
                <a:hueOff val="-1323373"/>
                <a:satOff val="1492"/>
                <a:lumOff val="353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Fyziologické potřeby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Základní potřeby k udržování lidského života: potraviny, voda, teplo, přístřeší, spánek – nejsou-li uspokojeny, nemohou nás motivovat ostatní potřeby</a:t>
          </a:r>
        </a:p>
      </dsp:txBody>
      <dsp:txXfrm>
        <a:off x="1814460" y="5589540"/>
        <a:ext cx="6739423" cy="1375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CA268-FA78-4132-9A53-1FEDDA186F85}">
      <dsp:nvSpPr>
        <dsp:cNvPr id="0" name=""/>
        <dsp:cNvSpPr/>
      </dsp:nvSpPr>
      <dsp:spPr>
        <a:xfrm>
          <a:off x="2814816" y="2327399"/>
          <a:ext cx="1469763" cy="734881"/>
        </a:xfrm>
        <a:prstGeom prst="round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shade val="6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Vyváženost / nevyváženost odměn</a:t>
          </a:r>
        </a:p>
      </dsp:txBody>
      <dsp:txXfrm>
        <a:off x="2850690" y="2363273"/>
        <a:ext cx="1398015" cy="663133"/>
      </dsp:txXfrm>
    </dsp:sp>
    <dsp:sp modelId="{A5C3B571-63F4-4D73-9A9F-D769D21198A1}">
      <dsp:nvSpPr>
        <dsp:cNvPr id="0" name=""/>
        <dsp:cNvSpPr/>
      </dsp:nvSpPr>
      <dsp:spPr>
        <a:xfrm rot="17500715">
          <a:off x="3782774" y="1942049"/>
          <a:ext cx="159151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591516" y="13315"/>
              </a:lnTo>
            </a:path>
          </a:pathLst>
        </a:custGeom>
        <a:noFill/>
        <a:ln w="12700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4538744" y="1915577"/>
        <a:ext cx="79575" cy="79575"/>
      </dsp:txXfrm>
    </dsp:sp>
    <dsp:sp modelId="{644DDCC3-E021-48C2-AC76-EAE94D2DCB24}">
      <dsp:nvSpPr>
        <dsp:cNvPr id="0" name=""/>
        <dsp:cNvSpPr/>
      </dsp:nvSpPr>
      <dsp:spPr>
        <a:xfrm>
          <a:off x="4872485" y="848449"/>
          <a:ext cx="1469763" cy="73488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Nespravedlivá odměna</a:t>
          </a:r>
        </a:p>
      </dsp:txBody>
      <dsp:txXfrm>
        <a:off x="4908359" y="884323"/>
        <a:ext cx="1398015" cy="663133"/>
      </dsp:txXfrm>
    </dsp:sp>
    <dsp:sp modelId="{ED316E82-917A-4A71-9DD5-52F8970F79D9}">
      <dsp:nvSpPr>
        <dsp:cNvPr id="0" name=""/>
        <dsp:cNvSpPr/>
      </dsp:nvSpPr>
      <dsp:spPr>
        <a:xfrm rot="18289469">
          <a:off x="6121456" y="780017"/>
          <a:ext cx="10294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29490" y="13315"/>
              </a:lnTo>
            </a:path>
          </a:pathLst>
        </a:custGeom>
        <a:noFill/>
        <a:ln w="12700" cap="rnd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610464" y="767595"/>
        <a:ext cx="51474" cy="51474"/>
      </dsp:txXfrm>
    </dsp:sp>
    <dsp:sp modelId="{72AC371F-314F-4FF5-B4C5-43B5F1044E94}">
      <dsp:nvSpPr>
        <dsp:cNvPr id="0" name=""/>
        <dsp:cNvSpPr/>
      </dsp:nvSpPr>
      <dsp:spPr>
        <a:xfrm>
          <a:off x="6930155" y="3334"/>
          <a:ext cx="1469763" cy="734881"/>
        </a:xfrm>
        <a:prstGeom prst="round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99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Nespokojenost</a:t>
          </a:r>
        </a:p>
      </dsp:txBody>
      <dsp:txXfrm>
        <a:off x="6966029" y="39208"/>
        <a:ext cx="1398015" cy="663133"/>
      </dsp:txXfrm>
    </dsp:sp>
    <dsp:sp modelId="{A5D8AF55-0B12-4B4E-82E0-6364868E4828}">
      <dsp:nvSpPr>
        <dsp:cNvPr id="0" name=""/>
        <dsp:cNvSpPr/>
      </dsp:nvSpPr>
      <dsp:spPr>
        <a:xfrm>
          <a:off x="6342249" y="1202574"/>
          <a:ext cx="58790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7905" y="13315"/>
              </a:lnTo>
            </a:path>
          </a:pathLst>
        </a:custGeom>
        <a:noFill/>
        <a:ln w="12700" cap="rnd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621504" y="1201192"/>
        <a:ext cx="29395" cy="29395"/>
      </dsp:txXfrm>
    </dsp:sp>
    <dsp:sp modelId="{CAD7BB27-979E-44D9-AFEB-6CA2723AE9BF}">
      <dsp:nvSpPr>
        <dsp:cNvPr id="0" name=""/>
        <dsp:cNvSpPr/>
      </dsp:nvSpPr>
      <dsp:spPr>
        <a:xfrm>
          <a:off x="6930155" y="848449"/>
          <a:ext cx="1469763" cy="734881"/>
        </a:xfrm>
        <a:prstGeom prst="round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99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Zhoršení výsledků</a:t>
          </a:r>
        </a:p>
      </dsp:txBody>
      <dsp:txXfrm>
        <a:off x="6966029" y="884323"/>
        <a:ext cx="1398015" cy="663133"/>
      </dsp:txXfrm>
    </dsp:sp>
    <dsp:sp modelId="{9044096C-19DF-4032-A7BD-DEEE6BA85283}">
      <dsp:nvSpPr>
        <dsp:cNvPr id="0" name=""/>
        <dsp:cNvSpPr/>
      </dsp:nvSpPr>
      <dsp:spPr>
        <a:xfrm rot="3310531">
          <a:off x="6121456" y="1625131"/>
          <a:ext cx="10294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29490" y="13315"/>
              </a:lnTo>
            </a:path>
          </a:pathLst>
        </a:custGeom>
        <a:noFill/>
        <a:ln w="12700" cap="rnd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610464" y="1612709"/>
        <a:ext cx="51474" cy="51474"/>
      </dsp:txXfrm>
    </dsp:sp>
    <dsp:sp modelId="{DC8B8F69-D682-4E30-96D1-B7F7331BF836}">
      <dsp:nvSpPr>
        <dsp:cNvPr id="0" name=""/>
        <dsp:cNvSpPr/>
      </dsp:nvSpPr>
      <dsp:spPr>
        <a:xfrm>
          <a:off x="6930155" y="1693563"/>
          <a:ext cx="1469763" cy="734881"/>
        </a:xfrm>
        <a:prstGeom prst="round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99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Odchod z organizace</a:t>
          </a:r>
        </a:p>
      </dsp:txBody>
      <dsp:txXfrm>
        <a:off x="6966029" y="1729437"/>
        <a:ext cx="1398015" cy="663133"/>
      </dsp:txXfrm>
    </dsp:sp>
    <dsp:sp modelId="{AE08D390-AC45-4216-A9FF-E680C6C13608}">
      <dsp:nvSpPr>
        <dsp:cNvPr id="0" name=""/>
        <dsp:cNvSpPr/>
      </dsp:nvSpPr>
      <dsp:spPr>
        <a:xfrm rot="1186030">
          <a:off x="4266174" y="2787163"/>
          <a:ext cx="62471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24717" y="13315"/>
              </a:lnTo>
            </a:path>
          </a:pathLst>
        </a:custGeom>
        <a:noFill/>
        <a:ln w="12700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562914" y="2784861"/>
        <a:ext cx="31235" cy="31235"/>
      </dsp:txXfrm>
    </dsp:sp>
    <dsp:sp modelId="{11BC27E1-B73B-4E85-A3B1-7705C9F5D717}">
      <dsp:nvSpPr>
        <dsp:cNvPr id="0" name=""/>
        <dsp:cNvSpPr/>
      </dsp:nvSpPr>
      <dsp:spPr>
        <a:xfrm>
          <a:off x="4872485" y="2538677"/>
          <a:ext cx="1469763" cy="73488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Spravedlivá odměna</a:t>
          </a:r>
        </a:p>
      </dsp:txBody>
      <dsp:txXfrm>
        <a:off x="4908359" y="2574551"/>
        <a:ext cx="1398015" cy="663133"/>
      </dsp:txXfrm>
    </dsp:sp>
    <dsp:sp modelId="{F5C67DD1-FE80-4D45-83F0-E4E0099CE078}">
      <dsp:nvSpPr>
        <dsp:cNvPr id="0" name=""/>
        <dsp:cNvSpPr/>
      </dsp:nvSpPr>
      <dsp:spPr>
        <a:xfrm>
          <a:off x="6342249" y="2892803"/>
          <a:ext cx="58790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87905" y="13315"/>
              </a:lnTo>
            </a:path>
          </a:pathLst>
        </a:custGeom>
        <a:noFill/>
        <a:ln w="12700" cap="rnd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621504" y="2891420"/>
        <a:ext cx="29395" cy="29395"/>
      </dsp:txXfrm>
    </dsp:sp>
    <dsp:sp modelId="{D3DAB08A-8F0C-424E-8580-6FB5D17C7C64}">
      <dsp:nvSpPr>
        <dsp:cNvPr id="0" name=""/>
        <dsp:cNvSpPr/>
      </dsp:nvSpPr>
      <dsp:spPr>
        <a:xfrm>
          <a:off x="6930155" y="2538677"/>
          <a:ext cx="1469763" cy="734881"/>
        </a:xfrm>
        <a:prstGeom prst="round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99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Udržování stejné úrovně výsledků</a:t>
          </a:r>
        </a:p>
      </dsp:txBody>
      <dsp:txXfrm>
        <a:off x="6966029" y="2574551"/>
        <a:ext cx="1398015" cy="663133"/>
      </dsp:txXfrm>
    </dsp:sp>
    <dsp:sp modelId="{F815ABFC-1989-4D4A-B9BB-71A630966084}">
      <dsp:nvSpPr>
        <dsp:cNvPr id="0" name=""/>
        <dsp:cNvSpPr/>
      </dsp:nvSpPr>
      <dsp:spPr>
        <a:xfrm rot="4099285">
          <a:off x="3782774" y="3420999"/>
          <a:ext cx="159151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591516" y="13315"/>
              </a:lnTo>
            </a:path>
          </a:pathLst>
        </a:custGeom>
        <a:noFill/>
        <a:ln w="12700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4538744" y="3394527"/>
        <a:ext cx="79575" cy="79575"/>
      </dsp:txXfrm>
    </dsp:sp>
    <dsp:sp modelId="{83D2C24E-BBBC-44C1-8C32-2D53261EFFE7}">
      <dsp:nvSpPr>
        <dsp:cNvPr id="0" name=""/>
        <dsp:cNvSpPr/>
      </dsp:nvSpPr>
      <dsp:spPr>
        <a:xfrm>
          <a:off x="4872485" y="3806349"/>
          <a:ext cx="1469763" cy="73488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Více než spravedlivá odměna</a:t>
          </a:r>
        </a:p>
      </dsp:txBody>
      <dsp:txXfrm>
        <a:off x="4908359" y="3842223"/>
        <a:ext cx="1398015" cy="663133"/>
      </dsp:txXfrm>
    </dsp:sp>
    <dsp:sp modelId="{A1BBB2EC-1C72-430F-A2C1-DF9B1CB66561}">
      <dsp:nvSpPr>
        <dsp:cNvPr id="0" name=""/>
        <dsp:cNvSpPr/>
      </dsp:nvSpPr>
      <dsp:spPr>
        <a:xfrm rot="19457599">
          <a:off x="6274198" y="3949196"/>
          <a:ext cx="724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24007" y="13315"/>
              </a:lnTo>
            </a:path>
          </a:pathLst>
        </a:custGeom>
        <a:noFill/>
        <a:ln w="12700" cap="rnd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618102" y="3944411"/>
        <a:ext cx="36200" cy="36200"/>
      </dsp:txXfrm>
    </dsp:sp>
    <dsp:sp modelId="{40E38E8E-F9A9-451B-9BC1-6B52EDC75E27}">
      <dsp:nvSpPr>
        <dsp:cNvPr id="0" name=""/>
        <dsp:cNvSpPr/>
      </dsp:nvSpPr>
      <dsp:spPr>
        <a:xfrm>
          <a:off x="6930155" y="3383791"/>
          <a:ext cx="1469763" cy="734881"/>
        </a:xfrm>
        <a:prstGeom prst="round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99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Intenzivnější práce</a:t>
          </a:r>
        </a:p>
      </dsp:txBody>
      <dsp:txXfrm>
        <a:off x="6966029" y="3419665"/>
        <a:ext cx="1398015" cy="663133"/>
      </dsp:txXfrm>
    </dsp:sp>
    <dsp:sp modelId="{78AEAA30-E8A8-40AD-BE3C-DD47AB4C2194}">
      <dsp:nvSpPr>
        <dsp:cNvPr id="0" name=""/>
        <dsp:cNvSpPr/>
      </dsp:nvSpPr>
      <dsp:spPr>
        <a:xfrm rot="2142401">
          <a:off x="6274198" y="4371753"/>
          <a:ext cx="72400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24007" y="13315"/>
              </a:lnTo>
            </a:path>
          </a:pathLst>
        </a:custGeom>
        <a:noFill/>
        <a:ln w="12700" cap="rnd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618102" y="4366968"/>
        <a:ext cx="36200" cy="36200"/>
      </dsp:txXfrm>
    </dsp:sp>
    <dsp:sp modelId="{E66B0FB8-9F79-4EE4-8983-B86D71229CF3}">
      <dsp:nvSpPr>
        <dsp:cNvPr id="0" name=""/>
        <dsp:cNvSpPr/>
      </dsp:nvSpPr>
      <dsp:spPr>
        <a:xfrm>
          <a:off x="6930155" y="4228906"/>
          <a:ext cx="1469763" cy="734881"/>
        </a:xfrm>
        <a:prstGeom prst="round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tint val="99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Snížení odměny</a:t>
          </a:r>
        </a:p>
      </dsp:txBody>
      <dsp:txXfrm>
        <a:off x="6966029" y="4264780"/>
        <a:ext cx="1398015" cy="6631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9F241-5775-4995-8E1B-F0EE54CCCB3E}">
      <dsp:nvSpPr>
        <dsp:cNvPr id="0" name=""/>
        <dsp:cNvSpPr/>
      </dsp:nvSpPr>
      <dsp:spPr>
        <a:xfrm>
          <a:off x="2427841" y="0"/>
          <a:ext cx="1411766" cy="906585"/>
        </a:xfrm>
        <a:prstGeom prst="trapezoid">
          <a:avLst>
            <a:gd name="adj" fmla="val 6825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Potřeba seberealizace</a:t>
          </a:r>
        </a:p>
      </dsp:txBody>
      <dsp:txXfrm>
        <a:off x="2427841" y="0"/>
        <a:ext cx="1411766" cy="906585"/>
      </dsp:txXfrm>
    </dsp:sp>
    <dsp:sp modelId="{6C2611B9-F447-4099-84F9-C46A4E4D24B3}">
      <dsp:nvSpPr>
        <dsp:cNvPr id="0" name=""/>
        <dsp:cNvSpPr/>
      </dsp:nvSpPr>
      <dsp:spPr>
        <a:xfrm>
          <a:off x="1833269" y="906585"/>
          <a:ext cx="2600910" cy="906585"/>
        </a:xfrm>
        <a:prstGeom prst="trapezoid">
          <a:avLst>
            <a:gd name="adj" fmla="val 68257"/>
          </a:avLst>
        </a:prstGeom>
        <a:gradFill rotWithShape="0">
          <a:gsLst>
            <a:gs pos="0">
              <a:schemeClr val="accent2">
                <a:hueOff val="-330843"/>
                <a:satOff val="373"/>
                <a:lumOff val="882"/>
                <a:alphaOff val="0"/>
                <a:tint val="98000"/>
                <a:lumMod val="110000"/>
              </a:schemeClr>
            </a:gs>
            <a:gs pos="84000">
              <a:schemeClr val="accent2">
                <a:hueOff val="-330843"/>
                <a:satOff val="373"/>
                <a:lumOff val="882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Potřeba požívat vážnost</a:t>
          </a:r>
        </a:p>
      </dsp:txBody>
      <dsp:txXfrm>
        <a:off x="2288429" y="906585"/>
        <a:ext cx="1690591" cy="906585"/>
      </dsp:txXfrm>
    </dsp:sp>
    <dsp:sp modelId="{05B9436F-A064-410E-860A-BCE32F290418}">
      <dsp:nvSpPr>
        <dsp:cNvPr id="0" name=""/>
        <dsp:cNvSpPr/>
      </dsp:nvSpPr>
      <dsp:spPr>
        <a:xfrm>
          <a:off x="1139592" y="1813171"/>
          <a:ext cx="3988265" cy="1043226"/>
        </a:xfrm>
        <a:prstGeom prst="trapezoid">
          <a:avLst>
            <a:gd name="adj" fmla="val 68257"/>
          </a:avLst>
        </a:prstGeom>
        <a:gradFill rotWithShape="0">
          <a:gsLst>
            <a:gs pos="0">
              <a:schemeClr val="accent2">
                <a:hueOff val="-661686"/>
                <a:satOff val="746"/>
                <a:lumOff val="1765"/>
                <a:alphaOff val="0"/>
                <a:tint val="98000"/>
                <a:lumMod val="110000"/>
              </a:schemeClr>
            </a:gs>
            <a:gs pos="84000">
              <a:schemeClr val="accent2">
                <a:hueOff val="-661686"/>
                <a:satOff val="746"/>
                <a:lumOff val="176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Potřeba přátelství a přijetí</a:t>
          </a:r>
        </a:p>
      </dsp:txBody>
      <dsp:txXfrm>
        <a:off x="1837538" y="1813171"/>
        <a:ext cx="2592372" cy="1043226"/>
      </dsp:txXfrm>
    </dsp:sp>
    <dsp:sp modelId="{824B2FB6-7B25-40E8-A948-17D048BD8D79}">
      <dsp:nvSpPr>
        <dsp:cNvPr id="0" name=""/>
        <dsp:cNvSpPr/>
      </dsp:nvSpPr>
      <dsp:spPr>
        <a:xfrm>
          <a:off x="594566" y="2856397"/>
          <a:ext cx="5078316" cy="828066"/>
        </a:xfrm>
        <a:prstGeom prst="trapezoid">
          <a:avLst>
            <a:gd name="adj" fmla="val 68257"/>
          </a:avLst>
        </a:prstGeom>
        <a:gradFill rotWithShape="0">
          <a:gsLst>
            <a:gs pos="0">
              <a:schemeClr val="accent2">
                <a:hueOff val="-992530"/>
                <a:satOff val="1119"/>
                <a:lumOff val="2647"/>
                <a:alphaOff val="0"/>
                <a:tint val="98000"/>
                <a:lumMod val="110000"/>
              </a:schemeClr>
            </a:gs>
            <a:gs pos="84000">
              <a:schemeClr val="accent2">
                <a:hueOff val="-992530"/>
                <a:satOff val="1119"/>
                <a:lumOff val="264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Potřeby jistoty a bezpečí</a:t>
          </a:r>
        </a:p>
      </dsp:txBody>
      <dsp:txXfrm>
        <a:off x="1483272" y="2856397"/>
        <a:ext cx="3300905" cy="828066"/>
      </dsp:txXfrm>
    </dsp:sp>
    <dsp:sp modelId="{0E7540E5-BCC0-40D2-99B5-3E4C6543B092}">
      <dsp:nvSpPr>
        <dsp:cNvPr id="0" name=""/>
        <dsp:cNvSpPr/>
      </dsp:nvSpPr>
      <dsp:spPr>
        <a:xfrm>
          <a:off x="0" y="3684464"/>
          <a:ext cx="6267449" cy="906585"/>
        </a:xfrm>
        <a:prstGeom prst="trapezoid">
          <a:avLst>
            <a:gd name="adj" fmla="val 68257"/>
          </a:avLst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98000"/>
                <a:lumMod val="110000"/>
              </a:schemeClr>
            </a:gs>
            <a:gs pos="84000">
              <a:schemeClr val="accent2">
                <a:hueOff val="-1323373"/>
                <a:satOff val="1492"/>
                <a:lumOff val="353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Fyziologické potřeby</a:t>
          </a:r>
        </a:p>
      </dsp:txBody>
      <dsp:txXfrm>
        <a:off x="1096803" y="3684464"/>
        <a:ext cx="4073842" cy="906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72F3E6-DA00-4BFA-8057-2AA40DF838FA}" type="datetime1">
              <a:rPr lang="cs-CZ" smtClean="0"/>
              <a:t>09.11.2022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C35127-5759-4D8F-8C8A-A0F1551A2257}" type="datetime1">
              <a:rPr lang="cs-CZ" smtClean="0"/>
              <a:t>09.11.2022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/>
              <a:t>09.11.2022</a:t>
            </a:r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/>
              <a:t>09.11.2022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/>
              <a:t>09.11.2022</a:t>
            </a:r>
            <a:endParaRPr lang="en-US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/>
              <a:t>09.11.2022</a:t>
            </a:r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/>
              <a:t>09.11.2022</a:t>
            </a:r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/>
              <a:t>09.11.2022</a:t>
            </a:r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/>
              <a:t>09.11.2022</a:t>
            </a:r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/>
              <a:t>09.11.2022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/>
              <a:t>09.11.2022</a:t>
            </a:r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r>
              <a:rPr lang="cs-CZ"/>
              <a:t>09.11.2022</a:t>
            </a:r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cs-CZ"/>
              <a:t>09.11.2022</a:t>
            </a:r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09.11.2022</a:t>
            </a:r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Obdélní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cs" dirty="0"/>
              <a:t>Základy managementu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cs" dirty="0"/>
              <a:t>Mgr. </a:t>
            </a:r>
            <a:r>
              <a:rPr lang="cs-CZ" dirty="0"/>
              <a:t>T</a:t>
            </a:r>
            <a:r>
              <a:rPr lang="cs" dirty="0"/>
              <a:t>ereza viplerová																	10. 11. 2022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Obrázek 5" descr="Logo v detailu&#10;&#10;Automaticky generovaný popis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CD116-FBE4-F5DF-6A99-95067980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B5747E-3B2F-309A-847D-BD2A66333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Nejde již jen o peněžní odměny ( i když výše platu či mzdy zajímá asi každého)</a:t>
            </a:r>
          </a:p>
          <a:p>
            <a:r>
              <a:rPr lang="cs-CZ" sz="2000" dirty="0"/>
              <a:t>Manažer se v této souvislosti ocitá ve dvojí pozici:</a:t>
            </a:r>
          </a:p>
          <a:p>
            <a:pPr lvl="1"/>
            <a:r>
              <a:rPr lang="cs-CZ" sz="1800" dirty="0"/>
              <a:t>Každý manažer musí sledovat výši mzdových nákladů (měl by se snažit o co nejnižší), neboť úspory mzdových nákladů jsou často pro vlastní odměňování manažera důvodem pro jeho vyšší odměnu</a:t>
            </a:r>
          </a:p>
          <a:p>
            <a:pPr lvl="1"/>
            <a:r>
              <a:rPr lang="cs-CZ" sz="1800" dirty="0"/>
              <a:t>Na druhé straně nízké mzdy nevytvářejí dostatečnou motivaci pro podřízené a zaměstnance vlastního podniku (zvláště v porovnání s konkurencí)</a:t>
            </a:r>
          </a:p>
        </p:txBody>
      </p:sp>
    </p:spTree>
    <p:extLst>
      <p:ext uri="{BB962C8B-B14F-4D97-AF65-F5344CB8AC3E}">
        <p14:creationId xmlns:p14="http://schemas.microsoft.com/office/powerpoint/2010/main" val="137670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4B22E-4D1F-85AA-EA4E-3A7AD341C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C8A5D5-CD33-495E-B247-8FFDD9C57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Mnoho potřeb může být stimulováno faktory působícími v daném prostředí (např. vůně jídla, pohled na nápoj s ledem, mluvení o vších)</a:t>
            </a:r>
          </a:p>
          <a:p>
            <a:r>
              <a:rPr lang="cs-CZ" dirty="0"/>
              <a:t>U sekundárních potřeb (všechny kromě fyziologických potřeb) má rozhodující vliv prostředí (např. povýšení kolegy, náročný úkol, příjemné prostředí)</a:t>
            </a:r>
          </a:p>
          <a:p>
            <a:r>
              <a:rPr lang="cs-CZ" dirty="0"/>
              <a:t>Potřeby mohou být ale také důsledkem chování, nejen jeho příčinou (např. dosažení jednoho cíle nás motivuje k další potřebě)</a:t>
            </a:r>
          </a:p>
        </p:txBody>
      </p:sp>
    </p:spTree>
    <p:extLst>
      <p:ext uri="{BB962C8B-B14F-4D97-AF65-F5344CB8AC3E}">
        <p14:creationId xmlns:p14="http://schemas.microsoft.com/office/powerpoint/2010/main" val="3908256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30F1C-1809-80EC-7417-766486AF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Stimuly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597F64-B99E-E9A2-87F6-119BBD8EC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Záležitosti povzbuzující individuální výkonnost</a:t>
            </a:r>
          </a:p>
          <a:p>
            <a:r>
              <a:rPr lang="cs-CZ" dirty="0"/>
              <a:t>Odměny/pobídky – stupňují snahu po uspokojení přání (motivace)</a:t>
            </a:r>
          </a:p>
          <a:p>
            <a:r>
              <a:rPr lang="cs-CZ" dirty="0"/>
              <a:t>Prostředky, pomocí nichž můžeme dávat priority různým potřebám</a:t>
            </a:r>
          </a:p>
          <a:p>
            <a:r>
              <a:rPr lang="cs-CZ" dirty="0"/>
              <a:t>Ovlivňují chování jednotlivců (rozhodují se, co budou dělat)</a:t>
            </a:r>
          </a:p>
          <a:p>
            <a:r>
              <a:rPr lang="cs-CZ" dirty="0"/>
              <a:t>Manažeři – stimuly vedoucí k efektivnější práci pro podnik</a:t>
            </a:r>
          </a:p>
        </p:txBody>
      </p:sp>
    </p:spTree>
    <p:extLst>
      <p:ext uri="{BB962C8B-B14F-4D97-AF65-F5344CB8AC3E}">
        <p14:creationId xmlns:p14="http://schemas.microsoft.com/office/powerpoint/2010/main" val="28271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DEC5E-9E23-5464-5B9B-38E28E33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x Uspokojení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5F70BB-3F00-3844-B617-ECF0B9F615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Motivace</a:t>
            </a:r>
          </a:p>
          <a:p>
            <a:r>
              <a:rPr lang="cs-CZ" dirty="0"/>
              <a:t>Snaha a úsilí o naplnění přání nebo dosažení cíle</a:t>
            </a:r>
          </a:p>
          <a:p>
            <a:r>
              <a:rPr lang="cs-CZ" dirty="0"/>
              <a:t>Zaměřena na dosažení výsledku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5FB6C5-653A-A58C-2376-743CEB2101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Uspokojení</a:t>
            </a:r>
          </a:p>
          <a:p>
            <a:r>
              <a:rPr lang="cs-CZ" dirty="0"/>
              <a:t>Potěšení, resp. radost z naplněného přání</a:t>
            </a:r>
          </a:p>
          <a:p>
            <a:r>
              <a:rPr lang="cs-CZ" dirty="0"/>
              <a:t>Vyplývá z dosaženého výsledku</a:t>
            </a:r>
          </a:p>
        </p:txBody>
      </p:sp>
    </p:spTree>
    <p:extLst>
      <p:ext uri="{BB962C8B-B14F-4D97-AF65-F5344CB8AC3E}">
        <p14:creationId xmlns:p14="http://schemas.microsoft.com/office/powerpoint/2010/main" val="2638551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10639C-9FC2-CB86-66CB-8B1E3BF75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x Uspokojení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DDD6FD-72DE-503A-5F5E-9AFCE0790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Pracovník může dosáhnout vysokého pracovního uspokojení i při relativně nízké pracovní motivaci a naopak</a:t>
            </a:r>
          </a:p>
          <a:p>
            <a:pPr lvl="1"/>
            <a:r>
              <a:rPr lang="cs-CZ" dirty="0"/>
              <a:t>Vysoká motivace, nízké uspokojení – budou chtít jinou pozici</a:t>
            </a:r>
          </a:p>
        </p:txBody>
      </p:sp>
    </p:spTree>
    <p:extLst>
      <p:ext uri="{BB962C8B-B14F-4D97-AF65-F5344CB8AC3E}">
        <p14:creationId xmlns:p14="http://schemas.microsoft.com/office/powerpoint/2010/main" val="725438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98D226-2E40-8505-1B1D-018F6503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motivace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83E554-7AB3-9131-7D35-4AC48418C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Metoda cukr a bič</a:t>
            </a:r>
          </a:p>
          <a:p>
            <a:r>
              <a:rPr lang="cs-CZ" dirty="0" err="1"/>
              <a:t>McGregorova</a:t>
            </a:r>
            <a:r>
              <a:rPr lang="cs-CZ" dirty="0"/>
              <a:t> Teorie X a Teorie Y</a:t>
            </a:r>
          </a:p>
          <a:p>
            <a:r>
              <a:rPr lang="cs-CZ" dirty="0"/>
              <a:t>Teorie hierarchie potřeb</a:t>
            </a:r>
          </a:p>
          <a:p>
            <a:r>
              <a:rPr lang="cs-CZ" dirty="0"/>
              <a:t>Motivačně hygienický přístup k motivaci</a:t>
            </a:r>
          </a:p>
          <a:p>
            <a:r>
              <a:rPr lang="cs-CZ" dirty="0"/>
              <a:t>Teorie očekávání</a:t>
            </a:r>
          </a:p>
          <a:p>
            <a:r>
              <a:rPr lang="cs-CZ" dirty="0"/>
              <a:t>Teorie ekvity</a:t>
            </a:r>
          </a:p>
          <a:p>
            <a:r>
              <a:rPr lang="cs-CZ" dirty="0"/>
              <a:t>Teorie zesílení</a:t>
            </a:r>
          </a:p>
          <a:p>
            <a:r>
              <a:rPr lang="cs-CZ" dirty="0" err="1"/>
              <a:t>McClellandova</a:t>
            </a:r>
            <a:r>
              <a:rPr lang="cs-CZ" dirty="0"/>
              <a:t> teorie potřeb</a:t>
            </a:r>
          </a:p>
        </p:txBody>
      </p:sp>
    </p:spTree>
    <p:extLst>
      <p:ext uri="{BB962C8B-B14F-4D97-AF65-F5344CB8AC3E}">
        <p14:creationId xmlns:p14="http://schemas.microsoft.com/office/powerpoint/2010/main" val="2221333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1C079-6E8A-FF48-196F-36B31471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 cukr a bič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73E32D-EEFE-BEFF-C357-916C66B6E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Používání odměn a trestů pro dosažení žádoucího chování</a:t>
            </a:r>
          </a:p>
          <a:p>
            <a:r>
              <a:rPr lang="cs-CZ" dirty="0"/>
              <a:t>Nejsilnější stimuly – odměny a tresty</a:t>
            </a:r>
          </a:p>
        </p:txBody>
      </p:sp>
    </p:spTree>
    <p:extLst>
      <p:ext uri="{BB962C8B-B14F-4D97-AF65-F5344CB8AC3E}">
        <p14:creationId xmlns:p14="http://schemas.microsoft.com/office/powerpoint/2010/main" val="3666132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1C079-6E8A-FF48-196F-36B31471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 cukr a bič</a:t>
            </a:r>
          </a:p>
        </p:txBody>
      </p:sp>
      <p:graphicFrame>
        <p:nvGraphicFramePr>
          <p:cNvPr id="5" name="Zástupný obsah 8">
            <a:extLst>
              <a:ext uri="{FF2B5EF4-FFF2-40B4-BE49-F238E27FC236}">
                <a16:creationId xmlns:a16="http://schemas.microsoft.com/office/drawing/2014/main" id="{007E7150-1C0A-2D23-DE75-EF4EF9CB3D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845676"/>
              </p:ext>
            </p:extLst>
          </p:nvPr>
        </p:nvGraphicFramePr>
        <p:xfrm>
          <a:off x="581025" y="2062481"/>
          <a:ext cx="11029950" cy="464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805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9D358-2E5F-BB40-9D9A-C76B86F5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McGregorova</a:t>
            </a:r>
            <a:r>
              <a:rPr lang="cs-CZ" dirty="0"/>
              <a:t> Teorie X a Teorie 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AE63E9-5E47-20B8-4A5A-D78DA900A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Dva soubory předpokladů o povaze lidí (Douglas </a:t>
            </a:r>
            <a:r>
              <a:rPr lang="cs-CZ" dirty="0" err="1"/>
              <a:t>McGregor</a:t>
            </a:r>
            <a:r>
              <a:rPr lang="cs-CZ" dirty="0"/>
              <a:t>)</a:t>
            </a:r>
          </a:p>
          <a:p>
            <a:r>
              <a:rPr lang="cs-CZ" dirty="0"/>
              <a:t>Jak vidí manažeři sami sebe ve vztahu k ostatním? – začínat tak řízení</a:t>
            </a:r>
          </a:p>
          <a:p>
            <a:r>
              <a:rPr lang="cs-CZ" dirty="0"/>
              <a:t>Zdůrazňuje potřebu vnímání lidské povahy</a:t>
            </a:r>
          </a:p>
          <a:p>
            <a:r>
              <a:rPr lang="cs-CZ" dirty="0"/>
              <a:t>Chtěl neutrální terminologii, aby nedocházelo k rozdělování na „dobrý“ a „špatný“ </a:t>
            </a:r>
          </a:p>
        </p:txBody>
      </p:sp>
    </p:spTree>
    <p:extLst>
      <p:ext uri="{BB962C8B-B14F-4D97-AF65-F5344CB8AC3E}">
        <p14:creationId xmlns:p14="http://schemas.microsoft.com/office/powerpoint/2010/main" val="1608022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6">
            <a:extLst>
              <a:ext uri="{FF2B5EF4-FFF2-40B4-BE49-F238E27FC236}">
                <a16:creationId xmlns:a16="http://schemas.microsoft.com/office/drawing/2014/main" id="{6FC0F615-D1A6-59EA-C0D3-58472C4EAA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295724"/>
              </p:ext>
            </p:extLst>
          </p:nvPr>
        </p:nvGraphicFramePr>
        <p:xfrm>
          <a:off x="71120" y="0"/>
          <a:ext cx="1212088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207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2E0522D-B275-7AE5-7187-15C6F398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281533"/>
            <a:ext cx="11029615" cy="2147467"/>
          </a:xfrm>
        </p:spPr>
        <p:txBody>
          <a:bodyPr/>
          <a:lstStyle/>
          <a:p>
            <a:pPr algn="ctr"/>
            <a:r>
              <a:rPr lang="cs-CZ" dirty="0"/>
              <a:t>Řízení kolektivu</a:t>
            </a:r>
          </a:p>
        </p:txBody>
      </p:sp>
    </p:spTree>
    <p:extLst>
      <p:ext uri="{BB962C8B-B14F-4D97-AF65-F5344CB8AC3E}">
        <p14:creationId xmlns:p14="http://schemas.microsoft.com/office/powerpoint/2010/main" val="4145505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B3F80-6725-4F91-F992-B1356C42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McGregorova</a:t>
            </a:r>
            <a:r>
              <a:rPr lang="cs-CZ" dirty="0"/>
              <a:t> Teorie X a Teorie 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975A78B-C17D-F708-B702-DDB856F922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cs-CZ" dirty="0"/>
              <a:t>Teorie X</a:t>
            </a:r>
          </a:p>
          <a:p>
            <a:r>
              <a:rPr lang="cs-CZ" dirty="0"/>
              <a:t>Pesimistická, statická a strnulá</a:t>
            </a:r>
          </a:p>
          <a:p>
            <a:r>
              <a:rPr lang="cs-CZ" dirty="0"/>
              <a:t>Podřízení jsou řízení především svým nadřízeným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86BF13-5BC9-BB99-6B80-DAC643D102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cs-CZ" dirty="0"/>
              <a:t>Teorie Y</a:t>
            </a:r>
          </a:p>
          <a:p>
            <a:r>
              <a:rPr lang="cs-CZ" dirty="0"/>
              <a:t>Dynamická a pružná</a:t>
            </a:r>
          </a:p>
          <a:p>
            <a:r>
              <a:rPr lang="cs-CZ" dirty="0"/>
              <a:t>Důraz na sebeřízení</a:t>
            </a:r>
          </a:p>
          <a:p>
            <a:r>
              <a:rPr lang="cs-CZ" dirty="0"/>
              <a:t>Integrace individuálních a podnikových potřeb</a:t>
            </a:r>
          </a:p>
        </p:txBody>
      </p:sp>
    </p:spTree>
    <p:extLst>
      <p:ext uri="{BB962C8B-B14F-4D97-AF65-F5344CB8AC3E}">
        <p14:creationId xmlns:p14="http://schemas.microsoft.com/office/powerpoint/2010/main" val="4162648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ED6B1-4EE8-73E7-0438-6CE25C4B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McGregorova</a:t>
            </a:r>
            <a:r>
              <a:rPr lang="cs-CZ" dirty="0"/>
              <a:t> Teorie X a Teorie 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78506D-B61D-03E5-1506-82507B6F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53920"/>
            <a:ext cx="11448248" cy="4531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400" dirty="0"/>
              <a:t>1. Jsou pouze předpoklady </a:t>
            </a:r>
          </a:p>
          <a:p>
            <a:pPr lvl="1"/>
            <a:r>
              <a:rPr lang="cs-CZ" sz="2100" dirty="0"/>
              <a:t>Vhodné porovnávat se skutečností</a:t>
            </a:r>
          </a:p>
          <a:p>
            <a:pPr lvl="1"/>
            <a:r>
              <a:rPr lang="cs-CZ" sz="2100" dirty="0"/>
              <a:t>Nejsou výsledkem výzkumu, vycházejí z intuitivních dedukcí</a:t>
            </a:r>
          </a:p>
          <a:p>
            <a:pPr marL="0" indent="0">
              <a:buNone/>
            </a:pPr>
            <a:r>
              <a:rPr lang="cs-CZ" sz="2400" dirty="0"/>
              <a:t>2. Nepředstavují žádný „tvrdý“ a „měkký“ </a:t>
            </a:r>
            <a:r>
              <a:rPr lang="cs-CZ" sz="2400" dirty="0" err="1"/>
              <a:t>mng</a:t>
            </a:r>
            <a:endParaRPr lang="cs-CZ" sz="2400" dirty="0"/>
          </a:p>
          <a:p>
            <a:pPr lvl="1"/>
            <a:r>
              <a:rPr lang="cs-CZ" sz="2100" dirty="0"/>
              <a:t>Jakýkoli „tvrdý“ přístup může vyvolat odpor a nepřátelství</a:t>
            </a:r>
          </a:p>
          <a:p>
            <a:pPr lvl="1"/>
            <a:r>
              <a:rPr lang="cs-CZ" sz="2100" dirty="0"/>
              <a:t>Jakýkoli „měkký“ přístup může vyústit v příliš liberální </a:t>
            </a:r>
            <a:r>
              <a:rPr lang="cs-CZ" sz="2100" dirty="0" err="1"/>
              <a:t>mng</a:t>
            </a:r>
            <a:r>
              <a:rPr lang="cs-CZ" sz="2100" dirty="0"/>
              <a:t> (není v souladu s Teorií Y)</a:t>
            </a:r>
          </a:p>
          <a:p>
            <a:pPr marL="0" indent="0">
              <a:buNone/>
            </a:pPr>
            <a:r>
              <a:rPr lang="cs-CZ" sz="2400" dirty="0"/>
              <a:t>3. Předpoklady T. X a T. Y se nenacházejí na spojité stupnici, ale jde o protichůdné extrémy povahových vlastností lidí</a:t>
            </a:r>
          </a:p>
          <a:p>
            <a:pPr marL="0" indent="0">
              <a:buNone/>
            </a:pPr>
            <a:r>
              <a:rPr lang="cs-CZ" sz="2400" dirty="0"/>
              <a:t>4. T. Y nepředstavuje konsenzus ani argumentaci proti používání právní moci</a:t>
            </a:r>
          </a:p>
          <a:p>
            <a:pPr lvl="1"/>
            <a:r>
              <a:rPr lang="cs-CZ" sz="2100" dirty="0"/>
              <a:t>Pravomoc představuje pouze jednu z možných způsobů, jak může manažer vést lidi</a:t>
            </a:r>
          </a:p>
          <a:p>
            <a:pPr marL="0" indent="0">
              <a:buNone/>
            </a:pPr>
            <a:r>
              <a:rPr lang="cs-CZ" sz="2400" dirty="0"/>
              <a:t>5. Různé úlohy a situace vyžadují různé přístupy k </a:t>
            </a:r>
            <a:r>
              <a:rPr lang="cs-CZ" sz="2400" dirty="0" err="1"/>
              <a:t>mng</a:t>
            </a:r>
            <a:endParaRPr lang="cs-CZ" sz="2400" dirty="0"/>
          </a:p>
          <a:p>
            <a:pPr lvl="1"/>
            <a:r>
              <a:rPr lang="cs-CZ" sz="2100" dirty="0"/>
              <a:t>Efektivní podnik – úkoly jsou v souladu s lidskými vlastnostmi a danou situací</a:t>
            </a:r>
          </a:p>
        </p:txBody>
      </p:sp>
    </p:spTree>
    <p:extLst>
      <p:ext uri="{BB962C8B-B14F-4D97-AF65-F5344CB8AC3E}">
        <p14:creationId xmlns:p14="http://schemas.microsoft.com/office/powerpoint/2010/main" val="2143829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AA666-733F-623A-1992-64AFE5F6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hierarchie potřeb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867D6B-DF69-B5A9-0FBB-C4ECD6726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Vytvořil psycholog Abraham </a:t>
            </a:r>
            <a:r>
              <a:rPr lang="cs-CZ" dirty="0" err="1"/>
              <a:t>Maslow</a:t>
            </a:r>
            <a:endParaRPr lang="cs-CZ" dirty="0"/>
          </a:p>
          <a:p>
            <a:r>
              <a:rPr lang="cs-CZ" dirty="0"/>
              <a:t>Potřeby v hierarchické formě od nejnižších po nejvyšší</a:t>
            </a:r>
          </a:p>
          <a:p>
            <a:r>
              <a:rPr lang="cs-CZ" dirty="0"/>
              <a:t>Je-li nějaký soubor potřeb uspokojen, přestává působit jako stimul</a:t>
            </a:r>
          </a:p>
        </p:txBody>
      </p:sp>
    </p:spTree>
    <p:extLst>
      <p:ext uri="{BB962C8B-B14F-4D97-AF65-F5344CB8AC3E}">
        <p14:creationId xmlns:p14="http://schemas.microsoft.com/office/powerpoint/2010/main" val="4211226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5">
            <a:extLst>
              <a:ext uri="{FF2B5EF4-FFF2-40B4-BE49-F238E27FC236}">
                <a16:creationId xmlns:a16="http://schemas.microsoft.com/office/drawing/2014/main" id="{1B7C214B-8246-C4B0-075C-B845917ACB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215463"/>
              </p:ext>
            </p:extLst>
          </p:nvPr>
        </p:nvGraphicFramePr>
        <p:xfrm>
          <a:off x="911828" y="0"/>
          <a:ext cx="10368344" cy="696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87EC8555-1100-13CC-70E0-F9E941BB8EAC}"/>
              </a:ext>
            </a:extLst>
          </p:cNvPr>
          <p:cNvSpPr txBox="1"/>
          <p:nvPr/>
        </p:nvSpPr>
        <p:spPr>
          <a:xfrm>
            <a:off x="1248088" y="741715"/>
            <a:ext cx="2808312" cy="1328023"/>
          </a:xfrm>
          <a:prstGeom prst="wedgeRoundRectCallout">
            <a:avLst>
              <a:gd name="adj1" fmla="val 85698"/>
              <a:gd name="adj2" fmla="val -30265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cs-CZ" b="1" dirty="0">
                <a:solidFill>
                  <a:schemeClr val="bg1"/>
                </a:solidFill>
              </a:rPr>
              <a:t>Touha dosáhnout něčeho dosažitelného, využívat osobní potenciál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0ACEF74-D838-379F-1F56-59B09BFB020A}"/>
              </a:ext>
            </a:extLst>
          </p:cNvPr>
          <p:cNvSpPr txBox="1"/>
          <p:nvPr/>
        </p:nvSpPr>
        <p:spPr>
          <a:xfrm>
            <a:off x="8742761" y="741715"/>
            <a:ext cx="2092926" cy="1940957"/>
          </a:xfrm>
          <a:prstGeom prst="wedgeRoundRectCallout">
            <a:avLst>
              <a:gd name="adj1" fmla="val -80369"/>
              <a:gd name="adj2" fmla="val 38334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bg1"/>
                </a:solidFill>
              </a:rPr>
              <a:t>Touha stát se váženými, uspokojováno mocí, prestiží a sebeuspokojením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484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AE998-77B9-CAF9-028F-0A21460A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hierarchie potřeb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A24552-3C57-5E2F-3792-1781CEC6F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Výzkumy </a:t>
            </a:r>
          </a:p>
          <a:p>
            <a:pPr lvl="1"/>
            <a:r>
              <a:rPr lang="cs-CZ" dirty="0"/>
              <a:t>Např. </a:t>
            </a:r>
            <a:r>
              <a:rPr lang="cs-CZ" dirty="0" err="1"/>
              <a:t>Lawler</a:t>
            </a:r>
            <a:r>
              <a:rPr lang="cs-CZ" dirty="0"/>
              <a:t>, </a:t>
            </a:r>
            <a:r>
              <a:rPr lang="cs-CZ" dirty="0" err="1"/>
              <a:t>Lloyd</a:t>
            </a:r>
            <a:r>
              <a:rPr lang="cs-CZ" dirty="0"/>
              <a:t> </a:t>
            </a:r>
            <a:r>
              <a:rPr lang="cs-CZ" dirty="0" err="1"/>
              <a:t>Suttle</a:t>
            </a:r>
            <a:endParaRPr lang="cs-CZ" dirty="0"/>
          </a:p>
          <a:p>
            <a:pPr lvl="2"/>
            <a:r>
              <a:rPr lang="cs-CZ" dirty="0"/>
              <a:t>Dvě úrovně potřeb – biologické a ostatní (mohou vzniknout jen tehdy, pokud jsou biologické uspokojeny)</a:t>
            </a:r>
          </a:p>
          <a:p>
            <a:pPr lvl="2"/>
            <a:r>
              <a:rPr lang="cs-CZ" dirty="0"/>
              <a:t>Významnost potřeb se u jednotlivců liší (sociální potřeby, seberealizace…)</a:t>
            </a:r>
          </a:p>
          <a:p>
            <a:pPr lvl="1"/>
            <a:r>
              <a:rPr lang="cs-CZ" dirty="0"/>
              <a:t>Např. </a:t>
            </a:r>
            <a:r>
              <a:rPr lang="cs-CZ" dirty="0" err="1"/>
              <a:t>Hall</a:t>
            </a:r>
            <a:r>
              <a:rPr lang="cs-CZ" dirty="0"/>
              <a:t>, </a:t>
            </a:r>
            <a:r>
              <a:rPr lang="cs-CZ" dirty="0" err="1"/>
              <a:t>Khail</a:t>
            </a:r>
            <a:r>
              <a:rPr lang="cs-CZ" dirty="0"/>
              <a:t> </a:t>
            </a:r>
            <a:r>
              <a:rPr lang="cs-CZ" dirty="0" err="1"/>
              <a:t>Nougaim</a:t>
            </a:r>
            <a:endParaRPr lang="cs-CZ" dirty="0"/>
          </a:p>
          <a:p>
            <a:pPr lvl="2"/>
            <a:r>
              <a:rPr lang="cs-CZ" dirty="0"/>
              <a:t>Nepotvrdili existenci hierarchie</a:t>
            </a:r>
          </a:p>
          <a:p>
            <a:pPr lvl="2"/>
            <a:r>
              <a:rPr lang="cs-CZ" dirty="0"/>
              <a:t>Povyšováním manažerů klesá jejich preference fyziologických potřeb a potřeba jistoty, naopak nabývá většího významu potřeba přátelství, úcty a seberealizace</a:t>
            </a:r>
          </a:p>
          <a:p>
            <a:pPr lvl="2"/>
            <a:r>
              <a:rPr lang="cs-CZ" dirty="0"/>
              <a:t>Touha po postupu směrem k vyšším postavením je důsledkem účelných vzestupných změn v pracovním prostředí, ne důsledkem uspokojení potřeb na nižším stupni</a:t>
            </a:r>
          </a:p>
        </p:txBody>
      </p:sp>
    </p:spTree>
    <p:extLst>
      <p:ext uri="{BB962C8B-B14F-4D97-AF65-F5344CB8AC3E}">
        <p14:creationId xmlns:p14="http://schemas.microsoft.com/office/powerpoint/2010/main" val="154885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BC8D5F-621D-329F-9581-3E2F69B9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Motivačně-hygienický přístup k motivaci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BDB1F6-1F64-00B3-9EA0-08986C34F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Herzberg</a:t>
            </a:r>
            <a:r>
              <a:rPr lang="cs-CZ" dirty="0"/>
              <a:t> – modifikoval </a:t>
            </a:r>
            <a:r>
              <a:rPr lang="cs-CZ" dirty="0" err="1"/>
              <a:t>Maslowovu</a:t>
            </a:r>
            <a:r>
              <a:rPr lang="cs-CZ" dirty="0"/>
              <a:t> pyramidu</a:t>
            </a:r>
          </a:p>
          <a:p>
            <a:r>
              <a:rPr lang="cs-CZ" dirty="0" err="1"/>
              <a:t>Dvoufaktorová</a:t>
            </a:r>
            <a:r>
              <a:rPr lang="cs-CZ" dirty="0"/>
              <a:t> teorie motivace</a:t>
            </a:r>
          </a:p>
          <a:p>
            <a:pPr lvl="1"/>
            <a:r>
              <a:rPr lang="cs-CZ" dirty="0"/>
              <a:t>Udržovací, hygienické, resp. faktory související s prací – taktika, administrativa společnosti, kvalita řízení, pracovní podmínky, mezilidské vztahy, odměňování, pracovní postavení, pracovní jistota, životní styl </a:t>
            </a:r>
          </a:p>
          <a:p>
            <a:pPr lvl="2"/>
            <a:r>
              <a:rPr lang="cs-CZ" dirty="0"/>
              <a:t>mohou vyvolat pouze neuspokojení, ale nepůsobí jako stimuly</a:t>
            </a:r>
          </a:p>
          <a:p>
            <a:pPr lvl="1"/>
            <a:r>
              <a:rPr lang="cs-CZ" dirty="0"/>
              <a:t>Obsah práce – úspěch, uznání, provokující práce, povýšení, pracovní výsledky</a:t>
            </a:r>
          </a:p>
          <a:p>
            <a:pPr lvl="2"/>
            <a:r>
              <a:rPr lang="cs-CZ" dirty="0"/>
              <a:t>Vyvolávají uspokojení (tj. stimuly), v žádném případě neuspokojení</a:t>
            </a:r>
          </a:p>
        </p:txBody>
      </p:sp>
    </p:spTree>
    <p:extLst>
      <p:ext uri="{BB962C8B-B14F-4D97-AF65-F5344CB8AC3E}">
        <p14:creationId xmlns:p14="http://schemas.microsoft.com/office/powerpoint/2010/main" val="962284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E6984-0B4F-413C-7791-8268C0101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cs-CZ" dirty="0"/>
              <a:t>Porovnání </a:t>
            </a:r>
            <a:r>
              <a:rPr lang="cs-CZ" dirty="0" err="1"/>
              <a:t>Maslowovy</a:t>
            </a:r>
            <a:r>
              <a:rPr lang="cs-CZ" dirty="0"/>
              <a:t> a </a:t>
            </a:r>
            <a:r>
              <a:rPr lang="cs-CZ" dirty="0" err="1"/>
              <a:t>Hezbergovy</a:t>
            </a:r>
            <a:r>
              <a:rPr lang="cs-CZ" dirty="0"/>
              <a:t> teorie motivace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EE6322A-A1C5-ADD4-598F-A171AFFCD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181" t="42187" r="6044" b="26402"/>
          <a:stretch/>
        </p:blipFill>
        <p:spPr>
          <a:xfrm>
            <a:off x="1607820" y="1372658"/>
            <a:ext cx="8976360" cy="5217926"/>
          </a:xfrm>
        </p:spPr>
      </p:pic>
    </p:spTree>
    <p:extLst>
      <p:ext uri="{BB962C8B-B14F-4D97-AF65-F5344CB8AC3E}">
        <p14:creationId xmlns:p14="http://schemas.microsoft.com/office/powerpoint/2010/main" val="4059043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4DAD2-758C-CAC8-C568-6B6D844B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očekávání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D5AD04-FDE3-82DF-A0C5-19053206D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Psycholog </a:t>
            </a:r>
            <a:r>
              <a:rPr lang="cs-CZ" dirty="0" err="1"/>
              <a:t>Vroom</a:t>
            </a:r>
            <a:r>
              <a:rPr lang="cs-CZ" dirty="0"/>
              <a:t> – lidé jsou motivováni dělat něco pro dosažení cíle, jestliže věří v jeho hodnotu a mohou-li se přesvědčit, že to, co dělají, jim pomáhá cíle dosáhnout</a:t>
            </a:r>
          </a:p>
          <a:p>
            <a:r>
              <a:rPr lang="cs-CZ" dirty="0"/>
              <a:t>Kdysi říkal již Martin Luther: „Všechno, co jest na světě činěno, je činěno s nadějí.“</a:t>
            </a:r>
          </a:p>
          <a:p>
            <a:r>
              <a:rPr lang="cs-CZ" dirty="0"/>
              <a:t>Motivace k dělání čehokoli je určena tím, jaký význam člověk přisuzuje výsledku svého úsilí (pozitivní i negativní), které je násobeno jeho důvěrou, že povede k cíli</a:t>
            </a:r>
          </a:p>
        </p:txBody>
      </p:sp>
    </p:spTree>
    <p:extLst>
      <p:ext uri="{BB962C8B-B14F-4D97-AF65-F5344CB8AC3E}">
        <p14:creationId xmlns:p14="http://schemas.microsoft.com/office/powerpoint/2010/main" val="2820705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3A380-6D28-15E7-FF77-6D091CFE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očekávání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70EE2C-9775-88C8-5013-4715F2EFD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SÍLA = HODNOTA * OČEKÁVÁNÍ </a:t>
            </a:r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Síla 			= 	intenzita osobní motivace</a:t>
            </a:r>
          </a:p>
          <a:p>
            <a:pPr marL="0" indent="0">
              <a:buNone/>
            </a:pPr>
            <a:r>
              <a:rPr lang="cs-CZ" dirty="0"/>
              <a:t>Hodnota 		= 	intenzita individuální preference pro nějaký výsledek</a:t>
            </a:r>
          </a:p>
          <a:p>
            <a:pPr marL="0" indent="0">
              <a:buNone/>
            </a:pPr>
            <a:r>
              <a:rPr lang="cs-CZ" dirty="0"/>
              <a:t>Očekávání 	= 	pravděpodobnost, že nějaká činnost povede k žádoucímu výsledku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27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CD185-06C8-9CD7-443E-20E28BC5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očekávání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B50C9-845C-52C3-718D-ACD57D4E9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osoba nemá zájem na dosažení cíle, je hodnota nulová – neexistuje motivace</a:t>
            </a:r>
          </a:p>
          <a:p>
            <a:r>
              <a:rPr lang="cs-CZ" dirty="0"/>
              <a:t>Pokud má osoba očekávání nulové nebo záporné – neexistuje motivace</a:t>
            </a:r>
          </a:p>
          <a:p>
            <a:r>
              <a:rPr lang="cs-CZ" dirty="0"/>
              <a:t>Motivace závisí na hodnotě i na očekávání</a:t>
            </a:r>
          </a:p>
          <a:p>
            <a:pPr lvl="1"/>
            <a:r>
              <a:rPr lang="cs-CZ" dirty="0"/>
              <a:t>Může být ovlivněna touhou dosáhnout něčeho jiného (mzda, podnikové cíle, povýšení, prémie)</a:t>
            </a:r>
          </a:p>
        </p:txBody>
      </p:sp>
    </p:spTree>
    <p:extLst>
      <p:ext uri="{BB962C8B-B14F-4D97-AF65-F5344CB8AC3E}">
        <p14:creationId xmlns:p14="http://schemas.microsoft.com/office/powerpoint/2010/main" val="192179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772C67B-3A99-1E51-4713-7D575C14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kolektivu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980A369-7D43-9539-6700-3A572AE85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Každodenní záležitost manažera</a:t>
            </a:r>
          </a:p>
          <a:p>
            <a:r>
              <a:rPr lang="cs-CZ" sz="2000" dirty="0"/>
              <a:t>Několik činností – přikazování, motivování, řešení konfliktů</a:t>
            </a:r>
          </a:p>
          <a:p>
            <a:r>
              <a:rPr lang="cs-CZ" sz="2000" dirty="0"/>
              <a:t>Manažer by si vždy měl najít čas na své podřízené – hovořit s nimi, zajít za nimi, zeptat se na potřeby, úskalí…</a:t>
            </a:r>
          </a:p>
          <a:p>
            <a:pPr lvl="1"/>
            <a:r>
              <a:rPr lang="cs-CZ" sz="1800" dirty="0"/>
              <a:t>Pokud je v kolektivu „zdravá pracovní morálka“ – podřízení to berou a není to pro ně „slídění, zda se neflákají“</a:t>
            </a:r>
          </a:p>
          <a:p>
            <a:pPr lvl="1"/>
            <a:r>
              <a:rPr lang="cs-CZ" sz="1800" dirty="0"/>
              <a:t>Oboustranná důvěra </a:t>
            </a:r>
          </a:p>
          <a:p>
            <a:pPr lvl="1"/>
            <a:r>
              <a:rPr lang="cs-CZ" sz="1800" dirty="0"/>
              <a:t>V časové tísní může pomoci podřízeným – podřízený ocení schopnosti a to, že jejich práci stále zná a umí</a:t>
            </a:r>
          </a:p>
        </p:txBody>
      </p:sp>
    </p:spTree>
    <p:extLst>
      <p:ext uri="{BB962C8B-B14F-4D97-AF65-F5344CB8AC3E}">
        <p14:creationId xmlns:p14="http://schemas.microsoft.com/office/powerpoint/2010/main" val="4051424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CD185-06C8-9CD7-443E-20E28BC5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očekávání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8B50C9-845C-52C3-718D-ACD57D4E9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Výhody 	</a:t>
            </a:r>
          </a:p>
          <a:p>
            <a:pPr lvl="1"/>
            <a:r>
              <a:rPr lang="cs-CZ" dirty="0"/>
              <a:t>Individuální potřeby a motivace jedince (vyhýbá se zjednodušením)</a:t>
            </a:r>
          </a:p>
          <a:p>
            <a:pPr lvl="1"/>
            <a:r>
              <a:rPr lang="cs-CZ" dirty="0"/>
              <a:t>Cíle jednotlivců se liší od cílů organizace, je však možné je harmonizovat </a:t>
            </a:r>
          </a:p>
          <a:p>
            <a:r>
              <a:rPr lang="cs-CZ" dirty="0"/>
              <a:t>Nevýhody</a:t>
            </a:r>
          </a:p>
          <a:p>
            <a:pPr lvl="1"/>
            <a:r>
              <a:rPr lang="cs-CZ" dirty="0"/>
              <a:t>Obtížně aplikovatelná v praxi</a:t>
            </a:r>
          </a:p>
        </p:txBody>
      </p:sp>
    </p:spTree>
    <p:extLst>
      <p:ext uri="{BB962C8B-B14F-4D97-AF65-F5344CB8AC3E}">
        <p14:creationId xmlns:p14="http://schemas.microsoft.com/office/powerpoint/2010/main" val="631681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E9480-6242-B66C-F2D6-BD7861DA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ekvity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F46B9A5-E65C-FFA3-1086-BB7AFF67C7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Subjektivní úsudek jedince o tom, zda v porovnání s ostatními pracovníky obdržel odměnu úměrnou vstupům (mnoho faktorů, např. úsilí, zkušenosti, vzdělání)</a:t>
                </a:r>
              </a:p>
              <a:p>
                <a:r>
                  <a:rPr lang="cs-CZ" dirty="0"/>
                  <a:t>Neboli teorie spravedlivé odměny – Adams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𝑠𝑙𝑒𝑑𝑘𝑦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𝑠𝑙𝑒𝑑𝑜𝑣𝑎𝑛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𝑜𝑠𝑜𝑏𝑦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𝑣𝑠𝑡𝑢𝑝𝑦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𝑠𝑙𝑒𝑑𝑜𝑣𝑎𝑛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𝑜𝑠𝑜𝑏𝑦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𝑠𝑙𝑒𝑑𝑘𝑦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𝑗𝑖𝑛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𝑜𝑠𝑜𝑏𝑦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𝑣𝑠𝑡𝑢𝑝𝑦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𝑗𝑖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𝑜𝑠𝑜𝑏𝑦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dirty="0"/>
                  <a:t>Poměr mezi výsledky a vstupy byl stejný u všech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F46B9A5-E65C-FFA3-1086-BB7AFF67C7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289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E9480-6242-B66C-F2D6-BD7861DA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ekvity</a:t>
            </a:r>
          </a:p>
        </p:txBody>
      </p:sp>
      <p:graphicFrame>
        <p:nvGraphicFramePr>
          <p:cNvPr id="4" name="Zástupný obsah 4">
            <a:extLst>
              <a:ext uri="{FF2B5EF4-FFF2-40B4-BE49-F238E27FC236}">
                <a16:creationId xmlns:a16="http://schemas.microsoft.com/office/drawing/2014/main" id="{97143071-C13B-6E65-F5B2-B51C1C25FA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759404"/>
              </p:ext>
            </p:extLst>
          </p:nvPr>
        </p:nvGraphicFramePr>
        <p:xfrm>
          <a:off x="396240" y="1890876"/>
          <a:ext cx="11214735" cy="496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39628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2834A-718A-29A3-628C-650A5C5D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ekvity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2E32C8-7C9C-2B14-5B1E-DDB1F707A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Problém</a:t>
            </a:r>
          </a:p>
          <a:p>
            <a:pPr lvl="1"/>
            <a:r>
              <a:rPr lang="cs-CZ" dirty="0"/>
              <a:t>Lidé mohou přeceňovat svůj přínos nebo odměny ostatních</a:t>
            </a:r>
          </a:p>
          <a:p>
            <a:pPr lvl="1"/>
            <a:r>
              <a:rPr lang="cs-CZ" dirty="0"/>
              <a:t>Určitá míra nespravedlnosti – tolerovatelná po určitou dobu</a:t>
            </a:r>
          </a:p>
          <a:p>
            <a:pPr lvl="1"/>
            <a:r>
              <a:rPr lang="cs-CZ" dirty="0"/>
              <a:t>Dlouhotrvající pocit nespravedlnosti – zdánlivě nepatrná událost vyústí v silnou reakci (např. opoždění o 5 min. a vynadání vyústí v odchod ze zaměstnání)</a:t>
            </a:r>
          </a:p>
        </p:txBody>
      </p:sp>
    </p:spTree>
    <p:extLst>
      <p:ext uri="{BB962C8B-B14F-4D97-AF65-F5344CB8AC3E}">
        <p14:creationId xmlns:p14="http://schemas.microsoft.com/office/powerpoint/2010/main" val="530379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59083-6505-8513-8D2F-99BD5B4A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zesílení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637B3-AE4C-F3F6-7A90-7D149EA96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Psycholog </a:t>
            </a:r>
            <a:r>
              <a:rPr lang="cs-CZ" dirty="0" err="1"/>
              <a:t>Skinner</a:t>
            </a:r>
            <a:r>
              <a:rPr lang="cs-CZ" dirty="0"/>
              <a:t> – kontroverzní teorie – pozitivní zesílení nebo modifikace chování</a:t>
            </a:r>
          </a:p>
          <a:p>
            <a:r>
              <a:rPr lang="cs-CZ" dirty="0"/>
              <a:t>Jednotlivce je možné motivovat dokonalým pracovním prostředím a chválením jeho výkonnosti. Předpokládá se, že postihy špatné práce mají negativní důsledky.</a:t>
            </a:r>
          </a:p>
        </p:txBody>
      </p:sp>
    </p:spTree>
    <p:extLst>
      <p:ext uri="{BB962C8B-B14F-4D97-AF65-F5344CB8AC3E}">
        <p14:creationId xmlns:p14="http://schemas.microsoft.com/office/powerpoint/2010/main" val="345564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59083-6505-8513-8D2F-99BD5B4A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zesílení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637B3-AE4C-F3F6-7A90-7D149EA96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pracovních situací – co ovlivňuje způsob práce, změny vedoucí k odstranění problémových oblastí a překážek</a:t>
            </a:r>
          </a:p>
          <a:p>
            <a:r>
              <a:rPr lang="cs-CZ" dirty="0"/>
              <a:t>Určovány specifické cíle, zajišťována rychlá a pravidelná zpětná vazba o dosahovaných výsledcích a zdokonalení výkonnosti je odměňováno spolu s uznáním a pochvalou</a:t>
            </a:r>
          </a:p>
          <a:p>
            <a:pPr lvl="1"/>
            <a:r>
              <a:rPr lang="cs-CZ" dirty="0"/>
              <a:t>I když nedosahuje stejných výsledků jako jiní, hledají se možnosti, jak mu pomoci a je chválen za věci, které dělá dobře</a:t>
            </a:r>
          </a:p>
          <a:p>
            <a:pPr lvl="1"/>
            <a:r>
              <a:rPr lang="cs-CZ" dirty="0"/>
              <a:t>Je užitečné a motivující, je-li pracovník informován plně, a to hlavně, pokud může přispět k řešení problému</a:t>
            </a:r>
          </a:p>
        </p:txBody>
      </p:sp>
    </p:spTree>
    <p:extLst>
      <p:ext uri="{BB962C8B-B14F-4D97-AF65-F5344CB8AC3E}">
        <p14:creationId xmlns:p14="http://schemas.microsoft.com/office/powerpoint/2010/main" val="1786042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59083-6505-8513-8D2F-99BD5B4A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zesílení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637B3-AE4C-F3F6-7A90-7D149EA96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  <a:p>
            <a:pPr lvl="1"/>
            <a:r>
              <a:rPr lang="cs-CZ" dirty="0"/>
              <a:t>Těsná souvislost s požadavky na dobré řízení</a:t>
            </a:r>
          </a:p>
          <a:p>
            <a:pPr lvl="1"/>
            <a:r>
              <a:rPr lang="cs-CZ" dirty="0"/>
              <a:t>Důraz na odstraňování pracovních překážek (pečlivé plánování, organizování, využívání zpětné vazby a rozsáhlá komunikace)</a:t>
            </a:r>
          </a:p>
          <a:p>
            <a:r>
              <a:rPr lang="cs-CZ" dirty="0"/>
              <a:t>Nevýhody</a:t>
            </a:r>
          </a:p>
          <a:p>
            <a:pPr lvl="1"/>
            <a:r>
              <a:rPr lang="cs-CZ" dirty="0"/>
              <a:t>Vypadá příliš jednoduše</a:t>
            </a:r>
          </a:p>
          <a:p>
            <a:pPr lvl="1"/>
            <a:r>
              <a:rPr lang="cs-CZ" dirty="0"/>
              <a:t>Manažeři i vědci pochybují o její efektivnosti (i když existují důkazy, že některé firmy díky ní ušetřily peníze)</a:t>
            </a:r>
          </a:p>
        </p:txBody>
      </p:sp>
    </p:spTree>
    <p:extLst>
      <p:ext uri="{BB962C8B-B14F-4D97-AF65-F5344CB8AC3E}">
        <p14:creationId xmlns:p14="http://schemas.microsoft.com/office/powerpoint/2010/main" val="3296577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6E31E-C71C-BBF3-92C9-4C6FC5603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McClellandova</a:t>
            </a:r>
            <a:r>
              <a:rPr lang="cs-CZ" dirty="0"/>
              <a:t> teorie potřeb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FD506-791E-916E-F19E-E2C74B708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typy základních motivačních potřeb  </a:t>
            </a:r>
          </a:p>
          <a:p>
            <a:pPr lvl="1"/>
            <a:r>
              <a:rPr lang="cs-CZ" dirty="0"/>
              <a:t>Potřeba moci (n/PWR)</a:t>
            </a:r>
          </a:p>
          <a:p>
            <a:pPr lvl="1"/>
            <a:r>
              <a:rPr lang="cs-CZ" dirty="0"/>
              <a:t>Potřeba oblíbenosti (n/AFF)</a:t>
            </a:r>
          </a:p>
          <a:p>
            <a:pPr lvl="1"/>
            <a:r>
              <a:rPr lang="cs-CZ" dirty="0"/>
              <a:t>Potřeba úspěchu (n/</a:t>
            </a:r>
            <a:r>
              <a:rPr lang="cs-CZ" dirty="0" err="1"/>
              <a:t>ACHú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r>
              <a:rPr lang="cs-CZ" dirty="0"/>
              <a:t>Všechny souvisejí s managementem, protože ovlivňují efektivitu fungování organizace </a:t>
            </a:r>
          </a:p>
        </p:txBody>
      </p:sp>
    </p:spTree>
    <p:extLst>
      <p:ext uri="{BB962C8B-B14F-4D97-AF65-F5344CB8AC3E}">
        <p14:creationId xmlns:p14="http://schemas.microsoft.com/office/powerpoint/2010/main" val="560330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AF746-2961-EBE8-AF3D-0731CC00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Potřeba moci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7DEF6-AC0F-9CB9-63E0-9C551361C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Lidé s touto potřebou </a:t>
            </a:r>
          </a:p>
          <a:p>
            <a:pPr lvl="1"/>
            <a:r>
              <a:rPr lang="cs-CZ" dirty="0"/>
              <a:t>Mají zájem na ovlivňování druhých a uplatňování kontroly</a:t>
            </a:r>
          </a:p>
          <a:p>
            <a:pPr lvl="1"/>
            <a:r>
              <a:rPr lang="cs-CZ" dirty="0"/>
              <a:t>Vhodní pro manažerské pozice (obvykle)</a:t>
            </a:r>
          </a:p>
          <a:p>
            <a:pPr lvl="1"/>
            <a:r>
              <a:rPr lang="cs-CZ" dirty="0"/>
              <a:t>Bývají dobrými společníky – energičtí, přímočaří, praktiční a nároční, svárlivý (hádavý)</a:t>
            </a:r>
          </a:p>
          <a:p>
            <a:pPr lvl="1"/>
            <a:r>
              <a:rPr lang="cs-CZ" dirty="0"/>
              <a:t>Rádi vyučují a hovoří na veřejných shromážděních</a:t>
            </a:r>
          </a:p>
        </p:txBody>
      </p:sp>
    </p:spTree>
    <p:extLst>
      <p:ext uri="{BB962C8B-B14F-4D97-AF65-F5344CB8AC3E}">
        <p14:creationId xmlns:p14="http://schemas.microsoft.com/office/powerpoint/2010/main" val="2172669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AF746-2961-EBE8-AF3D-0731CC00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Potřeba oblíbenosti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7DEF6-AC0F-9CB9-63E0-9C551361C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Lidé s touto potřebou</a:t>
            </a:r>
          </a:p>
          <a:p>
            <a:pPr lvl="1"/>
            <a:r>
              <a:rPr lang="cs-CZ" dirty="0"/>
              <a:t>Mají potěšení z toho, mají-li je ostatní rádi a snaží se vyhnout bolesti z odmítnutí nějakou sociální skupinou</a:t>
            </a:r>
          </a:p>
          <a:p>
            <a:pPr lvl="1"/>
            <a:r>
              <a:rPr lang="cs-CZ" dirty="0"/>
              <a:t>Nejčastěji soustředěni na to, aby si udrželi příjemné vztahy s ostatními</a:t>
            </a:r>
          </a:p>
          <a:p>
            <a:pPr lvl="1"/>
            <a:r>
              <a:rPr lang="cs-CZ" dirty="0"/>
              <a:t>Mají dobrý pocit z důvěrnosti a vzájemného pochopení</a:t>
            </a:r>
          </a:p>
          <a:p>
            <a:pPr lvl="1"/>
            <a:r>
              <a:rPr lang="cs-CZ" dirty="0"/>
              <a:t>Ochotni utěšit jiné a pomoci jim v nesnázích</a:t>
            </a:r>
          </a:p>
          <a:p>
            <a:pPr lvl="1"/>
            <a:r>
              <a:rPr lang="cs-CZ" dirty="0"/>
              <a:t>Přátelský vztah k ostatním</a:t>
            </a:r>
          </a:p>
        </p:txBody>
      </p:sp>
    </p:spTree>
    <p:extLst>
      <p:ext uri="{BB962C8B-B14F-4D97-AF65-F5344CB8AC3E}">
        <p14:creationId xmlns:p14="http://schemas.microsoft.com/office/powerpoint/2010/main" val="378076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DF740-362B-8BAD-237F-4237F0AD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přikazování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174036-42BB-910E-8C41-71319BEB6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Základní pravidla přikazování:</a:t>
            </a:r>
          </a:p>
          <a:p>
            <a:pPr lvl="1"/>
            <a:r>
              <a:rPr lang="cs-CZ" sz="1800" dirty="0"/>
              <a:t>Formulace příkazů musí být konkrétní, jasná, úplná, adresná</a:t>
            </a:r>
          </a:p>
          <a:p>
            <a:pPr lvl="1"/>
            <a:r>
              <a:rPr lang="cs-CZ" sz="1800" dirty="0"/>
              <a:t>Nesplněné úkoly se nemají ukládat znovu, je třeba trvat na jejich splnění</a:t>
            </a:r>
          </a:p>
          <a:p>
            <a:pPr lvl="1"/>
            <a:r>
              <a:rPr lang="cs-CZ" sz="1800" dirty="0"/>
              <a:t>Není možné vydávat spoustu drobných příkazů denně, je třeba znát míru množství příkazů</a:t>
            </a:r>
          </a:p>
          <a:p>
            <a:pPr lvl="1"/>
            <a:r>
              <a:rPr lang="cs-CZ" sz="1800" dirty="0"/>
              <a:t>Je třeba zachovávat časový a logický sled příkazů, nový příkaz by neměl překrývat ještě nesplněná důležitý předcházející úkol</a:t>
            </a:r>
          </a:p>
          <a:p>
            <a:pPr lvl="1"/>
            <a:r>
              <a:rPr lang="cs-CZ" sz="1800" dirty="0"/>
              <a:t>Manažer musí vydávat příkazy klidně, ale naléhavě a důrazně. Musí dát najevo, že nesplnění příkazu nepřichází v úvahu</a:t>
            </a:r>
          </a:p>
        </p:txBody>
      </p:sp>
    </p:spTree>
    <p:extLst>
      <p:ext uri="{BB962C8B-B14F-4D97-AF65-F5344CB8AC3E}">
        <p14:creationId xmlns:p14="http://schemas.microsoft.com/office/powerpoint/2010/main" val="38818162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AF746-2961-EBE8-AF3D-0731CC00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Potřeba úspěchu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7DEF6-AC0F-9CB9-63E0-9C551361C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Lidé s touto potřebou</a:t>
            </a:r>
          </a:p>
          <a:p>
            <a:pPr lvl="1"/>
            <a:r>
              <a:rPr lang="cs-CZ" dirty="0"/>
              <a:t>Mají přání být provokováni a staví před sebe mírně obtížné (ne však nesplnitelné) cíle</a:t>
            </a:r>
          </a:p>
          <a:p>
            <a:pPr lvl="1"/>
            <a:r>
              <a:rPr lang="cs-CZ" dirty="0"/>
              <a:t>Jsou ochotni přijímat přiměřené riziko</a:t>
            </a:r>
          </a:p>
          <a:p>
            <a:pPr lvl="1"/>
            <a:r>
              <a:rPr lang="cs-CZ" dirty="0"/>
              <a:t>Nejsou pravděpodobně hazardéry, ale raději problémy analyzují a vyhodnocují</a:t>
            </a:r>
          </a:p>
          <a:p>
            <a:pPr lvl="1"/>
            <a:r>
              <a:rPr lang="cs-CZ" dirty="0"/>
              <a:t>Souhlasí s osobní odpovědností za provedenou práci a jsou rádi, když mají rychlou zpětnou vazbu o tom, jak pracují</a:t>
            </a:r>
          </a:p>
          <a:p>
            <a:pPr lvl="1"/>
            <a:r>
              <a:rPr lang="cs-CZ" dirty="0"/>
              <a:t>Bývají neklidní, rádi hodně pracují, nemají obavy ze selhání a mají snahu přesvědčit se o věcech na vlastní oči</a:t>
            </a:r>
          </a:p>
        </p:txBody>
      </p:sp>
    </p:spTree>
    <p:extLst>
      <p:ext uri="{BB962C8B-B14F-4D97-AF65-F5344CB8AC3E}">
        <p14:creationId xmlns:p14="http://schemas.microsoft.com/office/powerpoint/2010/main" val="679206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6FDAE-98F4-5FAE-D92D-C5E9BB298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McClellandova</a:t>
            </a:r>
            <a:r>
              <a:rPr lang="cs-CZ" dirty="0"/>
              <a:t> teorie potřeb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1A4176-7F47-AA63-E7BF-E2E4FB5C4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Studie ukazují, že</a:t>
            </a:r>
          </a:p>
          <a:p>
            <a:pPr lvl="1"/>
            <a:r>
              <a:rPr lang="cs-CZ" dirty="0"/>
              <a:t>Podnikatelé se vyznačují vysokou potřebou úspěchu, poměrně vysokou potřebou moci a velmi nízkou potřebou oblíbenosti</a:t>
            </a:r>
          </a:p>
          <a:p>
            <a:pPr lvl="1"/>
            <a:r>
              <a:rPr lang="cs-CZ" dirty="0"/>
              <a:t>Výkonní ředitelé velkých společností bývají silně motivováni mocí a oblíbeností a pouze průměrně motivováni úspěchem</a:t>
            </a:r>
          </a:p>
          <a:p>
            <a:pPr lvl="1"/>
            <a:r>
              <a:rPr lang="cs-CZ" dirty="0"/>
              <a:t>Manažeři střední úrovně velkých společností bývají silně motivováni úspěchem (více než prezident společnosti) – podřízený touží po povýšení</a:t>
            </a:r>
          </a:p>
          <a:p>
            <a:r>
              <a:rPr lang="cs-CZ" dirty="0"/>
              <a:t>Ti, kdo pracují s lidmi, by měli být silně motivovaní i oblíbeností</a:t>
            </a:r>
          </a:p>
        </p:txBody>
      </p:sp>
    </p:spTree>
    <p:extLst>
      <p:ext uri="{BB962C8B-B14F-4D97-AF65-F5344CB8AC3E}">
        <p14:creationId xmlns:p14="http://schemas.microsoft.com/office/powerpoint/2010/main" val="4159613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B6F7E3-735A-CA09-A4C6-B8AE072D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motivační techniky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1D6994-BE19-F012-F291-C20519D36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Peníze</a:t>
            </a:r>
          </a:p>
          <a:p>
            <a:pPr lvl="1"/>
            <a:r>
              <a:rPr lang="cs-CZ" dirty="0"/>
              <a:t>Plat</a:t>
            </a:r>
          </a:p>
          <a:p>
            <a:pPr lvl="1"/>
            <a:r>
              <a:rPr lang="cs-CZ" dirty="0"/>
              <a:t>Mzda</a:t>
            </a:r>
          </a:p>
          <a:p>
            <a:pPr lvl="1"/>
            <a:r>
              <a:rPr lang="cs-CZ" dirty="0"/>
              <a:t>Dividendy z akcií</a:t>
            </a:r>
          </a:p>
          <a:p>
            <a:pPr lvl="1"/>
            <a:r>
              <a:rPr lang="cs-CZ" dirty="0"/>
              <a:t>Pojištění hrazené firmou apod.</a:t>
            </a:r>
          </a:p>
          <a:p>
            <a:r>
              <a:rPr lang="cs-CZ" dirty="0"/>
              <a:t>Spoluúčast</a:t>
            </a:r>
          </a:p>
          <a:p>
            <a:r>
              <a:rPr lang="cs-CZ" dirty="0"/>
              <a:t>Kvalita pracovního stylu (QWL)</a:t>
            </a:r>
          </a:p>
          <a:p>
            <a:pPr lvl="1"/>
            <a:r>
              <a:rPr lang="cs-CZ" dirty="0"/>
              <a:t>Systémový přístup k projektování práce a k slibnému rozvoji obohacení práce v kombinaci se základy sociálně technického systémového přístupu k </a:t>
            </a:r>
            <a:r>
              <a:rPr lang="cs-CZ" dirty="0" err="1"/>
              <a:t>mng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7981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6BE40-65A0-F838-BF6F-8B9C9A91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Motivační nástroje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A420B7-7CAD-3539-91C7-299DE74C9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Povýšení (má obvykle za následek automatické zvýšení platu)</a:t>
            </a:r>
          </a:p>
          <a:p>
            <a:r>
              <a:rPr lang="cs-CZ" sz="2000" dirty="0"/>
              <a:t>Formální uznání – např. písemné ocenění, vyznamenání, zviditelnění (na nástěnce, firemním tisku), veřejná pochvala, odměna formou určitých formálních stupňů</a:t>
            </a:r>
          </a:p>
          <a:p>
            <a:r>
              <a:rPr lang="cs-CZ" sz="2000" dirty="0"/>
              <a:t>Zaměstnanecké výhody (firemní benefity) – zvýhodněná rekreace, doplatky ke stravě, pracovní ošacení, káva či nápoje volně k dispozici, nepeněžní plnění (např. automobil, foremní mobil atd.), poukazy ke stravování, poskytnutí výpočetní techniky pracovníkovi domů</a:t>
            </a:r>
          </a:p>
          <a:p>
            <a:pPr lvl="1"/>
            <a:r>
              <a:rPr lang="cs-CZ" sz="1800" dirty="0"/>
              <a:t>Nemá na ně automaticky nárok, jsou výrazem dobré vůle firem „dát svým lidem i něco navíc“ a nepřímo tak přispět k jejich spokojenosti</a:t>
            </a:r>
          </a:p>
        </p:txBody>
      </p:sp>
    </p:spTree>
    <p:extLst>
      <p:ext uri="{BB962C8B-B14F-4D97-AF65-F5344CB8AC3E}">
        <p14:creationId xmlns:p14="http://schemas.microsoft.com/office/powerpoint/2010/main" val="292357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6BE40-65A0-F838-BF6F-8B9C9A91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Motivační nástroje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A420B7-7CAD-3539-91C7-299DE74C9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Poslední dobou sem patří i projevy zvláštní přízně nebo zdůrazňování statutu zaměstnance uvnitř (popř. i vně) organizace</a:t>
            </a:r>
          </a:p>
          <a:p>
            <a:pPr lvl="1"/>
            <a:r>
              <a:rPr lang="cs-CZ" sz="1800" dirty="0"/>
              <a:t>Velikost a vybavení kanceláře</a:t>
            </a:r>
          </a:p>
          <a:p>
            <a:pPr lvl="1"/>
            <a:r>
              <a:rPr lang="cs-CZ" sz="1800" dirty="0"/>
              <a:t>Možnost užívání určitých zařízení pracoviště (např. kávovar, mikrovlnná trouba, bar, lednička, popř. i ryze pracovními pomůckami jako např. skener či televize apod.)</a:t>
            </a:r>
          </a:p>
          <a:p>
            <a:pPr lvl="1"/>
            <a:r>
              <a:rPr lang="cs-CZ" sz="1800" dirty="0"/>
              <a:t>Přidělení na určité prestižní pracoviště (popř. pracoviště, které je předmětem touhy či přání zaměstnance)</a:t>
            </a:r>
          </a:p>
        </p:txBody>
      </p:sp>
    </p:spTree>
    <p:extLst>
      <p:ext uri="{BB962C8B-B14F-4D97-AF65-F5344CB8AC3E}">
        <p14:creationId xmlns:p14="http://schemas.microsoft.com/office/powerpoint/2010/main" val="178626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40951-1427-80A7-9F84-8AC9B720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C0B02F-A3A0-717F-6464-5923EDB9D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Doplňte výčet motivačních prvků alespoň o 3 další možnosti motivačního nástroje</a:t>
            </a:r>
          </a:p>
        </p:txBody>
      </p:sp>
    </p:spTree>
    <p:extLst>
      <p:ext uri="{BB962C8B-B14F-4D97-AF65-F5344CB8AC3E}">
        <p14:creationId xmlns:p14="http://schemas.microsoft.com/office/powerpoint/2010/main" val="446519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C48F8-1165-57B3-3EE0-3A680A8B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Např. firma </a:t>
            </a:r>
            <a:r>
              <a:rPr lang="cs-CZ" dirty="0" err="1"/>
              <a:t>baŤa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4D7527-F306-E08A-1DED-5A88944EB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4123197"/>
          </a:xfrm>
        </p:spPr>
        <p:txBody>
          <a:bodyPr>
            <a:normAutofit/>
          </a:bodyPr>
          <a:lstStyle/>
          <a:p>
            <a:r>
              <a:rPr lang="cs-CZ" sz="1800" dirty="0"/>
              <a:t>V roce 1910 začali s výstavbou tzv. Baťových domků</a:t>
            </a:r>
          </a:p>
          <a:p>
            <a:r>
              <a:rPr lang="cs-CZ" sz="1800" dirty="0"/>
              <a:t>Zbudovali také vlastní koželužnu</a:t>
            </a:r>
          </a:p>
          <a:p>
            <a:r>
              <a:rPr lang="cs-CZ" sz="1800" dirty="0"/>
              <a:t>Zakoupili lesy pro těžbu dřeva</a:t>
            </a:r>
          </a:p>
          <a:p>
            <a:r>
              <a:rPr lang="cs-CZ" sz="1800" dirty="0"/>
              <a:t>Zakoupili velkostatky pro zásobování zaměstnanců potravinami</a:t>
            </a:r>
          </a:p>
          <a:p>
            <a:r>
              <a:rPr lang="cs-CZ" sz="1800" dirty="0"/>
              <a:t>Zřídil školku pro děti v areálu firmy</a:t>
            </a:r>
          </a:p>
          <a:p>
            <a:r>
              <a:rPr lang="cs-CZ" sz="1800" dirty="0"/>
              <a:t>Nejlepším zaměstnancům bylo umožněno další profesní vzdělávání (Baťova škola práce)</a:t>
            </a:r>
          </a:p>
          <a:p>
            <a:endParaRPr lang="cs-CZ" sz="1800" dirty="0"/>
          </a:p>
          <a:p>
            <a:r>
              <a:rPr lang="cs-CZ" sz="1800" dirty="0"/>
              <a:t>Motto firmy: „Konejme jen takovou práci, která slouží veřejnosti. Obchod je služba lidu. Čím důkladněji pochopí obchodník tuto pravdu, tím více bude rozšiřovat okruh lidí, kteří budou stát o obchodní spojení.“</a:t>
            </a:r>
          </a:p>
        </p:txBody>
      </p:sp>
    </p:spTree>
    <p:extLst>
      <p:ext uri="{BB962C8B-B14F-4D97-AF65-F5344CB8AC3E}">
        <p14:creationId xmlns:p14="http://schemas.microsoft.com/office/powerpoint/2010/main" val="1915555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0186D-9AEC-F89C-4CA2-E155ADDB0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Odměňování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04317-022E-B2A6-55CD-C89821E23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Tzv. vnitřní odměny – pro konkrétního pracovníka představují uspokojení jeho ambicí, růst jeho vážnosti v podniku, přírůstek hodnot znamenajících jeho vyšší spokojenost, která se projevuje v další motivaci a pracovním úsilí; vyšší oddanost a loajalita vůči podniku apod.</a:t>
            </a:r>
          </a:p>
          <a:p>
            <a:r>
              <a:rPr lang="cs-CZ" dirty="0"/>
              <a:t>I tyto nepeněžní formy by se měly stát automatickým projevem úcty a uznání podniku vůči lidem, kteří v podniku pracují dlouhodobě, starším lidem a pracovníkům, kteří pro podnik znamenají opory</a:t>
            </a:r>
          </a:p>
          <a:p>
            <a:r>
              <a:rPr lang="cs-CZ" dirty="0"/>
              <a:t>Jakákoli forma odměny musí ale vždy vyústit i v peněžní vyjádření, protože peníze představují pro každého základní formu oceňování jeho přínosu v dané organizaci</a:t>
            </a:r>
          </a:p>
        </p:txBody>
      </p:sp>
    </p:spTree>
    <p:extLst>
      <p:ext uri="{BB962C8B-B14F-4D97-AF65-F5344CB8AC3E}">
        <p14:creationId xmlns:p14="http://schemas.microsoft.com/office/powerpoint/2010/main" val="1739243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0186D-9AEC-F89C-4CA2-E155ADDB0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Odměňování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04317-022E-B2A6-55CD-C89821E23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Tato oblast je společensky velmi citlivá</a:t>
            </a:r>
          </a:p>
          <a:p>
            <a:r>
              <a:rPr lang="cs-CZ" dirty="0"/>
              <a:t>Lidé si to spojují s pojmem „spravedlnost“, citlivě reagují i na nepatrnou nespravedlnost v odměňování (vytváří se nevhodné sociální klima na pracovišti i v celé organizaci)</a:t>
            </a:r>
          </a:p>
          <a:p>
            <a:r>
              <a:rPr lang="cs-CZ" dirty="0"/>
              <a:t>Výše odměn jsou vesměs v utajení (v českých poměrech se je často nepodaří utajit)</a:t>
            </a:r>
          </a:p>
          <a:p>
            <a:r>
              <a:rPr lang="cs-CZ" dirty="0"/>
              <a:t>Především při mimořádných odměnách se stávají předmětem závisti, zloby a dlouhodobě vytvářejí konfliktní situace</a:t>
            </a:r>
          </a:p>
        </p:txBody>
      </p:sp>
    </p:spTree>
    <p:extLst>
      <p:ext uri="{BB962C8B-B14F-4D97-AF65-F5344CB8AC3E}">
        <p14:creationId xmlns:p14="http://schemas.microsoft.com/office/powerpoint/2010/main" val="4129066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0186D-9AEC-F89C-4CA2-E155ADDB0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Odměňování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04317-022E-B2A6-55CD-C89821E23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Značnou chybou by byla naopak naprostá nivelizace odměňování</a:t>
            </a:r>
          </a:p>
          <a:p>
            <a:pPr lvl="1"/>
            <a:r>
              <a:rPr lang="cs-CZ" sz="1800" dirty="0"/>
              <a:t>Manažeři by pro všechny pracovníky používali stejnou strukturu odměn (např. dle schématu „všem stejně, jenom jedné oblíbené blondýnce za její úsměv více“)</a:t>
            </a:r>
          </a:p>
          <a:p>
            <a:r>
              <a:rPr lang="cs-CZ" sz="2000" dirty="0"/>
              <a:t>Lidé srovnávají svoji práci s ostatními i v jiných firmách a i své odměny (v rámci regionu, státu…)</a:t>
            </a:r>
          </a:p>
          <a:p>
            <a:pPr lvl="1"/>
            <a:r>
              <a:rPr lang="cs-CZ" sz="1800" dirty="0"/>
              <a:t>Tzv. vnitřní mzdový benchmarking (vnitřní poměřování) je standardním způsobem chování každého, typický projev ekonomického chování, jedna z hybných sil motivace pracovníků</a:t>
            </a:r>
          </a:p>
          <a:p>
            <a:r>
              <a:rPr lang="cs-CZ" sz="2100" dirty="0"/>
              <a:t>Mzdové šetření, srovnávání, hodnocení a stanovení odměn a ostatních motivačních nástrojů – nutnost pro manažery, aby se tím zabývali (na všech úrovních)</a:t>
            </a:r>
          </a:p>
        </p:txBody>
      </p:sp>
    </p:spTree>
    <p:extLst>
      <p:ext uri="{BB962C8B-B14F-4D97-AF65-F5344CB8AC3E}">
        <p14:creationId xmlns:p14="http://schemas.microsoft.com/office/powerpoint/2010/main" val="262694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002DF-E894-8023-0B7C-23B5A5B0E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chyby (nedostatky) formulace příkazů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C9592E-5F33-5944-D04C-6A464C1BC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04845"/>
            <a:ext cx="11029615" cy="4491487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Vedou k nesplnění, k poruchám v komunikaci a k nesprávným výsledkům</a:t>
            </a:r>
          </a:p>
          <a:p>
            <a:endParaRPr lang="cs-CZ" sz="2000" dirty="0"/>
          </a:p>
          <a:p>
            <a:r>
              <a:rPr lang="cs-CZ" sz="2000" dirty="0"/>
              <a:t>Nejasně formulovaný příkaz – nesrozumitelně, nepřesně</a:t>
            </a:r>
          </a:p>
          <a:p>
            <a:r>
              <a:rPr lang="cs-CZ" sz="2000" dirty="0"/>
              <a:t>Příkaz byl sice správně formulován, vykonavatel jej však nepochopil</a:t>
            </a:r>
          </a:p>
          <a:p>
            <a:pPr lvl="1"/>
            <a:r>
              <a:rPr lang="cs-CZ" sz="1800" dirty="0"/>
              <a:t>Podřízený nesmí přijmou příkaz, který nepochopil – dochází k tomu často (i u autoritativního manažera, ze kterého má podřízený strach, obavy přiznat, že to nepochopil)</a:t>
            </a:r>
          </a:p>
          <a:p>
            <a:r>
              <a:rPr lang="cs-CZ" sz="2000" dirty="0"/>
              <a:t>Pracovník neměl podmínky pro splnění příkazu (subjektivní, objektivní)</a:t>
            </a:r>
          </a:p>
          <a:p>
            <a:pPr lvl="1"/>
            <a:r>
              <a:rPr lang="cs-CZ" sz="1800" dirty="0"/>
              <a:t>Podřízený musí zpětně informovat o podmínkách, resp. změně podmínek, aby manažer mohl včas reagovat</a:t>
            </a:r>
          </a:p>
          <a:p>
            <a:r>
              <a:rPr lang="cs-CZ" sz="2000" dirty="0"/>
              <a:t>Pracovník nemá zájem na splnění (subjektivní – destrukční prvek, objektivní)</a:t>
            </a:r>
          </a:p>
          <a:p>
            <a:pPr lvl="1"/>
            <a:r>
              <a:rPr lang="cs-CZ" sz="1800" dirty="0"/>
              <a:t>Např. pracovník nebyl přesvědčen o správnosti příkazu (rozpor mezi osobními a organizačními cíli, morálkou a svědomím), nebyl dostatečně motivován (aktualizace motivačního systému manažerem)</a:t>
            </a:r>
          </a:p>
        </p:txBody>
      </p:sp>
    </p:spTree>
    <p:extLst>
      <p:ext uri="{BB962C8B-B14F-4D97-AF65-F5344CB8AC3E}">
        <p14:creationId xmlns:p14="http://schemas.microsoft.com/office/powerpoint/2010/main" val="32809420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52328B-71C2-785D-1B14-6B500BB3E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300" dirty="0"/>
              <a:t>Vytváření motivace a nasazení odpovídajících motivačních nástrojů by mělo být trvalou činností managementu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BA28048-4D38-E81A-691B-6CF924EB5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178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A4AAB-A62D-608A-F7EF-BB899C8E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 psychologie práce v mechanismu motivace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8C4D2D-5DD2-7BAB-3D83-134A83E48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Vytvoření určitého motivačního systému pro objasnění důvodů pracovníkům proč mají pracovat je spíše záležitostí psychologie práce</a:t>
            </a:r>
          </a:p>
          <a:p>
            <a:r>
              <a:rPr lang="cs-CZ" dirty="0"/>
              <a:t>Sociálně – psychologické aspekty podléhají změnám </a:t>
            </a:r>
          </a:p>
          <a:p>
            <a:r>
              <a:rPr lang="cs-CZ" dirty="0"/>
              <a:t>Např. příliš úzká specializace – přináší psychologické problémy výkonným i řídícím pracovníků, kdy postupující automatizace výroby vyřazuje z výrobního procesu a pracovních postupů četné profese</a:t>
            </a:r>
          </a:p>
          <a:p>
            <a:r>
              <a:rPr lang="cs-CZ" dirty="0"/>
              <a:t>Sociálně psychologické aspekty nabývají obrovskou úlohu v řízení a nalezení správného přístupu k motivaci různých lidí – spíše umění než technické dovednosti</a:t>
            </a:r>
          </a:p>
          <a:p>
            <a:r>
              <a:rPr lang="cs-CZ" dirty="0"/>
              <a:t>Trend nahrazování lidské práce stroji je neodvratný, v budoucnu řada profesí zanikne a řada pracovníků bude muset projít rekvalifikacemi a dalšími stupni vzdělání</a:t>
            </a:r>
          </a:p>
        </p:txBody>
      </p:sp>
    </p:spTree>
    <p:extLst>
      <p:ext uri="{BB962C8B-B14F-4D97-AF65-F5344CB8AC3E}">
        <p14:creationId xmlns:p14="http://schemas.microsoft.com/office/powerpoint/2010/main" val="1112036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885B4-72E5-F7D2-DA0C-D3C84EE7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4 – přiřaďte různé reklamy podle </a:t>
            </a:r>
            <a:r>
              <a:rPr lang="cs-CZ" dirty="0" err="1"/>
              <a:t>maslowovy</a:t>
            </a:r>
            <a:r>
              <a:rPr lang="cs-CZ" dirty="0"/>
              <a:t> pyramidy do příslušné kategorie</a:t>
            </a:r>
          </a:p>
        </p:txBody>
      </p:sp>
      <p:graphicFrame>
        <p:nvGraphicFramePr>
          <p:cNvPr id="4" name="Zástupný obsah 5">
            <a:extLst>
              <a:ext uri="{FF2B5EF4-FFF2-40B4-BE49-F238E27FC236}">
                <a16:creationId xmlns:a16="http://schemas.microsoft.com/office/drawing/2014/main" id="{D09B66AF-24FF-1C8F-FDCC-4144DB817C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2265517"/>
              </p:ext>
            </p:extLst>
          </p:nvPr>
        </p:nvGraphicFramePr>
        <p:xfrm>
          <a:off x="581025" y="1952625"/>
          <a:ext cx="6267450" cy="459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87953D-16EA-E04C-610A-7977817DB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1425" y="1952623"/>
            <a:ext cx="4019383" cy="4591051"/>
          </a:xfrm>
        </p:spPr>
        <p:txBody>
          <a:bodyPr>
            <a:normAutofit/>
          </a:bodyPr>
          <a:lstStyle/>
          <a:p>
            <a:r>
              <a:rPr lang="cs-CZ" sz="2500" dirty="0"/>
              <a:t>„Poslouchej žízeň“</a:t>
            </a:r>
          </a:p>
          <a:p>
            <a:r>
              <a:rPr lang="cs-CZ" sz="2500" dirty="0"/>
              <a:t>„To dám!“ / „Máš na to!“</a:t>
            </a:r>
          </a:p>
          <a:p>
            <a:r>
              <a:rPr lang="cs-CZ" sz="2500" dirty="0"/>
              <a:t>„Podej štěstí ruku…“</a:t>
            </a:r>
          </a:p>
          <a:p>
            <a:r>
              <a:rPr lang="cs-CZ" sz="2500" dirty="0"/>
              <a:t>„S námi jste v bezpečí“</a:t>
            </a:r>
          </a:p>
          <a:p>
            <a:r>
              <a:rPr lang="cs-CZ" sz="2500" dirty="0"/>
              <a:t>„S námi to dokážete…!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8BCE3F0-DF5B-530F-66DC-0566ACEC003A}"/>
              </a:ext>
            </a:extLst>
          </p:cNvPr>
          <p:cNvCxnSpPr>
            <a:cxnSpLocks/>
          </p:cNvCxnSpPr>
          <p:nvPr/>
        </p:nvCxnSpPr>
        <p:spPr>
          <a:xfrm flipH="1" flipV="1">
            <a:off x="4381500" y="2390775"/>
            <a:ext cx="3209925" cy="131445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92CB4FE-DDF0-46A5-E6B2-8D1FC4C13822}"/>
              </a:ext>
            </a:extLst>
          </p:cNvPr>
          <p:cNvCxnSpPr>
            <a:cxnSpLocks/>
          </p:cNvCxnSpPr>
          <p:nvPr/>
        </p:nvCxnSpPr>
        <p:spPr>
          <a:xfrm flipH="1" flipV="1">
            <a:off x="4600576" y="3152774"/>
            <a:ext cx="3076574" cy="226695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12E79E88-BD3D-00B5-3726-D0C4BE90725A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429250" y="4248148"/>
            <a:ext cx="2162175" cy="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DA604FA4-6FBC-B1CC-B47B-6F5955319EF9}"/>
              </a:ext>
            </a:extLst>
          </p:cNvPr>
          <p:cNvCxnSpPr>
            <a:cxnSpLocks/>
          </p:cNvCxnSpPr>
          <p:nvPr/>
        </p:nvCxnSpPr>
        <p:spPr>
          <a:xfrm flipH="1">
            <a:off x="6096000" y="4800600"/>
            <a:ext cx="1495425" cy="33337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9E7F598-87B9-DF5C-F766-2DEC86DCFFE7}"/>
              </a:ext>
            </a:extLst>
          </p:cNvPr>
          <p:cNvCxnSpPr>
            <a:cxnSpLocks/>
          </p:cNvCxnSpPr>
          <p:nvPr/>
        </p:nvCxnSpPr>
        <p:spPr>
          <a:xfrm flipH="1">
            <a:off x="6677025" y="3152774"/>
            <a:ext cx="914400" cy="297556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5756864-923A-F1A4-8FBB-0B1E23C8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Nedostatečná motivace – charakteristické znaky: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565C223-6DCA-DFEF-F35D-6D2FAB0C3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3917061"/>
          </a:xfrm>
        </p:spPr>
        <p:txBody>
          <a:bodyPr>
            <a:normAutofit/>
          </a:bodyPr>
          <a:lstStyle/>
          <a:p>
            <a:r>
              <a:rPr lang="cs-CZ" dirty="0"/>
              <a:t>Pozdní příchody, dřívější odchody, časté žádosti o krátkodobé volno bez závažných důvodů</a:t>
            </a:r>
          </a:p>
          <a:p>
            <a:r>
              <a:rPr lang="cs-CZ" dirty="0"/>
              <a:t>Při neúspěchu či zavinění problému svalování viny na druhé</a:t>
            </a:r>
          </a:p>
          <a:p>
            <a:r>
              <a:rPr lang="cs-CZ" dirty="0"/>
              <a:t>Nedodržování přestávek, snaha o bezdůvodné získání co možná nejvíce volna a mimopracovního času</a:t>
            </a:r>
          </a:p>
          <a:p>
            <a:r>
              <a:rPr lang="cs-CZ" dirty="0"/>
              <a:t>Nedodržování určených termínů</a:t>
            </a:r>
          </a:p>
          <a:p>
            <a:r>
              <a:rPr lang="cs-CZ" dirty="0"/>
              <a:t>Neochota při žádosti o mimořádné úsilí</a:t>
            </a:r>
          </a:p>
          <a:p>
            <a:r>
              <a:rPr lang="cs-CZ" dirty="0"/>
              <a:t>Zanedbávání či zapomínání pokynů</a:t>
            </a:r>
          </a:p>
          <a:p>
            <a:r>
              <a:rPr lang="cs-CZ" dirty="0"/>
              <a:t>Nepřizpůsobování se požadavkům</a:t>
            </a:r>
          </a:p>
          <a:p>
            <a:r>
              <a:rPr lang="cs-CZ" dirty="0"/>
              <a:t>Negativní přístup k plnění mimořádných úkolů</a:t>
            </a:r>
          </a:p>
          <a:p>
            <a:r>
              <a:rPr lang="cs-CZ" dirty="0"/>
              <a:t>Neustálé stížnosti a upozorňování na problémy, které nemají pro zásadní chod organizace žádný význam </a:t>
            </a:r>
          </a:p>
        </p:txBody>
      </p:sp>
    </p:spTree>
    <p:extLst>
      <p:ext uri="{BB962C8B-B14F-4D97-AF65-F5344CB8AC3E}">
        <p14:creationId xmlns:p14="http://schemas.microsoft.com/office/powerpoint/2010/main" val="28443218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768560-8BB2-BA09-96BD-45A06415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Charakteristické znaky nedostatečné motivace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640F6-A209-C174-02D3-CEDA26574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se častěji vyskytuje několik z nich (alespoň 3), je třeba to brát jako varovný signál + reagovat na situaci</a:t>
            </a:r>
          </a:p>
          <a:p>
            <a:r>
              <a:rPr lang="cs-CZ" dirty="0"/>
              <a:t>Zjistit, co způsobuje demotivaci</a:t>
            </a:r>
          </a:p>
          <a:p>
            <a:r>
              <a:rPr lang="cs-CZ" dirty="0"/>
              <a:t>Kroky, které budou pracovníka motivovat a zlepší tak současnou situaci kolektivu</a:t>
            </a:r>
          </a:p>
          <a:p>
            <a:r>
              <a:rPr lang="cs-CZ" dirty="0"/>
              <a:t>Zaměstnance x pracovník ?</a:t>
            </a:r>
          </a:p>
          <a:p>
            <a:pPr lvl="1"/>
            <a:r>
              <a:rPr lang="cs-CZ" dirty="0"/>
              <a:t>Zaměstnance nemusí ještě nutně náležitě pracovat</a:t>
            </a:r>
          </a:p>
        </p:txBody>
      </p:sp>
    </p:spTree>
    <p:extLst>
      <p:ext uri="{BB962C8B-B14F-4D97-AF65-F5344CB8AC3E}">
        <p14:creationId xmlns:p14="http://schemas.microsoft.com/office/powerpoint/2010/main" val="401034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37D7A3-EFAA-043B-7525-4D3E312D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Kreativita manažera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3CF319-8552-630F-ACE3-A9E25A5C4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Jednou z požadovaných vlastností správného manažera je kreativita, tj. schopnost přinášet nová řešení, měnit a zlepšovat podmínky práce, přinášet technické a organizační novinky apod. </a:t>
            </a:r>
          </a:p>
          <a:p>
            <a:r>
              <a:rPr lang="cs-CZ" dirty="0"/>
              <a:t>Z tohoto pohledu rozeznáváme několik typů vedoucích pracovníků od vysoce kreativních až po zcela pasivní jedince</a:t>
            </a:r>
          </a:p>
          <a:p>
            <a:r>
              <a:rPr lang="cs-CZ" dirty="0"/>
              <a:t>Pořadí manažerů:</a:t>
            </a:r>
          </a:p>
          <a:p>
            <a:pPr lvl="1"/>
            <a:r>
              <a:rPr lang="cs-CZ" dirty="0"/>
              <a:t>Vedoucí, kteří jsou sami nositeli vlastních, nových nápadů a řešení, vysoce kreativní lidé</a:t>
            </a:r>
          </a:p>
          <a:p>
            <a:pPr lvl="1"/>
            <a:r>
              <a:rPr lang="cs-CZ" dirty="0"/>
              <a:t>Vedoucí, kteří sami nejsou kreativními lidmi, ale mají poznatky a hlavně sbírají poznatky z jiných organizací, z odborného tisku, návštěv na výstavách apod. a pak tyto cizí nové poznatky zavádějí ve vlastní organizaci</a:t>
            </a:r>
          </a:p>
          <a:p>
            <a:pPr lvl="1"/>
            <a:r>
              <a:rPr lang="cs-CZ" dirty="0"/>
              <a:t>Vedoucí, kteří sami nejsou kreativními lidmi, ale poskytují prostor a podporují nápady a inovační řešení svých podřízených</a:t>
            </a:r>
          </a:p>
        </p:txBody>
      </p:sp>
    </p:spTree>
    <p:extLst>
      <p:ext uri="{BB962C8B-B14F-4D97-AF65-F5344CB8AC3E}">
        <p14:creationId xmlns:p14="http://schemas.microsoft.com/office/powerpoint/2010/main" val="16965347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2E0522D-B275-7AE5-7187-15C6F398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281533"/>
            <a:ext cx="11029615" cy="2147467"/>
          </a:xfrm>
        </p:spPr>
        <p:txBody>
          <a:bodyPr/>
          <a:lstStyle/>
          <a:p>
            <a:pPr algn="ctr"/>
            <a:r>
              <a:rPr lang="cs-CZ" dirty="0"/>
              <a:t>Řešení konfliktů</a:t>
            </a:r>
          </a:p>
        </p:txBody>
      </p:sp>
    </p:spTree>
    <p:extLst>
      <p:ext uri="{BB962C8B-B14F-4D97-AF65-F5344CB8AC3E}">
        <p14:creationId xmlns:p14="http://schemas.microsoft.com/office/powerpoint/2010/main" val="2469451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FB6C4B-CC03-59B9-EB71-373967C1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konfliktů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DADA26-EFEA-E4E2-887E-50FD6C8BC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Patří spíše do kategorie operativních stupňů řízení</a:t>
            </a:r>
          </a:p>
          <a:p>
            <a:r>
              <a:rPr lang="cs-CZ" dirty="0"/>
              <a:t>Pro řešení jsou důležité tyto postupy:</a:t>
            </a:r>
          </a:p>
          <a:p>
            <a:pPr lvl="1"/>
            <a:r>
              <a:rPr lang="cs-CZ" dirty="0"/>
              <a:t>Předcházení (prevence)</a:t>
            </a:r>
          </a:p>
          <a:p>
            <a:pPr lvl="1"/>
            <a:r>
              <a:rPr lang="cs-CZ" dirty="0"/>
              <a:t>Eliminace, mírnění</a:t>
            </a:r>
          </a:p>
          <a:p>
            <a:pPr lvl="1"/>
            <a:r>
              <a:rPr lang="cs-CZ" dirty="0"/>
              <a:t>Přeřazení konfliktních osob na jiné pracoviště</a:t>
            </a:r>
          </a:p>
          <a:p>
            <a:pPr lvl="1"/>
            <a:r>
              <a:rPr lang="cs-CZ" dirty="0"/>
              <a:t>Řešení v mezích zákoníků práce v případě konfliktů většího rázu</a:t>
            </a:r>
          </a:p>
        </p:txBody>
      </p:sp>
    </p:spTree>
    <p:extLst>
      <p:ext uri="{BB962C8B-B14F-4D97-AF65-F5344CB8AC3E}">
        <p14:creationId xmlns:p14="http://schemas.microsoft.com/office/powerpoint/2010/main" val="17335755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50AB0-AC92-C1C9-A9D6-06E8317A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na pracovním listu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68DA38-2C20-2077-3FDE-59FEB83B5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Úkol č. 4</a:t>
            </a:r>
          </a:p>
          <a:p>
            <a:r>
              <a:rPr lang="cs-CZ" dirty="0"/>
              <a:t>Úkol č. 5</a:t>
            </a:r>
          </a:p>
        </p:txBody>
      </p:sp>
    </p:spTree>
    <p:extLst>
      <p:ext uri="{BB962C8B-B14F-4D97-AF65-F5344CB8AC3E}">
        <p14:creationId xmlns:p14="http://schemas.microsoft.com/office/powerpoint/2010/main" val="3532768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2E0522D-B275-7AE5-7187-15C6F398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281533"/>
            <a:ext cx="11029615" cy="2147467"/>
          </a:xfrm>
        </p:spPr>
        <p:txBody>
          <a:bodyPr/>
          <a:lstStyle/>
          <a:p>
            <a:pPr algn="ctr"/>
            <a:r>
              <a:rPr lang="cs-CZ" dirty="0"/>
              <a:t>Různé typy lidí a jak je vést </a:t>
            </a:r>
          </a:p>
        </p:txBody>
      </p:sp>
    </p:spTree>
    <p:extLst>
      <p:ext uri="{BB962C8B-B14F-4D97-AF65-F5344CB8AC3E}">
        <p14:creationId xmlns:p14="http://schemas.microsoft.com/office/powerpoint/2010/main" val="116243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57BCE0-2045-3CA1-3F85-BDD3CC27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č.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50E519-8A48-1021-7349-6AD0E13B7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Uveďte a) příklad nesprávně formulovaného řídícího příkazu</a:t>
            </a:r>
          </a:p>
          <a:p>
            <a:r>
              <a:rPr lang="cs-CZ" dirty="0"/>
              <a:t>Uveďte b) správnou formulaci toho samého příkazu</a:t>
            </a:r>
          </a:p>
        </p:txBody>
      </p:sp>
    </p:spTree>
    <p:extLst>
      <p:ext uri="{BB962C8B-B14F-4D97-AF65-F5344CB8AC3E}">
        <p14:creationId xmlns:p14="http://schemas.microsoft.com/office/powerpoint/2010/main" val="15796150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ADBFA-0454-9772-9EA9-9E62DAC5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problémového typu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9F15B4-E2F6-584E-99A7-E096D332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Různé typy problémových lidí</a:t>
            </a:r>
          </a:p>
          <a:p>
            <a:r>
              <a:rPr lang="cs-CZ" dirty="0"/>
              <a:t>Přemýšlejte sami nad sebou, projděte jednotlivé položky v tabulce a přidělte si body podle toho, co vás nejvíce vystihuje.</a:t>
            </a:r>
          </a:p>
          <a:p>
            <a:r>
              <a:rPr lang="cs-CZ" dirty="0"/>
              <a:t>Na konci body přeneste do jiné tabulky, kde sečtete řádky</a:t>
            </a:r>
          </a:p>
          <a:p>
            <a:pPr lvl="1"/>
            <a:r>
              <a:rPr lang="cs-CZ" dirty="0"/>
              <a:t>Hodnoty sečtené ve sloupcích říkají, nakolik jste vystiženi některým z uvedených typů</a:t>
            </a:r>
          </a:p>
          <a:p>
            <a:pPr lvl="2"/>
            <a:r>
              <a:rPr lang="cs-CZ" dirty="0"/>
              <a:t>1 – 5 bodů – minimální podobnost</a:t>
            </a:r>
          </a:p>
          <a:p>
            <a:pPr lvl="2"/>
            <a:r>
              <a:rPr lang="cs-CZ" dirty="0"/>
              <a:t>6 – 9 bodů – má k danému typu blízko</a:t>
            </a:r>
          </a:p>
          <a:p>
            <a:pPr lvl="2"/>
            <a:r>
              <a:rPr lang="cs-CZ" dirty="0"/>
              <a:t>10 – 12 bodů – ano, to jste vy</a:t>
            </a:r>
          </a:p>
          <a:p>
            <a:endParaRPr lang="cs-CZ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22095850-7CF0-276E-8040-D37460C2D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462813"/>
              </p:ext>
            </p:extLst>
          </p:nvPr>
        </p:nvGraphicFramePr>
        <p:xfrm>
          <a:off x="9219420" y="3635112"/>
          <a:ext cx="1971716" cy="279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833580" imgH="4010025" progId="Acrobat.Document.DC">
                  <p:embed/>
                </p:oleObj>
              </mc:Choice>
              <mc:Fallback>
                <p:oleObj name="Acrobat Document" r:id="rId2" imgW="2833580" imgH="4010025" progId="Acrobat.Document.DC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22095850-7CF0-276E-8040-D37460C2D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19420" y="3635112"/>
                        <a:ext cx="1971716" cy="2790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66040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E5186-68A1-7C08-04D0-F8148146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do příští hodiny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4BD5ED-8DF4-EDAA-7F43-1AE357E12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Výběr 2 typů lidí a zpracování prezentace</a:t>
            </a:r>
          </a:p>
          <a:p>
            <a:pPr lvl="1"/>
            <a:r>
              <a:rPr lang="cs-CZ" dirty="0"/>
              <a:t>Charakteristika člověka</a:t>
            </a:r>
          </a:p>
          <a:p>
            <a:pPr lvl="1"/>
            <a:r>
              <a:rPr lang="cs-CZ" dirty="0"/>
              <a:t>Jak se projevuje</a:t>
            </a:r>
          </a:p>
          <a:p>
            <a:pPr lvl="1"/>
            <a:r>
              <a:rPr lang="cs-CZ" dirty="0"/>
              <a:t>Silné stránky</a:t>
            </a:r>
          </a:p>
          <a:p>
            <a:pPr lvl="1"/>
            <a:r>
              <a:rPr lang="cs-CZ" dirty="0"/>
              <a:t>Obvyklé problémy</a:t>
            </a:r>
          </a:p>
          <a:p>
            <a:pPr lvl="1"/>
            <a:r>
              <a:rPr lang="cs-CZ" dirty="0"/>
              <a:t>Možné kořeny problémů</a:t>
            </a:r>
          </a:p>
          <a:p>
            <a:pPr lvl="1"/>
            <a:r>
              <a:rPr lang="cs-CZ" dirty="0"/>
              <a:t>Jak s ním komunikovat</a:t>
            </a:r>
          </a:p>
          <a:p>
            <a:pPr lvl="1"/>
            <a:r>
              <a:rPr lang="cs-CZ" dirty="0"/>
              <a:t>Jak jej motivovat a rozvíjet</a:t>
            </a:r>
          </a:p>
          <a:p>
            <a:pPr lvl="1"/>
            <a:r>
              <a:rPr lang="cs-CZ" dirty="0"/>
              <a:t>Co by mu mohlo pomoci?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6914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9C54C-5EE0-D4EB-C752-AA4BF953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1806"/>
          </a:xfrm>
        </p:spPr>
        <p:txBody>
          <a:bodyPr/>
          <a:lstStyle/>
          <a:p>
            <a:r>
              <a:rPr lang="cs-CZ" dirty="0"/>
              <a:t>Práce do příští hodiny – zadání 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01562C8D-80ED-5400-C863-025F24B66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205766"/>
              </p:ext>
            </p:extLst>
          </p:nvPr>
        </p:nvGraphicFramePr>
        <p:xfrm>
          <a:off x="581192" y="1400414"/>
          <a:ext cx="11368461" cy="520905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57487">
                  <a:extLst>
                    <a:ext uri="{9D8B030D-6E8A-4147-A177-3AD203B41FA5}">
                      <a16:colId xmlns:a16="http://schemas.microsoft.com/office/drawing/2014/main" val="824464184"/>
                    </a:ext>
                  </a:extLst>
                </a:gridCol>
                <a:gridCol w="2757487">
                  <a:extLst>
                    <a:ext uri="{9D8B030D-6E8A-4147-A177-3AD203B41FA5}">
                      <a16:colId xmlns:a16="http://schemas.microsoft.com/office/drawing/2014/main" val="1088185416"/>
                    </a:ext>
                  </a:extLst>
                </a:gridCol>
                <a:gridCol w="3096000">
                  <a:extLst>
                    <a:ext uri="{9D8B030D-6E8A-4147-A177-3AD203B41FA5}">
                      <a16:colId xmlns:a16="http://schemas.microsoft.com/office/drawing/2014/main" val="2435394399"/>
                    </a:ext>
                  </a:extLst>
                </a:gridCol>
                <a:gridCol w="2757487">
                  <a:extLst>
                    <a:ext uri="{9D8B030D-6E8A-4147-A177-3AD203B41FA5}">
                      <a16:colId xmlns:a16="http://schemas.microsoft.com/office/drawing/2014/main" val="1823109934"/>
                    </a:ext>
                  </a:extLst>
                </a:gridCol>
              </a:tblGrid>
              <a:tr h="388131">
                <a:tc>
                  <a:txBody>
                    <a:bodyPr/>
                    <a:lstStyle/>
                    <a:p>
                      <a:r>
                        <a:rPr lang="cs-CZ" dirty="0"/>
                        <a:t>Typ problémového člověka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Jméno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Typ problémového člověka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Jméno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878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Specialista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Schopný a náročný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Nepostradatelný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Hochštapler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477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Přátelský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Stoupenec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807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Plachý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Negativista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206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Arogantní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Rozhodný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665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Pohodový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Popleta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61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Intrikán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Váhavý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82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Impulzivní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Podezíravý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6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Perfekcionista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Upovídaný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0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Lehkomyslný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Odpůrce změn (konzervativní)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660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Nepružný (byrokrat)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Přecitlivělý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540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Fantasta (snílek)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Příbuzný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092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Neschopný a snaživý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185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5708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A05F37F-A1EC-C2DE-3C06-8C5EB446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dirty="0"/>
              <a:t>dotazy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0B9DDAF-CF24-A2E9-6C4E-43DE2B4FE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438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7400B-1303-9532-BE7A-D9969A13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E3BF1C-4960-6248-4D97-9DBF79645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ZLÁMAL, J., BAČÍK, P., BELLOVÁ, J. </a:t>
            </a:r>
            <a:r>
              <a:rPr lang="cs-CZ" i="1" dirty="0"/>
              <a:t>Management: Základy managementu</a:t>
            </a:r>
            <a:r>
              <a:rPr lang="cs-CZ" dirty="0"/>
              <a:t>. Prostějov: </a:t>
            </a:r>
            <a:r>
              <a:rPr lang="cs-CZ" dirty="0" err="1"/>
              <a:t>Computer</a:t>
            </a:r>
            <a:r>
              <a:rPr lang="cs-CZ" dirty="0"/>
              <a:t> Media s.r.o., 2020. 2. vyd. ISBN 978-80-7402-421-4.</a:t>
            </a:r>
          </a:p>
          <a:p>
            <a:r>
              <a:rPr lang="en-US" dirty="0"/>
              <a:t>KOONTZ, H., WEIHRICH, H. </a:t>
            </a:r>
            <a:r>
              <a:rPr lang="en-US" i="1" dirty="0"/>
              <a:t>Management</a:t>
            </a:r>
            <a:r>
              <a:rPr lang="en-US" dirty="0"/>
              <a:t>. Praha: Victoria Publishing, 1993. 659 s. ISBN 80-7014-034-8.</a:t>
            </a:r>
            <a:endParaRPr lang="cs-CZ" dirty="0"/>
          </a:p>
          <a:p>
            <a:r>
              <a:rPr lang="cs-CZ" dirty="0"/>
              <a:t>BĚLOHLÁVEK, F. </a:t>
            </a:r>
            <a:r>
              <a:rPr lang="cs-CZ" i="1" dirty="0"/>
              <a:t>25 typů lidí: Jak s nimi jednat, jak je vést a motivovat</a:t>
            </a:r>
            <a:r>
              <a:rPr lang="cs-CZ" dirty="0"/>
              <a:t>. Praha: Grada, 2016. 3. rozšířené vyd. 176 s. ISBN: 978-80-247-5872-5.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15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C9BD7-E5E0-5F31-4AE0-ADCF5BDA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Nesprávně formulovaný příkaz nebo problém v nekomunikaci manažera?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A84804-DF41-894B-84FE-F5E190DF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3"/>
            <a:ext cx="11029615" cy="4031181"/>
          </a:xfrm>
        </p:spPr>
        <p:txBody>
          <a:bodyPr/>
          <a:lstStyle/>
          <a:p>
            <a:r>
              <a:rPr lang="cs-CZ" sz="2000" dirty="0"/>
              <a:t>Nadřízený vydává příkazy ve velice kusé, strohé a „zamlžené“ podobě a striktně vyžaduje jejich plnění</a:t>
            </a:r>
          </a:p>
          <a:p>
            <a:r>
              <a:rPr lang="cs-CZ" sz="2000" dirty="0"/>
              <a:t>Není pak spíš problém v nadřízeném než v neschopnosti podřízených?</a:t>
            </a:r>
          </a:p>
          <a:p>
            <a:r>
              <a:rPr lang="cs-CZ" sz="2000" dirty="0"/>
              <a:t>Velmi nepravděpodobné, že by všichni podřízení byli neschopní</a:t>
            </a:r>
          </a:p>
          <a:p>
            <a:endParaRPr lang="cs-CZ" sz="2000" dirty="0"/>
          </a:p>
          <a:p>
            <a:r>
              <a:rPr lang="cs-CZ" sz="2000" dirty="0"/>
              <a:t>Nekomunikace nadřízeného</a:t>
            </a:r>
          </a:p>
          <a:p>
            <a:pPr lvl="1"/>
            <a:r>
              <a:rPr lang="cs-CZ" sz="1800" dirty="0"/>
              <a:t>Vedoucí nevěnuje pozornost po krátké době rozhovoru s ním o nějakém problému či situaci</a:t>
            </a:r>
          </a:p>
          <a:p>
            <a:pPr lvl="1"/>
            <a:r>
              <a:rPr lang="cs-CZ" sz="1800" dirty="0"/>
              <a:t>Umění naslouchat a vyslechnout je opravdu velmi těžké, ovšem obecně v komunikaci a řízení velmi potřebné</a:t>
            </a:r>
          </a:p>
        </p:txBody>
      </p:sp>
    </p:spTree>
    <p:extLst>
      <p:ext uri="{BB962C8B-B14F-4D97-AF65-F5344CB8AC3E}">
        <p14:creationId xmlns:p14="http://schemas.microsoft.com/office/powerpoint/2010/main" val="353503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2E0522D-B275-7AE5-7187-15C6F398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281533"/>
            <a:ext cx="11029615" cy="2147467"/>
          </a:xfrm>
        </p:spPr>
        <p:txBody>
          <a:bodyPr/>
          <a:lstStyle/>
          <a:p>
            <a:pPr algn="ctr"/>
            <a:r>
              <a:rPr lang="cs-CZ" dirty="0"/>
              <a:t>motivace</a:t>
            </a:r>
          </a:p>
        </p:txBody>
      </p:sp>
    </p:spTree>
    <p:extLst>
      <p:ext uri="{BB962C8B-B14F-4D97-AF65-F5344CB8AC3E}">
        <p14:creationId xmlns:p14="http://schemas.microsoft.com/office/powerpoint/2010/main" val="257578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15DFC-7C7E-8E9A-2CC8-1ADEBD81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Řetězec návazných reakcí při vedení lidí</a:t>
            </a:r>
          </a:p>
        </p:txBody>
      </p:sp>
      <p:graphicFrame>
        <p:nvGraphicFramePr>
          <p:cNvPr id="4" name="Zástupný obsah 6">
            <a:extLst>
              <a:ext uri="{FF2B5EF4-FFF2-40B4-BE49-F238E27FC236}">
                <a16:creationId xmlns:a16="http://schemas.microsoft.com/office/drawing/2014/main" id="{0D32E6F7-DA4A-E815-EC8E-860E3D78AC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495017"/>
              </p:ext>
            </p:extLst>
          </p:nvPr>
        </p:nvGraphicFramePr>
        <p:xfrm>
          <a:off x="581025" y="2341563"/>
          <a:ext cx="1102995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39157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8_TF33552983" id="{76B99DA1-8F4B-4CDD-AF17-E230D0ABAD07}" vid="{3FF160E1-38F3-4E00-BD3B-0B3A46B6642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{E707BB6C-2E78-45DD-A2D1-9417A6172143}tf33552983_win32</Template>
  <TotalTime>2839</TotalTime>
  <Words>3670</Words>
  <Application>Microsoft Office PowerPoint</Application>
  <PresentationFormat>Širokoúhlá obrazovka</PresentationFormat>
  <Paragraphs>409</Paragraphs>
  <Slides>64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71" baseType="lpstr">
      <vt:lpstr>Calibri</vt:lpstr>
      <vt:lpstr>Cambria Math</vt:lpstr>
      <vt:lpstr>Franklin Gothic Book</vt:lpstr>
      <vt:lpstr>Franklin Gothic Demi</vt:lpstr>
      <vt:lpstr>Wingdings 2</vt:lpstr>
      <vt:lpstr>DividendVTI</vt:lpstr>
      <vt:lpstr>Acrobat Document</vt:lpstr>
      <vt:lpstr>Základy managementu 3</vt:lpstr>
      <vt:lpstr>Řízení kolektivu</vt:lpstr>
      <vt:lpstr>Řízení kolektivu</vt:lpstr>
      <vt:lpstr>přikazování</vt:lpstr>
      <vt:lpstr>Hlavní chyby (nedostatky) formulace příkazů</vt:lpstr>
      <vt:lpstr>Úkol č. 1</vt:lpstr>
      <vt:lpstr>Nesprávně formulovaný příkaz nebo problém v nekomunikaci manažera?</vt:lpstr>
      <vt:lpstr>motivace</vt:lpstr>
      <vt:lpstr>Řetězec návazných reakcí při vedení lidí</vt:lpstr>
      <vt:lpstr>motivace</vt:lpstr>
      <vt:lpstr>motivace</vt:lpstr>
      <vt:lpstr>Stimuly</vt:lpstr>
      <vt:lpstr>Motivace x Uspokojení</vt:lpstr>
      <vt:lpstr>Motivace x Uspokojení</vt:lpstr>
      <vt:lpstr>Teorie motivace</vt:lpstr>
      <vt:lpstr>Metoda cukr a bič</vt:lpstr>
      <vt:lpstr>Metoda cukr a bič</vt:lpstr>
      <vt:lpstr>McGregorova Teorie X a Teorie Y</vt:lpstr>
      <vt:lpstr>Prezentace aplikace PowerPoint</vt:lpstr>
      <vt:lpstr>McGregorova Teorie X a Teorie Y</vt:lpstr>
      <vt:lpstr>McGregorova Teorie X a Teorie Y</vt:lpstr>
      <vt:lpstr>Teorie hierarchie potřeb</vt:lpstr>
      <vt:lpstr>Prezentace aplikace PowerPoint</vt:lpstr>
      <vt:lpstr>Teorie hierarchie potřeb</vt:lpstr>
      <vt:lpstr>Motivačně-hygienický přístup k motivaci</vt:lpstr>
      <vt:lpstr>Porovnání Maslowovy a Hezbergovy teorie motivace</vt:lpstr>
      <vt:lpstr>Teorie očekávání</vt:lpstr>
      <vt:lpstr>Teorie očekávání</vt:lpstr>
      <vt:lpstr>Teorie očekávání</vt:lpstr>
      <vt:lpstr>Teorie očekávání</vt:lpstr>
      <vt:lpstr>Teorie ekvity</vt:lpstr>
      <vt:lpstr>Teorie ekvity</vt:lpstr>
      <vt:lpstr>Teorie ekvity</vt:lpstr>
      <vt:lpstr>Teorie zesílení</vt:lpstr>
      <vt:lpstr>Teorie zesílení</vt:lpstr>
      <vt:lpstr>Teorie zesílení</vt:lpstr>
      <vt:lpstr>McClellandova teorie potřeb</vt:lpstr>
      <vt:lpstr>Potřeba moci</vt:lpstr>
      <vt:lpstr>Potřeba oblíbenosti</vt:lpstr>
      <vt:lpstr>Potřeba úspěchu</vt:lpstr>
      <vt:lpstr>McClellandova teorie potřeb</vt:lpstr>
      <vt:lpstr>Speciální motivační techniky</vt:lpstr>
      <vt:lpstr>Motivační nástroje</vt:lpstr>
      <vt:lpstr>Motivační nástroje</vt:lpstr>
      <vt:lpstr>Úkol č. 3</vt:lpstr>
      <vt:lpstr>Např. firma baŤa</vt:lpstr>
      <vt:lpstr>Odměňování</vt:lpstr>
      <vt:lpstr>Odměňování</vt:lpstr>
      <vt:lpstr>Odměňování</vt:lpstr>
      <vt:lpstr>Vytváření motivace a nasazení odpovídajících motivačních nástrojů by mělo být trvalou činností managementu</vt:lpstr>
      <vt:lpstr>Prvky psychologie práce v mechanismu motivace</vt:lpstr>
      <vt:lpstr>Úkol č. 4 – přiřaďte různé reklamy podle maslowovy pyramidy do příslušné kategorie</vt:lpstr>
      <vt:lpstr>Nedostatečná motivace – charakteristické znaky:</vt:lpstr>
      <vt:lpstr>Charakteristické znaky nedostatečné motivace</vt:lpstr>
      <vt:lpstr>Kreativita manažera</vt:lpstr>
      <vt:lpstr>Řešení konfliktů</vt:lpstr>
      <vt:lpstr>Řešení konfliktů</vt:lpstr>
      <vt:lpstr>Úkoly na pracovním listu</vt:lpstr>
      <vt:lpstr>Různé typy lidí a jak je vést </vt:lpstr>
      <vt:lpstr>Stanovení problémového typu</vt:lpstr>
      <vt:lpstr>Práce do příští hodiny</vt:lpstr>
      <vt:lpstr>Práce do příští hodiny – zadání </vt:lpstr>
      <vt:lpstr>dotazy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managementu 3</dc:title>
  <dc:creator>Tereza Viplerová</dc:creator>
  <cp:lastModifiedBy>Tereza Viplerová</cp:lastModifiedBy>
  <cp:revision>5</cp:revision>
  <dcterms:created xsi:type="dcterms:W3CDTF">2022-10-04T16:07:37Z</dcterms:created>
  <dcterms:modified xsi:type="dcterms:W3CDTF">2022-11-09T22:49:06Z</dcterms:modified>
</cp:coreProperties>
</file>