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7"/>
  </p:notesMasterIdLst>
  <p:handoutMasterIdLst>
    <p:handoutMasterId r:id="rId88"/>
  </p:handoutMasterIdLst>
  <p:sldIdLst>
    <p:sldId id="269" r:id="rId2"/>
    <p:sldId id="388" r:id="rId3"/>
    <p:sldId id="443" r:id="rId4"/>
    <p:sldId id="444" r:id="rId5"/>
    <p:sldId id="445" r:id="rId6"/>
    <p:sldId id="447" r:id="rId7"/>
    <p:sldId id="446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79" r:id="rId20"/>
    <p:sldId id="480" r:id="rId21"/>
    <p:sldId id="481" r:id="rId22"/>
    <p:sldId id="459" r:id="rId23"/>
    <p:sldId id="460" r:id="rId24"/>
    <p:sldId id="461" r:id="rId25"/>
    <p:sldId id="462" r:id="rId26"/>
    <p:sldId id="465" r:id="rId27"/>
    <p:sldId id="463" r:id="rId28"/>
    <p:sldId id="466" r:id="rId29"/>
    <p:sldId id="464" r:id="rId30"/>
    <p:sldId id="468" r:id="rId31"/>
    <p:sldId id="467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76" r:id="rId40"/>
    <p:sldId id="477" r:id="rId41"/>
    <p:sldId id="478" r:id="rId42"/>
    <p:sldId id="482" r:id="rId43"/>
    <p:sldId id="483" r:id="rId44"/>
    <p:sldId id="484" r:id="rId45"/>
    <p:sldId id="485" r:id="rId46"/>
    <p:sldId id="486" r:id="rId47"/>
    <p:sldId id="487" r:id="rId48"/>
    <p:sldId id="488" r:id="rId49"/>
    <p:sldId id="489" r:id="rId50"/>
    <p:sldId id="490" r:id="rId51"/>
    <p:sldId id="491" r:id="rId52"/>
    <p:sldId id="492" r:id="rId53"/>
    <p:sldId id="493" r:id="rId54"/>
    <p:sldId id="494" r:id="rId55"/>
    <p:sldId id="495" r:id="rId56"/>
    <p:sldId id="496" r:id="rId57"/>
    <p:sldId id="497" r:id="rId58"/>
    <p:sldId id="498" r:id="rId59"/>
    <p:sldId id="499" r:id="rId60"/>
    <p:sldId id="500" r:id="rId61"/>
    <p:sldId id="501" r:id="rId62"/>
    <p:sldId id="502" r:id="rId63"/>
    <p:sldId id="504" r:id="rId64"/>
    <p:sldId id="505" r:id="rId65"/>
    <p:sldId id="526" r:id="rId66"/>
    <p:sldId id="506" r:id="rId67"/>
    <p:sldId id="508" r:id="rId68"/>
    <p:sldId id="509" r:id="rId69"/>
    <p:sldId id="510" r:id="rId70"/>
    <p:sldId id="511" r:id="rId71"/>
    <p:sldId id="512" r:id="rId72"/>
    <p:sldId id="513" r:id="rId73"/>
    <p:sldId id="514" r:id="rId74"/>
    <p:sldId id="515" r:id="rId75"/>
    <p:sldId id="524" r:id="rId76"/>
    <p:sldId id="525" r:id="rId77"/>
    <p:sldId id="517" r:id="rId78"/>
    <p:sldId id="518" r:id="rId79"/>
    <p:sldId id="519" r:id="rId80"/>
    <p:sldId id="520" r:id="rId81"/>
    <p:sldId id="521" r:id="rId82"/>
    <p:sldId id="522" r:id="rId83"/>
    <p:sldId id="523" r:id="rId84"/>
    <p:sldId id="305" r:id="rId85"/>
    <p:sldId id="304" r:id="rId86"/>
  </p:sldIdLst>
  <p:sldSz cx="9144000" cy="6858000" type="screen4x3"/>
  <p:notesSz cx="7010400" cy="9296400"/>
  <p:defaultTextStyle>
    <a:defPPr rtl="0">
      <a:defRPr lang="cs-cz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ganizace výuky" id="{06D8B2D3-7317-488A-81B5-3996E3A9D1F6}">
          <p14:sldIdLst>
            <p14:sldId id="269"/>
          </p14:sldIdLst>
        </p14:section>
        <p14:section name="struktura AP" id="{1E68F48C-F9DB-4D9C-A998-B3E367F5CB28}">
          <p14:sldIdLst>
            <p14:sldId id="388"/>
            <p14:sldId id="443"/>
            <p14:sldId id="444"/>
            <p14:sldId id="445"/>
            <p14:sldId id="447"/>
            <p14:sldId id="446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79"/>
            <p14:sldId id="480"/>
            <p14:sldId id="481"/>
            <p14:sldId id="459"/>
            <p14:sldId id="460"/>
            <p14:sldId id="461"/>
            <p14:sldId id="462"/>
            <p14:sldId id="465"/>
            <p14:sldId id="463"/>
            <p14:sldId id="466"/>
            <p14:sldId id="464"/>
            <p14:sldId id="468"/>
            <p14:sldId id="467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4"/>
            <p14:sldId id="505"/>
            <p14:sldId id="526"/>
            <p14:sldId id="506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24"/>
            <p14:sldId id="525"/>
            <p14:sldId id="517"/>
            <p14:sldId id="518"/>
            <p14:sldId id="519"/>
            <p14:sldId id="520"/>
            <p14:sldId id="521"/>
            <p14:sldId id="522"/>
            <p14:sldId id="523"/>
            <p14:sldId id="305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0000"/>
    <a:srgbClr val="893611"/>
    <a:srgbClr val="A44114"/>
    <a:srgbClr val="F3B99F"/>
    <a:srgbClr val="B94917"/>
    <a:srgbClr val="FF6600"/>
    <a:srgbClr val="000066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5B085-2508-46F7-887A-9EF20CC41235}" v="87" dt="2022-11-05T11:21:12.85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7155" autoAdjust="0"/>
  </p:normalViewPr>
  <p:slideViewPr>
    <p:cSldViewPr>
      <p:cViewPr varScale="1">
        <p:scale>
          <a:sx n="88" d="100"/>
          <a:sy n="88" d="100"/>
        </p:scale>
        <p:origin x="1050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8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Viplerová" userId="4a5625560623e0a4" providerId="LiveId" clId="{4805B085-2508-46F7-887A-9EF20CC41235}"/>
    <pc:docChg chg="undo custSel addSld delSld modSld sldOrd modSection">
      <pc:chgData name="Tereza Viplerová" userId="4a5625560623e0a4" providerId="LiveId" clId="{4805B085-2508-46F7-887A-9EF20CC41235}" dt="2022-11-05T11:37:37.195" v="16209" actId="20577"/>
      <pc:docMkLst>
        <pc:docMk/>
      </pc:docMkLst>
      <pc:sldChg chg="del">
        <pc:chgData name="Tereza Viplerová" userId="4a5625560623e0a4" providerId="LiveId" clId="{4805B085-2508-46F7-887A-9EF20CC41235}" dt="2022-10-30T16:50:48.950" v="0" actId="2696"/>
        <pc:sldMkLst>
          <pc:docMk/>
          <pc:sldMk cId="1014480993" sldId="324"/>
        </pc:sldMkLst>
      </pc:sldChg>
      <pc:sldChg chg="del">
        <pc:chgData name="Tereza Viplerová" userId="4a5625560623e0a4" providerId="LiveId" clId="{4805B085-2508-46F7-887A-9EF20CC41235}" dt="2022-10-30T16:50:54.304" v="3" actId="47"/>
        <pc:sldMkLst>
          <pc:docMk/>
          <pc:sldMk cId="1313706446" sldId="327"/>
        </pc:sldMkLst>
      </pc:sldChg>
      <pc:sldChg chg="del">
        <pc:chgData name="Tereza Viplerová" userId="4a5625560623e0a4" providerId="LiveId" clId="{4805B085-2508-46F7-887A-9EF20CC41235}" dt="2022-10-30T16:50:54.712" v="4" actId="47"/>
        <pc:sldMkLst>
          <pc:docMk/>
          <pc:sldMk cId="3448463367" sldId="328"/>
        </pc:sldMkLst>
      </pc:sldChg>
      <pc:sldChg chg="del">
        <pc:chgData name="Tereza Viplerová" userId="4a5625560623e0a4" providerId="LiveId" clId="{4805B085-2508-46F7-887A-9EF20CC41235}" dt="2022-10-30T16:50:55.340" v="5" actId="47"/>
        <pc:sldMkLst>
          <pc:docMk/>
          <pc:sldMk cId="1249015464" sldId="386"/>
        </pc:sldMkLst>
      </pc:sldChg>
      <pc:sldChg chg="del">
        <pc:chgData name="Tereza Viplerová" userId="4a5625560623e0a4" providerId="LiveId" clId="{4805B085-2508-46F7-887A-9EF20CC41235}" dt="2022-10-30T16:50:56.047" v="6" actId="47"/>
        <pc:sldMkLst>
          <pc:docMk/>
          <pc:sldMk cId="3373856623" sldId="387"/>
        </pc:sldMkLst>
      </pc:sldChg>
      <pc:sldChg chg="del">
        <pc:chgData name="Tereza Viplerová" userId="4a5625560623e0a4" providerId="LiveId" clId="{4805B085-2508-46F7-887A-9EF20CC41235}" dt="2022-10-30T16:50:59.853" v="7" actId="47"/>
        <pc:sldMkLst>
          <pc:docMk/>
          <pc:sldMk cId="1072118648" sldId="389"/>
        </pc:sldMkLst>
      </pc:sldChg>
      <pc:sldChg chg="del">
        <pc:chgData name="Tereza Viplerová" userId="4a5625560623e0a4" providerId="LiveId" clId="{4805B085-2508-46F7-887A-9EF20CC41235}" dt="2022-10-30T16:51:02.196" v="8" actId="47"/>
        <pc:sldMkLst>
          <pc:docMk/>
          <pc:sldMk cId="3549272280" sldId="390"/>
        </pc:sldMkLst>
      </pc:sldChg>
      <pc:sldChg chg="del">
        <pc:chgData name="Tereza Viplerová" userId="4a5625560623e0a4" providerId="LiveId" clId="{4805B085-2508-46F7-887A-9EF20CC41235}" dt="2022-10-30T16:51:02.589" v="9" actId="47"/>
        <pc:sldMkLst>
          <pc:docMk/>
          <pc:sldMk cId="1502053460" sldId="391"/>
        </pc:sldMkLst>
      </pc:sldChg>
      <pc:sldChg chg="del">
        <pc:chgData name="Tereza Viplerová" userId="4a5625560623e0a4" providerId="LiveId" clId="{4805B085-2508-46F7-887A-9EF20CC41235}" dt="2022-10-30T16:51:03.014" v="10" actId="47"/>
        <pc:sldMkLst>
          <pc:docMk/>
          <pc:sldMk cId="3663119814" sldId="392"/>
        </pc:sldMkLst>
      </pc:sldChg>
      <pc:sldChg chg="del">
        <pc:chgData name="Tereza Viplerová" userId="4a5625560623e0a4" providerId="LiveId" clId="{4805B085-2508-46F7-887A-9EF20CC41235}" dt="2022-10-30T16:51:03.343" v="11" actId="47"/>
        <pc:sldMkLst>
          <pc:docMk/>
          <pc:sldMk cId="3498402740" sldId="393"/>
        </pc:sldMkLst>
      </pc:sldChg>
      <pc:sldChg chg="del">
        <pc:chgData name="Tereza Viplerová" userId="4a5625560623e0a4" providerId="LiveId" clId="{4805B085-2508-46F7-887A-9EF20CC41235}" dt="2022-10-30T16:51:03.689" v="12" actId="47"/>
        <pc:sldMkLst>
          <pc:docMk/>
          <pc:sldMk cId="2021072692" sldId="394"/>
        </pc:sldMkLst>
      </pc:sldChg>
      <pc:sldChg chg="del">
        <pc:chgData name="Tereza Viplerová" userId="4a5625560623e0a4" providerId="LiveId" clId="{4805B085-2508-46F7-887A-9EF20CC41235}" dt="2022-10-30T16:51:04.034" v="13" actId="47"/>
        <pc:sldMkLst>
          <pc:docMk/>
          <pc:sldMk cId="847104547" sldId="395"/>
        </pc:sldMkLst>
      </pc:sldChg>
      <pc:sldChg chg="del">
        <pc:chgData name="Tereza Viplerová" userId="4a5625560623e0a4" providerId="LiveId" clId="{4805B085-2508-46F7-887A-9EF20CC41235}" dt="2022-10-30T16:51:04.316" v="14" actId="47"/>
        <pc:sldMkLst>
          <pc:docMk/>
          <pc:sldMk cId="4268397330" sldId="396"/>
        </pc:sldMkLst>
      </pc:sldChg>
      <pc:sldChg chg="del">
        <pc:chgData name="Tereza Viplerová" userId="4a5625560623e0a4" providerId="LiveId" clId="{4805B085-2508-46F7-887A-9EF20CC41235}" dt="2022-10-30T16:51:04.630" v="15" actId="47"/>
        <pc:sldMkLst>
          <pc:docMk/>
          <pc:sldMk cId="2490468547" sldId="397"/>
        </pc:sldMkLst>
      </pc:sldChg>
      <pc:sldChg chg="del">
        <pc:chgData name="Tereza Viplerová" userId="4a5625560623e0a4" providerId="LiveId" clId="{4805B085-2508-46F7-887A-9EF20CC41235}" dt="2022-10-30T16:51:04.928" v="16" actId="47"/>
        <pc:sldMkLst>
          <pc:docMk/>
          <pc:sldMk cId="4226092989" sldId="398"/>
        </pc:sldMkLst>
      </pc:sldChg>
      <pc:sldChg chg="del">
        <pc:chgData name="Tereza Viplerová" userId="4a5625560623e0a4" providerId="LiveId" clId="{4805B085-2508-46F7-887A-9EF20CC41235}" dt="2022-10-30T16:51:05.164" v="17" actId="47"/>
        <pc:sldMkLst>
          <pc:docMk/>
          <pc:sldMk cId="3747334607" sldId="399"/>
        </pc:sldMkLst>
      </pc:sldChg>
      <pc:sldChg chg="del">
        <pc:chgData name="Tereza Viplerová" userId="4a5625560623e0a4" providerId="LiveId" clId="{4805B085-2508-46F7-887A-9EF20CC41235}" dt="2022-10-30T16:51:05.446" v="18" actId="47"/>
        <pc:sldMkLst>
          <pc:docMk/>
          <pc:sldMk cId="3036260756" sldId="400"/>
        </pc:sldMkLst>
      </pc:sldChg>
      <pc:sldChg chg="del">
        <pc:chgData name="Tereza Viplerová" userId="4a5625560623e0a4" providerId="LiveId" clId="{4805B085-2508-46F7-887A-9EF20CC41235}" dt="2022-10-30T16:51:05.713" v="19" actId="47"/>
        <pc:sldMkLst>
          <pc:docMk/>
          <pc:sldMk cId="1340884023" sldId="401"/>
        </pc:sldMkLst>
      </pc:sldChg>
      <pc:sldChg chg="del">
        <pc:chgData name="Tereza Viplerová" userId="4a5625560623e0a4" providerId="LiveId" clId="{4805B085-2508-46F7-887A-9EF20CC41235}" dt="2022-10-30T16:51:06.043" v="20" actId="47"/>
        <pc:sldMkLst>
          <pc:docMk/>
          <pc:sldMk cId="1976689581" sldId="402"/>
        </pc:sldMkLst>
      </pc:sldChg>
      <pc:sldChg chg="del">
        <pc:chgData name="Tereza Viplerová" userId="4a5625560623e0a4" providerId="LiveId" clId="{4805B085-2508-46F7-887A-9EF20CC41235}" dt="2022-10-30T16:51:06.300" v="21" actId="47"/>
        <pc:sldMkLst>
          <pc:docMk/>
          <pc:sldMk cId="3320307624" sldId="403"/>
        </pc:sldMkLst>
      </pc:sldChg>
      <pc:sldChg chg="del">
        <pc:chgData name="Tereza Viplerová" userId="4a5625560623e0a4" providerId="LiveId" clId="{4805B085-2508-46F7-887A-9EF20CC41235}" dt="2022-10-30T16:51:06.530" v="22" actId="47"/>
        <pc:sldMkLst>
          <pc:docMk/>
          <pc:sldMk cId="3539298665" sldId="404"/>
        </pc:sldMkLst>
      </pc:sldChg>
      <pc:sldChg chg="del">
        <pc:chgData name="Tereza Viplerová" userId="4a5625560623e0a4" providerId="LiveId" clId="{4805B085-2508-46F7-887A-9EF20CC41235}" dt="2022-10-30T16:51:06.734" v="23" actId="47"/>
        <pc:sldMkLst>
          <pc:docMk/>
          <pc:sldMk cId="1544252379" sldId="405"/>
        </pc:sldMkLst>
      </pc:sldChg>
      <pc:sldChg chg="del">
        <pc:chgData name="Tereza Viplerová" userId="4a5625560623e0a4" providerId="LiveId" clId="{4805B085-2508-46F7-887A-9EF20CC41235}" dt="2022-10-30T16:51:06.969" v="24" actId="47"/>
        <pc:sldMkLst>
          <pc:docMk/>
          <pc:sldMk cId="1179916693" sldId="406"/>
        </pc:sldMkLst>
      </pc:sldChg>
      <pc:sldChg chg="del">
        <pc:chgData name="Tereza Viplerová" userId="4a5625560623e0a4" providerId="LiveId" clId="{4805B085-2508-46F7-887A-9EF20CC41235}" dt="2022-10-30T16:51:07.614" v="25" actId="47"/>
        <pc:sldMkLst>
          <pc:docMk/>
          <pc:sldMk cId="1777470896" sldId="407"/>
        </pc:sldMkLst>
      </pc:sldChg>
      <pc:sldChg chg="del">
        <pc:chgData name="Tereza Viplerová" userId="4a5625560623e0a4" providerId="LiveId" clId="{4805B085-2508-46F7-887A-9EF20CC41235}" dt="2022-10-30T16:51:08.007" v="26" actId="47"/>
        <pc:sldMkLst>
          <pc:docMk/>
          <pc:sldMk cId="718496133" sldId="408"/>
        </pc:sldMkLst>
      </pc:sldChg>
      <pc:sldChg chg="del">
        <pc:chgData name="Tereza Viplerová" userId="4a5625560623e0a4" providerId="LiveId" clId="{4805B085-2508-46F7-887A-9EF20CC41235}" dt="2022-10-30T16:51:08.305" v="27" actId="47"/>
        <pc:sldMkLst>
          <pc:docMk/>
          <pc:sldMk cId="3034499359" sldId="409"/>
        </pc:sldMkLst>
      </pc:sldChg>
      <pc:sldChg chg="del">
        <pc:chgData name="Tereza Viplerová" userId="4a5625560623e0a4" providerId="LiveId" clId="{4805B085-2508-46F7-887A-9EF20CC41235}" dt="2022-10-30T16:51:08.744" v="28" actId="47"/>
        <pc:sldMkLst>
          <pc:docMk/>
          <pc:sldMk cId="3601870686" sldId="410"/>
        </pc:sldMkLst>
      </pc:sldChg>
      <pc:sldChg chg="del">
        <pc:chgData name="Tereza Viplerová" userId="4a5625560623e0a4" providerId="LiveId" clId="{4805B085-2508-46F7-887A-9EF20CC41235}" dt="2022-10-30T16:51:08.995" v="29" actId="47"/>
        <pc:sldMkLst>
          <pc:docMk/>
          <pc:sldMk cId="3833835889" sldId="411"/>
        </pc:sldMkLst>
      </pc:sldChg>
      <pc:sldChg chg="del">
        <pc:chgData name="Tereza Viplerová" userId="4a5625560623e0a4" providerId="LiveId" clId="{4805B085-2508-46F7-887A-9EF20CC41235}" dt="2022-10-30T16:51:09.576" v="30" actId="47"/>
        <pc:sldMkLst>
          <pc:docMk/>
          <pc:sldMk cId="1607246418" sldId="412"/>
        </pc:sldMkLst>
      </pc:sldChg>
      <pc:sldChg chg="del">
        <pc:chgData name="Tereza Viplerová" userId="4a5625560623e0a4" providerId="LiveId" clId="{4805B085-2508-46F7-887A-9EF20CC41235}" dt="2022-10-30T16:51:10.125" v="31" actId="47"/>
        <pc:sldMkLst>
          <pc:docMk/>
          <pc:sldMk cId="3710985136" sldId="413"/>
        </pc:sldMkLst>
      </pc:sldChg>
      <pc:sldChg chg="del">
        <pc:chgData name="Tereza Viplerová" userId="4a5625560623e0a4" providerId="LiveId" clId="{4805B085-2508-46F7-887A-9EF20CC41235}" dt="2022-10-30T16:51:10.675" v="32" actId="47"/>
        <pc:sldMkLst>
          <pc:docMk/>
          <pc:sldMk cId="1424712218" sldId="414"/>
        </pc:sldMkLst>
      </pc:sldChg>
      <pc:sldChg chg="del">
        <pc:chgData name="Tereza Viplerová" userId="4a5625560623e0a4" providerId="LiveId" clId="{4805B085-2508-46F7-887A-9EF20CC41235}" dt="2022-10-30T16:51:11.009" v="33" actId="47"/>
        <pc:sldMkLst>
          <pc:docMk/>
          <pc:sldMk cId="564400988" sldId="415"/>
        </pc:sldMkLst>
      </pc:sldChg>
      <pc:sldChg chg="del">
        <pc:chgData name="Tereza Viplerová" userId="4a5625560623e0a4" providerId="LiveId" clId="{4805B085-2508-46F7-887A-9EF20CC41235}" dt="2022-10-30T16:51:11.573" v="34" actId="47"/>
        <pc:sldMkLst>
          <pc:docMk/>
          <pc:sldMk cId="1322852469" sldId="416"/>
        </pc:sldMkLst>
      </pc:sldChg>
      <pc:sldChg chg="del">
        <pc:chgData name="Tereza Viplerová" userId="4a5625560623e0a4" providerId="LiveId" clId="{4805B085-2508-46F7-887A-9EF20CC41235}" dt="2022-10-30T16:51:13.346" v="35" actId="47"/>
        <pc:sldMkLst>
          <pc:docMk/>
          <pc:sldMk cId="1131925798" sldId="417"/>
        </pc:sldMkLst>
      </pc:sldChg>
      <pc:sldChg chg="del">
        <pc:chgData name="Tereza Viplerová" userId="4a5625560623e0a4" providerId="LiveId" clId="{4805B085-2508-46F7-887A-9EF20CC41235}" dt="2022-10-30T16:51:14.289" v="36" actId="47"/>
        <pc:sldMkLst>
          <pc:docMk/>
          <pc:sldMk cId="3939417276" sldId="418"/>
        </pc:sldMkLst>
      </pc:sldChg>
      <pc:sldChg chg="del">
        <pc:chgData name="Tereza Viplerová" userId="4a5625560623e0a4" providerId="LiveId" clId="{4805B085-2508-46F7-887A-9EF20CC41235}" dt="2022-10-30T16:51:15.820" v="38" actId="47"/>
        <pc:sldMkLst>
          <pc:docMk/>
          <pc:sldMk cId="819207780" sldId="419"/>
        </pc:sldMkLst>
      </pc:sldChg>
      <pc:sldChg chg="del">
        <pc:chgData name="Tereza Viplerová" userId="4a5625560623e0a4" providerId="LiveId" clId="{4805B085-2508-46F7-887A-9EF20CC41235}" dt="2022-10-30T16:51:15.185" v="37" actId="47"/>
        <pc:sldMkLst>
          <pc:docMk/>
          <pc:sldMk cId="2288479197" sldId="420"/>
        </pc:sldMkLst>
      </pc:sldChg>
      <pc:sldChg chg="del">
        <pc:chgData name="Tereza Viplerová" userId="4a5625560623e0a4" providerId="LiveId" clId="{4805B085-2508-46F7-887A-9EF20CC41235}" dt="2022-10-30T16:51:17.259" v="39" actId="47"/>
        <pc:sldMkLst>
          <pc:docMk/>
          <pc:sldMk cId="1974113894" sldId="421"/>
        </pc:sldMkLst>
      </pc:sldChg>
      <pc:sldChg chg="del">
        <pc:chgData name="Tereza Viplerová" userId="4a5625560623e0a4" providerId="LiveId" clId="{4805B085-2508-46F7-887A-9EF20CC41235}" dt="2022-10-30T16:51:19.459" v="40" actId="47"/>
        <pc:sldMkLst>
          <pc:docMk/>
          <pc:sldMk cId="2505285430" sldId="422"/>
        </pc:sldMkLst>
      </pc:sldChg>
      <pc:sldChg chg="del">
        <pc:chgData name="Tereza Viplerová" userId="4a5625560623e0a4" providerId="LiveId" clId="{4805B085-2508-46F7-887A-9EF20CC41235}" dt="2022-10-30T16:51:20.354" v="41" actId="47"/>
        <pc:sldMkLst>
          <pc:docMk/>
          <pc:sldMk cId="11249346" sldId="423"/>
        </pc:sldMkLst>
      </pc:sldChg>
      <pc:sldChg chg="del">
        <pc:chgData name="Tereza Viplerová" userId="4a5625560623e0a4" providerId="LiveId" clId="{4805B085-2508-46F7-887A-9EF20CC41235}" dt="2022-10-30T16:51:20.952" v="42" actId="47"/>
        <pc:sldMkLst>
          <pc:docMk/>
          <pc:sldMk cId="1291820036" sldId="424"/>
        </pc:sldMkLst>
      </pc:sldChg>
      <pc:sldChg chg="del">
        <pc:chgData name="Tereza Viplerová" userId="4a5625560623e0a4" providerId="LiveId" clId="{4805B085-2508-46F7-887A-9EF20CC41235}" dt="2022-10-30T16:51:21.847" v="43" actId="47"/>
        <pc:sldMkLst>
          <pc:docMk/>
          <pc:sldMk cId="911495786" sldId="425"/>
        </pc:sldMkLst>
      </pc:sldChg>
      <pc:sldChg chg="del">
        <pc:chgData name="Tereza Viplerová" userId="4a5625560623e0a4" providerId="LiveId" clId="{4805B085-2508-46F7-887A-9EF20CC41235}" dt="2022-10-30T16:51:22.607" v="44" actId="47"/>
        <pc:sldMkLst>
          <pc:docMk/>
          <pc:sldMk cId="889653407" sldId="426"/>
        </pc:sldMkLst>
      </pc:sldChg>
      <pc:sldChg chg="del">
        <pc:chgData name="Tereza Viplerová" userId="4a5625560623e0a4" providerId="LiveId" clId="{4805B085-2508-46F7-887A-9EF20CC41235}" dt="2022-10-30T16:51:23.449" v="45" actId="47"/>
        <pc:sldMkLst>
          <pc:docMk/>
          <pc:sldMk cId="2589574759" sldId="427"/>
        </pc:sldMkLst>
      </pc:sldChg>
      <pc:sldChg chg="del">
        <pc:chgData name="Tereza Viplerová" userId="4a5625560623e0a4" providerId="LiveId" clId="{4805B085-2508-46F7-887A-9EF20CC41235}" dt="2022-10-30T16:51:24.046" v="46" actId="47"/>
        <pc:sldMkLst>
          <pc:docMk/>
          <pc:sldMk cId="3851404119" sldId="428"/>
        </pc:sldMkLst>
      </pc:sldChg>
      <pc:sldChg chg="del">
        <pc:chgData name="Tereza Viplerová" userId="4a5625560623e0a4" providerId="LiveId" clId="{4805B085-2508-46F7-887A-9EF20CC41235}" dt="2022-10-30T16:51:24.549" v="47" actId="47"/>
        <pc:sldMkLst>
          <pc:docMk/>
          <pc:sldMk cId="1995615859" sldId="429"/>
        </pc:sldMkLst>
      </pc:sldChg>
      <pc:sldChg chg="del">
        <pc:chgData name="Tereza Viplerová" userId="4a5625560623e0a4" providerId="LiveId" clId="{4805B085-2508-46F7-887A-9EF20CC41235}" dt="2022-10-30T16:51:27.428" v="49" actId="47"/>
        <pc:sldMkLst>
          <pc:docMk/>
          <pc:sldMk cId="792707166" sldId="430"/>
        </pc:sldMkLst>
      </pc:sldChg>
      <pc:sldChg chg="del">
        <pc:chgData name="Tereza Viplerová" userId="4a5625560623e0a4" providerId="LiveId" clId="{4805B085-2508-46F7-887A-9EF20CC41235}" dt="2022-10-30T16:51:26.548" v="48" actId="47"/>
        <pc:sldMkLst>
          <pc:docMk/>
          <pc:sldMk cId="2195930924" sldId="431"/>
        </pc:sldMkLst>
      </pc:sldChg>
      <pc:sldChg chg="del">
        <pc:chgData name="Tereza Viplerová" userId="4a5625560623e0a4" providerId="LiveId" clId="{4805B085-2508-46F7-887A-9EF20CC41235}" dt="2022-10-30T16:51:27.868" v="50" actId="47"/>
        <pc:sldMkLst>
          <pc:docMk/>
          <pc:sldMk cId="3832085941" sldId="432"/>
        </pc:sldMkLst>
      </pc:sldChg>
      <pc:sldChg chg="del">
        <pc:chgData name="Tereza Viplerová" userId="4a5625560623e0a4" providerId="LiveId" clId="{4805B085-2508-46F7-887A-9EF20CC41235}" dt="2022-10-30T16:51:28.592" v="51" actId="47"/>
        <pc:sldMkLst>
          <pc:docMk/>
          <pc:sldMk cId="2278103023" sldId="433"/>
        </pc:sldMkLst>
      </pc:sldChg>
      <pc:sldChg chg="del">
        <pc:chgData name="Tereza Viplerová" userId="4a5625560623e0a4" providerId="LiveId" clId="{4805B085-2508-46F7-887A-9EF20CC41235}" dt="2022-10-30T16:51:29.754" v="52" actId="47"/>
        <pc:sldMkLst>
          <pc:docMk/>
          <pc:sldMk cId="1770827388" sldId="434"/>
        </pc:sldMkLst>
      </pc:sldChg>
      <pc:sldChg chg="del">
        <pc:chgData name="Tereza Viplerová" userId="4a5625560623e0a4" providerId="LiveId" clId="{4805B085-2508-46F7-887A-9EF20CC41235}" dt="2022-10-30T16:51:30.163" v="53" actId="47"/>
        <pc:sldMkLst>
          <pc:docMk/>
          <pc:sldMk cId="166626852" sldId="435"/>
        </pc:sldMkLst>
      </pc:sldChg>
      <pc:sldChg chg="del">
        <pc:chgData name="Tereza Viplerová" userId="4a5625560623e0a4" providerId="LiveId" clId="{4805B085-2508-46F7-887A-9EF20CC41235}" dt="2022-10-30T16:51:30.546" v="54" actId="47"/>
        <pc:sldMkLst>
          <pc:docMk/>
          <pc:sldMk cId="625026165" sldId="436"/>
        </pc:sldMkLst>
      </pc:sldChg>
      <pc:sldChg chg="del">
        <pc:chgData name="Tereza Viplerová" userId="4a5625560623e0a4" providerId="LiveId" clId="{4805B085-2508-46F7-887A-9EF20CC41235}" dt="2022-10-30T16:51:30.978" v="55" actId="47"/>
        <pc:sldMkLst>
          <pc:docMk/>
          <pc:sldMk cId="1401162711" sldId="437"/>
        </pc:sldMkLst>
      </pc:sldChg>
      <pc:sldChg chg="del">
        <pc:chgData name="Tereza Viplerová" userId="4a5625560623e0a4" providerId="LiveId" clId="{4805B085-2508-46F7-887A-9EF20CC41235}" dt="2022-10-30T16:51:31.450" v="56" actId="47"/>
        <pc:sldMkLst>
          <pc:docMk/>
          <pc:sldMk cId="3629609309" sldId="438"/>
        </pc:sldMkLst>
      </pc:sldChg>
      <pc:sldChg chg="del">
        <pc:chgData name="Tereza Viplerová" userId="4a5625560623e0a4" providerId="LiveId" clId="{4805B085-2508-46F7-887A-9EF20CC41235}" dt="2022-10-30T16:51:32.094" v="57" actId="47"/>
        <pc:sldMkLst>
          <pc:docMk/>
          <pc:sldMk cId="3148313373" sldId="439"/>
        </pc:sldMkLst>
      </pc:sldChg>
      <pc:sldChg chg="del">
        <pc:chgData name="Tereza Viplerová" userId="4a5625560623e0a4" providerId="LiveId" clId="{4805B085-2508-46F7-887A-9EF20CC41235}" dt="2022-10-30T16:51:33.887" v="58" actId="47"/>
        <pc:sldMkLst>
          <pc:docMk/>
          <pc:sldMk cId="1398126822" sldId="440"/>
        </pc:sldMkLst>
      </pc:sldChg>
      <pc:sldChg chg="del">
        <pc:chgData name="Tereza Viplerová" userId="4a5625560623e0a4" providerId="LiveId" clId="{4805B085-2508-46F7-887A-9EF20CC41235}" dt="2022-10-30T16:51:35.441" v="59" actId="47"/>
        <pc:sldMkLst>
          <pc:docMk/>
          <pc:sldMk cId="241025295" sldId="441"/>
        </pc:sldMkLst>
      </pc:sldChg>
      <pc:sldChg chg="del">
        <pc:chgData name="Tereza Viplerová" userId="4a5625560623e0a4" providerId="LiveId" clId="{4805B085-2508-46F7-887A-9EF20CC41235}" dt="2022-10-30T16:51:40.816" v="60" actId="47"/>
        <pc:sldMkLst>
          <pc:docMk/>
          <pc:sldMk cId="1069100909" sldId="442"/>
        </pc:sldMkLst>
      </pc:sldChg>
      <pc:sldChg chg="add del">
        <pc:chgData name="Tereza Viplerová" userId="4a5625560623e0a4" providerId="LiveId" clId="{4805B085-2508-46F7-887A-9EF20CC41235}" dt="2022-10-30T16:50:52.887" v="2" actId="47"/>
        <pc:sldMkLst>
          <pc:docMk/>
          <pc:sldMk cId="1382396297" sldId="444"/>
        </pc:sldMkLst>
      </pc:sldChg>
      <pc:sldChg chg="modSp new mod">
        <pc:chgData name="Tereza Viplerová" userId="4a5625560623e0a4" providerId="LiveId" clId="{4805B085-2508-46F7-887A-9EF20CC41235}" dt="2022-10-30T16:54:17.177" v="97" actId="1076"/>
        <pc:sldMkLst>
          <pc:docMk/>
          <pc:sldMk cId="1941486100" sldId="444"/>
        </pc:sldMkLst>
        <pc:spChg chg="mod">
          <ac:chgData name="Tereza Viplerová" userId="4a5625560623e0a4" providerId="LiveId" clId="{4805B085-2508-46F7-887A-9EF20CC41235}" dt="2022-10-30T16:54:11.190" v="96" actId="20577"/>
          <ac:spMkLst>
            <pc:docMk/>
            <pc:sldMk cId="1941486100" sldId="444"/>
            <ac:spMk id="2" creationId="{D8428331-CAD9-3203-234B-969F9B848EB4}"/>
          </ac:spMkLst>
        </pc:spChg>
        <pc:spChg chg="mod">
          <ac:chgData name="Tereza Viplerová" userId="4a5625560623e0a4" providerId="LiveId" clId="{4805B085-2508-46F7-887A-9EF20CC41235}" dt="2022-10-30T16:54:17.177" v="97" actId="1076"/>
          <ac:spMkLst>
            <pc:docMk/>
            <pc:sldMk cId="1941486100" sldId="444"/>
            <ac:spMk id="3" creationId="{1FFFF148-C859-5E1B-C420-7F5FCFAC6D4C}"/>
          </ac:spMkLst>
        </pc:spChg>
      </pc:sldChg>
      <pc:sldChg chg="modSp add mod">
        <pc:chgData name="Tereza Viplerová" userId="4a5625560623e0a4" providerId="LiveId" clId="{4805B085-2508-46F7-887A-9EF20CC41235}" dt="2022-10-30T16:54:43.023" v="146" actId="6549"/>
        <pc:sldMkLst>
          <pc:docMk/>
          <pc:sldMk cId="3986346226" sldId="445"/>
        </pc:sldMkLst>
        <pc:spChg chg="mod">
          <ac:chgData name="Tereza Viplerová" userId="4a5625560623e0a4" providerId="LiveId" clId="{4805B085-2508-46F7-887A-9EF20CC41235}" dt="2022-10-30T16:54:43.023" v="146" actId="6549"/>
          <ac:spMkLst>
            <pc:docMk/>
            <pc:sldMk cId="3986346226" sldId="445"/>
            <ac:spMk id="2" creationId="{D8428331-CAD9-3203-234B-969F9B848EB4}"/>
          </ac:spMkLst>
        </pc:spChg>
        <pc:spChg chg="mod">
          <ac:chgData name="Tereza Viplerová" userId="4a5625560623e0a4" providerId="LiveId" clId="{4805B085-2508-46F7-887A-9EF20CC41235}" dt="2022-10-30T16:54:31.421" v="100" actId="27636"/>
          <ac:spMkLst>
            <pc:docMk/>
            <pc:sldMk cId="3986346226" sldId="445"/>
            <ac:spMk id="3" creationId="{1FFFF148-C859-5E1B-C420-7F5FCFAC6D4C}"/>
          </ac:spMkLst>
        </pc:spChg>
      </pc:sldChg>
      <pc:sldChg chg="modSp add mod">
        <pc:chgData name="Tereza Viplerová" userId="4a5625560623e0a4" providerId="LiveId" clId="{4805B085-2508-46F7-887A-9EF20CC41235}" dt="2022-10-30T16:55:43.579" v="170" actId="20577"/>
        <pc:sldMkLst>
          <pc:docMk/>
          <pc:sldMk cId="967025736" sldId="446"/>
        </pc:sldMkLst>
        <pc:spChg chg="mod">
          <ac:chgData name="Tereza Viplerová" userId="4a5625560623e0a4" providerId="LiveId" clId="{4805B085-2508-46F7-887A-9EF20CC41235}" dt="2022-10-30T16:55:19.115" v="162" actId="20577"/>
          <ac:spMkLst>
            <pc:docMk/>
            <pc:sldMk cId="967025736" sldId="446"/>
            <ac:spMk id="2" creationId="{D8428331-CAD9-3203-234B-969F9B848EB4}"/>
          </ac:spMkLst>
        </pc:spChg>
        <pc:spChg chg="mod">
          <ac:chgData name="Tereza Viplerová" userId="4a5625560623e0a4" providerId="LiveId" clId="{4805B085-2508-46F7-887A-9EF20CC41235}" dt="2022-10-30T16:55:43.579" v="170" actId="20577"/>
          <ac:spMkLst>
            <pc:docMk/>
            <pc:sldMk cId="967025736" sldId="446"/>
            <ac:spMk id="3" creationId="{1FFFF148-C859-5E1B-C420-7F5FCFAC6D4C}"/>
          </ac:spMkLst>
        </pc:spChg>
      </pc:sldChg>
      <pc:sldChg chg="modSp add mod">
        <pc:chgData name="Tereza Viplerová" userId="4a5625560623e0a4" providerId="LiveId" clId="{4805B085-2508-46F7-887A-9EF20CC41235}" dt="2022-10-30T16:56:13.819" v="183" actId="20577"/>
        <pc:sldMkLst>
          <pc:docMk/>
          <pc:sldMk cId="1962210248" sldId="447"/>
        </pc:sldMkLst>
        <pc:spChg chg="mod">
          <ac:chgData name="Tereza Viplerová" userId="4a5625560623e0a4" providerId="LiveId" clId="{4805B085-2508-46F7-887A-9EF20CC41235}" dt="2022-10-30T16:56:13.819" v="183" actId="20577"/>
          <ac:spMkLst>
            <pc:docMk/>
            <pc:sldMk cId="1962210248" sldId="447"/>
            <ac:spMk id="2" creationId="{D8428331-CAD9-3203-234B-969F9B848EB4}"/>
          </ac:spMkLst>
        </pc:spChg>
        <pc:spChg chg="mod">
          <ac:chgData name="Tereza Viplerová" userId="4a5625560623e0a4" providerId="LiveId" clId="{4805B085-2508-46F7-887A-9EF20CC41235}" dt="2022-10-30T16:56:08.759" v="173" actId="27636"/>
          <ac:spMkLst>
            <pc:docMk/>
            <pc:sldMk cId="1962210248" sldId="447"/>
            <ac:spMk id="3" creationId="{1FFFF148-C859-5E1B-C420-7F5FCFAC6D4C}"/>
          </ac:spMkLst>
        </pc:spChg>
      </pc:sldChg>
      <pc:sldChg chg="addSp delSp modSp add mod">
        <pc:chgData name="Tereza Viplerová" userId="4a5625560623e0a4" providerId="LiveId" clId="{4805B085-2508-46F7-887A-9EF20CC41235}" dt="2022-10-30T16:56:50.434" v="202" actId="1076"/>
        <pc:sldMkLst>
          <pc:docMk/>
          <pc:sldMk cId="3250742940" sldId="448"/>
        </pc:sldMkLst>
        <pc:spChg chg="mod">
          <ac:chgData name="Tereza Viplerová" userId="4a5625560623e0a4" providerId="LiveId" clId="{4805B085-2508-46F7-887A-9EF20CC41235}" dt="2022-10-30T16:56:27.218" v="195" actId="20577"/>
          <ac:spMkLst>
            <pc:docMk/>
            <pc:sldMk cId="3250742940" sldId="448"/>
            <ac:spMk id="2" creationId="{D8428331-CAD9-3203-234B-969F9B848EB4}"/>
          </ac:spMkLst>
        </pc:spChg>
        <pc:spChg chg="del mod">
          <ac:chgData name="Tereza Viplerová" userId="4a5625560623e0a4" providerId="LiveId" clId="{4805B085-2508-46F7-887A-9EF20CC41235}" dt="2022-10-30T16:56:37.207" v="199"/>
          <ac:spMkLst>
            <pc:docMk/>
            <pc:sldMk cId="3250742940" sldId="448"/>
            <ac:spMk id="3" creationId="{1FFFF148-C859-5E1B-C420-7F5FCFAC6D4C}"/>
          </ac:spMkLst>
        </pc:spChg>
        <pc:picChg chg="add del mod">
          <ac:chgData name="Tereza Viplerová" userId="4a5625560623e0a4" providerId="LiveId" clId="{4805B085-2508-46F7-887A-9EF20CC41235}" dt="2022-10-30T16:56:34.873" v="197" actId="478"/>
          <ac:picMkLst>
            <pc:docMk/>
            <pc:sldMk cId="3250742940" sldId="448"/>
            <ac:picMk id="4" creationId="{96DC076B-D0E3-85E4-39D4-A3303C4BD099}"/>
          </ac:picMkLst>
        </pc:picChg>
        <pc:picChg chg="add mod">
          <ac:chgData name="Tereza Viplerová" userId="4a5625560623e0a4" providerId="LiveId" clId="{4805B085-2508-46F7-887A-9EF20CC41235}" dt="2022-10-30T16:56:47.588" v="201" actId="1076"/>
          <ac:picMkLst>
            <pc:docMk/>
            <pc:sldMk cId="3250742940" sldId="448"/>
            <ac:picMk id="5" creationId="{63ED6836-1CD9-90BC-0D26-05FDEFE54D10}"/>
          </ac:picMkLst>
        </pc:picChg>
        <pc:picChg chg="add mod">
          <ac:chgData name="Tereza Viplerová" userId="4a5625560623e0a4" providerId="LiveId" clId="{4805B085-2508-46F7-887A-9EF20CC41235}" dt="2022-10-30T16:56:50.434" v="202" actId="1076"/>
          <ac:picMkLst>
            <pc:docMk/>
            <pc:sldMk cId="3250742940" sldId="448"/>
            <ac:picMk id="6" creationId="{F4DD7E8D-F78D-313A-D6A0-C8858129E1F4}"/>
          </ac:picMkLst>
        </pc:picChg>
      </pc:sldChg>
      <pc:sldChg chg="addSp delSp modSp add mod">
        <pc:chgData name="Tereza Viplerová" userId="4a5625560623e0a4" providerId="LiveId" clId="{4805B085-2508-46F7-887A-9EF20CC41235}" dt="2022-10-30T16:58:04.965" v="214" actId="255"/>
        <pc:sldMkLst>
          <pc:docMk/>
          <pc:sldMk cId="503257767" sldId="449"/>
        </pc:sldMkLst>
        <pc:spChg chg="add del mod">
          <ac:chgData name="Tereza Viplerová" userId="4a5625560623e0a4" providerId="LiveId" clId="{4805B085-2508-46F7-887A-9EF20CC41235}" dt="2022-10-30T16:57:35.315" v="206"/>
          <ac:spMkLst>
            <pc:docMk/>
            <pc:sldMk cId="503257767" sldId="449"/>
            <ac:spMk id="3" creationId="{AAD28B38-1ECB-30AC-3A70-90E3618322C2}"/>
          </ac:spMkLst>
        </pc:spChg>
        <pc:spChg chg="add mod">
          <ac:chgData name="Tereza Viplerová" userId="4a5625560623e0a4" providerId="LiveId" clId="{4805B085-2508-46F7-887A-9EF20CC41235}" dt="2022-10-30T16:58:04.965" v="214" actId="255"/>
          <ac:spMkLst>
            <pc:docMk/>
            <pc:sldMk cId="503257767" sldId="449"/>
            <ac:spMk id="8" creationId="{22E35CB6-83F1-14C2-CBE9-3000C784AA53}"/>
          </ac:spMkLst>
        </pc:spChg>
        <pc:picChg chg="add mod">
          <ac:chgData name="Tereza Viplerová" userId="4a5625560623e0a4" providerId="LiveId" clId="{4805B085-2508-46F7-887A-9EF20CC41235}" dt="2022-10-30T16:57:42.037" v="208" actId="1076"/>
          <ac:picMkLst>
            <pc:docMk/>
            <pc:sldMk cId="503257767" sldId="449"/>
            <ac:picMk id="4" creationId="{1E4A8146-8759-ED5B-C425-79BFDFB7EEE2}"/>
          </ac:picMkLst>
        </pc:picChg>
        <pc:picChg chg="del">
          <ac:chgData name="Tereza Viplerová" userId="4a5625560623e0a4" providerId="LiveId" clId="{4805B085-2508-46F7-887A-9EF20CC41235}" dt="2022-10-30T16:57:31.106" v="205" actId="478"/>
          <ac:picMkLst>
            <pc:docMk/>
            <pc:sldMk cId="503257767" sldId="449"/>
            <ac:picMk id="5" creationId="{63ED6836-1CD9-90BC-0D26-05FDEFE54D10}"/>
          </ac:picMkLst>
        </pc:picChg>
        <pc:picChg chg="del">
          <ac:chgData name="Tereza Viplerová" userId="4a5625560623e0a4" providerId="LiveId" clId="{4805B085-2508-46F7-887A-9EF20CC41235}" dt="2022-10-30T16:57:28.805" v="204" actId="478"/>
          <ac:picMkLst>
            <pc:docMk/>
            <pc:sldMk cId="503257767" sldId="449"/>
            <ac:picMk id="6" creationId="{F4DD7E8D-F78D-313A-D6A0-C8858129E1F4}"/>
          </ac:picMkLst>
        </pc:picChg>
      </pc:sldChg>
      <pc:sldChg chg="addSp delSp modSp new mod">
        <pc:chgData name="Tereza Viplerová" userId="4a5625560623e0a4" providerId="LiveId" clId="{4805B085-2508-46F7-887A-9EF20CC41235}" dt="2022-10-30T16:59:01.868" v="270" actId="478"/>
        <pc:sldMkLst>
          <pc:docMk/>
          <pc:sldMk cId="642098944" sldId="450"/>
        </pc:sldMkLst>
        <pc:spChg chg="del mod">
          <ac:chgData name="Tereza Viplerová" userId="4a5625560623e0a4" providerId="LiveId" clId="{4805B085-2508-46F7-887A-9EF20CC41235}" dt="2022-10-30T16:59:01.868" v="270" actId="478"/>
          <ac:spMkLst>
            <pc:docMk/>
            <pc:sldMk cId="642098944" sldId="450"/>
            <ac:spMk id="2" creationId="{3413E15D-3270-6527-98A0-0F07FBA0C080}"/>
          </ac:spMkLst>
        </pc:spChg>
        <pc:spChg chg="del">
          <ac:chgData name="Tereza Viplerová" userId="4a5625560623e0a4" providerId="LiveId" clId="{4805B085-2508-46F7-887A-9EF20CC41235}" dt="2022-10-30T16:58:35.623" v="261"/>
          <ac:spMkLst>
            <pc:docMk/>
            <pc:sldMk cId="642098944" sldId="450"/>
            <ac:spMk id="3" creationId="{7DB93A3A-E915-2B0C-C3B7-B27EEA92E54D}"/>
          </ac:spMkLst>
        </pc:spChg>
        <pc:picChg chg="add mod">
          <ac:chgData name="Tereza Viplerová" userId="4a5625560623e0a4" providerId="LiveId" clId="{4805B085-2508-46F7-887A-9EF20CC41235}" dt="2022-10-30T16:58:59.451" v="269" actId="1076"/>
          <ac:picMkLst>
            <pc:docMk/>
            <pc:sldMk cId="642098944" sldId="450"/>
            <ac:picMk id="4" creationId="{798D197D-1807-5828-8D48-795EC6E87774}"/>
          </ac:picMkLst>
        </pc:picChg>
      </pc:sldChg>
      <pc:sldChg chg="modSp new mod">
        <pc:chgData name="Tereza Viplerová" userId="4a5625560623e0a4" providerId="LiveId" clId="{4805B085-2508-46F7-887A-9EF20CC41235}" dt="2022-10-30T17:01:01.150" v="375" actId="20577"/>
        <pc:sldMkLst>
          <pc:docMk/>
          <pc:sldMk cId="4127698921" sldId="451"/>
        </pc:sldMkLst>
        <pc:spChg chg="mod">
          <ac:chgData name="Tereza Viplerová" userId="4a5625560623e0a4" providerId="LiveId" clId="{4805B085-2508-46F7-887A-9EF20CC41235}" dt="2022-10-30T16:59:59.668" v="333" actId="14100"/>
          <ac:spMkLst>
            <pc:docMk/>
            <pc:sldMk cId="4127698921" sldId="451"/>
            <ac:spMk id="2" creationId="{F380D209-19A7-A846-4E3F-885E42CF7ACA}"/>
          </ac:spMkLst>
        </pc:spChg>
        <pc:spChg chg="mod">
          <ac:chgData name="Tereza Viplerová" userId="4a5625560623e0a4" providerId="LiveId" clId="{4805B085-2508-46F7-887A-9EF20CC41235}" dt="2022-10-30T17:01:01.150" v="375" actId="20577"/>
          <ac:spMkLst>
            <pc:docMk/>
            <pc:sldMk cId="4127698921" sldId="451"/>
            <ac:spMk id="3" creationId="{ED7222E6-A513-592F-5CC4-E82885528637}"/>
          </ac:spMkLst>
        </pc:spChg>
      </pc:sldChg>
      <pc:sldChg chg="modSp new mod">
        <pc:chgData name="Tereza Viplerová" userId="4a5625560623e0a4" providerId="LiveId" clId="{4805B085-2508-46F7-887A-9EF20CC41235}" dt="2022-10-30T17:02:19.378" v="419" actId="27636"/>
        <pc:sldMkLst>
          <pc:docMk/>
          <pc:sldMk cId="266065725" sldId="452"/>
        </pc:sldMkLst>
        <pc:spChg chg="mod">
          <ac:chgData name="Tereza Viplerová" userId="4a5625560623e0a4" providerId="LiveId" clId="{4805B085-2508-46F7-887A-9EF20CC41235}" dt="2022-10-30T17:01:18.807" v="378" actId="14100"/>
          <ac:spMkLst>
            <pc:docMk/>
            <pc:sldMk cId="266065725" sldId="452"/>
            <ac:spMk id="2" creationId="{D30E5B1F-D773-628D-F17F-C1BE773276BE}"/>
          </ac:spMkLst>
        </pc:spChg>
        <pc:spChg chg="mod">
          <ac:chgData name="Tereza Viplerová" userId="4a5625560623e0a4" providerId="LiveId" clId="{4805B085-2508-46F7-887A-9EF20CC41235}" dt="2022-10-30T17:02:19.378" v="419" actId="27636"/>
          <ac:spMkLst>
            <pc:docMk/>
            <pc:sldMk cId="266065725" sldId="452"/>
            <ac:spMk id="3" creationId="{3657C474-2F79-A159-1815-4BEE675DB401}"/>
          </ac:spMkLst>
        </pc:spChg>
      </pc:sldChg>
      <pc:sldChg chg="modSp new mod">
        <pc:chgData name="Tereza Viplerová" userId="4a5625560623e0a4" providerId="LiveId" clId="{4805B085-2508-46F7-887A-9EF20CC41235}" dt="2022-10-30T17:03:30.472" v="476" actId="20577"/>
        <pc:sldMkLst>
          <pc:docMk/>
          <pc:sldMk cId="3997988971" sldId="453"/>
        </pc:sldMkLst>
        <pc:spChg chg="mod">
          <ac:chgData name="Tereza Viplerová" userId="4a5625560623e0a4" providerId="LiveId" clId="{4805B085-2508-46F7-887A-9EF20CC41235}" dt="2022-10-30T17:02:37.156" v="422" actId="14100"/>
          <ac:spMkLst>
            <pc:docMk/>
            <pc:sldMk cId="3997988971" sldId="453"/>
            <ac:spMk id="2" creationId="{92FB79FE-8318-FE56-DB4F-EBCBECB49CAF}"/>
          </ac:spMkLst>
        </pc:spChg>
        <pc:spChg chg="mod">
          <ac:chgData name="Tereza Viplerová" userId="4a5625560623e0a4" providerId="LiveId" clId="{4805B085-2508-46F7-887A-9EF20CC41235}" dt="2022-10-30T17:03:30.472" v="476" actId="20577"/>
          <ac:spMkLst>
            <pc:docMk/>
            <pc:sldMk cId="3997988971" sldId="453"/>
            <ac:spMk id="3" creationId="{C6A19FAD-D6EF-D55C-C7D3-7E953EECF70E}"/>
          </ac:spMkLst>
        </pc:spChg>
      </pc:sldChg>
      <pc:sldChg chg="modSp new mod">
        <pc:chgData name="Tereza Viplerová" userId="4a5625560623e0a4" providerId="LiveId" clId="{4805B085-2508-46F7-887A-9EF20CC41235}" dt="2022-10-30T17:05:18.063" v="539" actId="20577"/>
        <pc:sldMkLst>
          <pc:docMk/>
          <pc:sldMk cId="438678243" sldId="454"/>
        </pc:sldMkLst>
        <pc:spChg chg="mod">
          <ac:chgData name="Tereza Viplerová" userId="4a5625560623e0a4" providerId="LiveId" clId="{4805B085-2508-46F7-887A-9EF20CC41235}" dt="2022-10-30T17:03:45.941" v="479" actId="14100"/>
          <ac:spMkLst>
            <pc:docMk/>
            <pc:sldMk cId="438678243" sldId="454"/>
            <ac:spMk id="2" creationId="{9CB9DD62-C5F0-E56D-54CC-93E17E8C8DD6}"/>
          </ac:spMkLst>
        </pc:spChg>
        <pc:spChg chg="mod">
          <ac:chgData name="Tereza Viplerová" userId="4a5625560623e0a4" providerId="LiveId" clId="{4805B085-2508-46F7-887A-9EF20CC41235}" dt="2022-10-30T17:05:18.063" v="539" actId="20577"/>
          <ac:spMkLst>
            <pc:docMk/>
            <pc:sldMk cId="438678243" sldId="454"/>
            <ac:spMk id="3" creationId="{C1AAE157-25E7-DC6A-A7D7-299582C31DBD}"/>
          </ac:spMkLst>
        </pc:spChg>
      </pc:sldChg>
      <pc:sldChg chg="modSp new mod">
        <pc:chgData name="Tereza Viplerová" userId="4a5625560623e0a4" providerId="LiveId" clId="{4805B085-2508-46F7-887A-9EF20CC41235}" dt="2022-10-30T17:07:55.978" v="645" actId="5793"/>
        <pc:sldMkLst>
          <pc:docMk/>
          <pc:sldMk cId="991616122" sldId="455"/>
        </pc:sldMkLst>
        <pc:spChg chg="mod">
          <ac:chgData name="Tereza Viplerová" userId="4a5625560623e0a4" providerId="LiveId" clId="{4805B085-2508-46F7-887A-9EF20CC41235}" dt="2022-10-30T17:05:33.367" v="558" actId="20577"/>
          <ac:spMkLst>
            <pc:docMk/>
            <pc:sldMk cId="991616122" sldId="455"/>
            <ac:spMk id="2" creationId="{EEF0EDE8-DBA9-E653-D0B7-A43EFFCA5543}"/>
          </ac:spMkLst>
        </pc:spChg>
        <pc:spChg chg="mod">
          <ac:chgData name="Tereza Viplerová" userId="4a5625560623e0a4" providerId="LiveId" clId="{4805B085-2508-46F7-887A-9EF20CC41235}" dt="2022-10-30T17:07:55.978" v="645" actId="5793"/>
          <ac:spMkLst>
            <pc:docMk/>
            <pc:sldMk cId="991616122" sldId="455"/>
            <ac:spMk id="3" creationId="{B95DCB6A-52BF-432F-82EC-69CCA24339FF}"/>
          </ac:spMkLst>
        </pc:spChg>
      </pc:sldChg>
      <pc:sldChg chg="addSp delSp modSp new mod">
        <pc:chgData name="Tereza Viplerová" userId="4a5625560623e0a4" providerId="LiveId" clId="{4805B085-2508-46F7-887A-9EF20CC41235}" dt="2022-10-30T17:08:39.380" v="666" actId="1076"/>
        <pc:sldMkLst>
          <pc:docMk/>
          <pc:sldMk cId="1283877671" sldId="456"/>
        </pc:sldMkLst>
        <pc:spChg chg="mod">
          <ac:chgData name="Tereza Viplerová" userId="4a5625560623e0a4" providerId="LiveId" clId="{4805B085-2508-46F7-887A-9EF20CC41235}" dt="2022-10-30T17:08:16.100" v="661" actId="20577"/>
          <ac:spMkLst>
            <pc:docMk/>
            <pc:sldMk cId="1283877671" sldId="456"/>
            <ac:spMk id="2" creationId="{A37BC7B8-35D8-9F67-35CA-C48EA11F7FC3}"/>
          </ac:spMkLst>
        </pc:spChg>
        <pc:spChg chg="del">
          <ac:chgData name="Tereza Viplerová" userId="4a5625560623e0a4" providerId="LiveId" clId="{4805B085-2508-46F7-887A-9EF20CC41235}" dt="2022-10-30T17:08:22.474" v="662" actId="22"/>
          <ac:spMkLst>
            <pc:docMk/>
            <pc:sldMk cId="1283877671" sldId="456"/>
            <ac:spMk id="3" creationId="{E0764FAA-6197-CFBB-E681-5793F715CBD5}"/>
          </ac:spMkLst>
        </pc:spChg>
        <pc:picChg chg="add mod ord">
          <ac:chgData name="Tereza Viplerová" userId="4a5625560623e0a4" providerId="LiveId" clId="{4805B085-2508-46F7-887A-9EF20CC41235}" dt="2022-10-30T17:08:39.380" v="666" actId="1076"/>
          <ac:picMkLst>
            <pc:docMk/>
            <pc:sldMk cId="1283877671" sldId="456"/>
            <ac:picMk id="5" creationId="{858A429B-51D3-4AEC-66CC-4D08A39A9ACA}"/>
          </ac:picMkLst>
        </pc:picChg>
      </pc:sldChg>
      <pc:sldChg chg="modSp new mod">
        <pc:chgData name="Tereza Viplerová" userId="4a5625560623e0a4" providerId="LiveId" clId="{4805B085-2508-46F7-887A-9EF20CC41235}" dt="2022-10-30T17:12:21.994" v="937" actId="20577"/>
        <pc:sldMkLst>
          <pc:docMk/>
          <pc:sldMk cId="2177776331" sldId="457"/>
        </pc:sldMkLst>
        <pc:spChg chg="mod">
          <ac:chgData name="Tereza Viplerová" userId="4a5625560623e0a4" providerId="LiveId" clId="{4805B085-2508-46F7-887A-9EF20CC41235}" dt="2022-10-30T17:11:24.539" v="704" actId="20577"/>
          <ac:spMkLst>
            <pc:docMk/>
            <pc:sldMk cId="2177776331" sldId="457"/>
            <ac:spMk id="2" creationId="{53BC5D16-2ACA-25FF-8A9D-E6B99C56A626}"/>
          </ac:spMkLst>
        </pc:spChg>
        <pc:spChg chg="mod">
          <ac:chgData name="Tereza Viplerová" userId="4a5625560623e0a4" providerId="LiveId" clId="{4805B085-2508-46F7-887A-9EF20CC41235}" dt="2022-10-30T17:12:21.994" v="937" actId="20577"/>
          <ac:spMkLst>
            <pc:docMk/>
            <pc:sldMk cId="2177776331" sldId="457"/>
            <ac:spMk id="3" creationId="{7E1FF502-684D-99EF-E662-50BC5B04F8B8}"/>
          </ac:spMkLst>
        </pc:spChg>
      </pc:sldChg>
      <pc:sldChg chg="modSp add mod">
        <pc:chgData name="Tereza Viplerová" userId="4a5625560623e0a4" providerId="LiveId" clId="{4805B085-2508-46F7-887A-9EF20CC41235}" dt="2022-10-30T17:13:55.316" v="1282" actId="20577"/>
        <pc:sldMkLst>
          <pc:docMk/>
          <pc:sldMk cId="1539971940" sldId="458"/>
        </pc:sldMkLst>
        <pc:spChg chg="mod">
          <ac:chgData name="Tereza Viplerová" userId="4a5625560623e0a4" providerId="LiveId" clId="{4805B085-2508-46F7-887A-9EF20CC41235}" dt="2022-10-30T17:12:34.001" v="955" actId="20577"/>
          <ac:spMkLst>
            <pc:docMk/>
            <pc:sldMk cId="1539971940" sldId="458"/>
            <ac:spMk id="2" creationId="{53BC5D16-2ACA-25FF-8A9D-E6B99C56A626}"/>
          </ac:spMkLst>
        </pc:spChg>
        <pc:spChg chg="mod">
          <ac:chgData name="Tereza Viplerová" userId="4a5625560623e0a4" providerId="LiveId" clId="{4805B085-2508-46F7-887A-9EF20CC41235}" dt="2022-10-30T17:13:55.316" v="1282" actId="20577"/>
          <ac:spMkLst>
            <pc:docMk/>
            <pc:sldMk cId="1539971940" sldId="458"/>
            <ac:spMk id="3" creationId="{7E1FF502-684D-99EF-E662-50BC5B04F8B8}"/>
          </ac:spMkLst>
        </pc:spChg>
      </pc:sldChg>
      <pc:sldChg chg="modSp new mod">
        <pc:chgData name="Tereza Viplerová" userId="4a5625560623e0a4" providerId="LiveId" clId="{4805B085-2508-46F7-887A-9EF20CC41235}" dt="2022-10-30T17:15:25.873" v="1552" actId="20577"/>
        <pc:sldMkLst>
          <pc:docMk/>
          <pc:sldMk cId="747414631" sldId="459"/>
        </pc:sldMkLst>
        <pc:spChg chg="mod">
          <ac:chgData name="Tereza Viplerová" userId="4a5625560623e0a4" providerId="LiveId" clId="{4805B085-2508-46F7-887A-9EF20CC41235}" dt="2022-10-30T17:14:04.470" v="1303" actId="20577"/>
          <ac:spMkLst>
            <pc:docMk/>
            <pc:sldMk cId="747414631" sldId="459"/>
            <ac:spMk id="2" creationId="{A309E94C-97D3-6EE7-F1DB-BA51B74286F5}"/>
          </ac:spMkLst>
        </pc:spChg>
        <pc:spChg chg="mod">
          <ac:chgData name="Tereza Viplerová" userId="4a5625560623e0a4" providerId="LiveId" clId="{4805B085-2508-46F7-887A-9EF20CC41235}" dt="2022-10-30T17:15:25.873" v="1552" actId="20577"/>
          <ac:spMkLst>
            <pc:docMk/>
            <pc:sldMk cId="747414631" sldId="459"/>
            <ac:spMk id="3" creationId="{D2EAFB3C-981D-A119-6E7F-7D23178CC77D}"/>
          </ac:spMkLst>
        </pc:spChg>
      </pc:sldChg>
      <pc:sldChg chg="modSp new mod">
        <pc:chgData name="Tereza Viplerová" userId="4a5625560623e0a4" providerId="LiveId" clId="{4805B085-2508-46F7-887A-9EF20CC41235}" dt="2022-10-30T17:17:46.375" v="1688" actId="20577"/>
        <pc:sldMkLst>
          <pc:docMk/>
          <pc:sldMk cId="1132190722" sldId="460"/>
        </pc:sldMkLst>
        <pc:spChg chg="mod">
          <ac:chgData name="Tereza Viplerová" userId="4a5625560623e0a4" providerId="LiveId" clId="{4805B085-2508-46F7-887A-9EF20CC41235}" dt="2022-10-30T17:16:02.289" v="1560" actId="20577"/>
          <ac:spMkLst>
            <pc:docMk/>
            <pc:sldMk cId="1132190722" sldId="460"/>
            <ac:spMk id="2" creationId="{FF249911-AA48-9DA4-6542-BF28C893E33E}"/>
          </ac:spMkLst>
        </pc:spChg>
        <pc:spChg chg="mod">
          <ac:chgData name="Tereza Viplerová" userId="4a5625560623e0a4" providerId="LiveId" clId="{4805B085-2508-46F7-887A-9EF20CC41235}" dt="2022-10-30T17:17:46.375" v="1688" actId="20577"/>
          <ac:spMkLst>
            <pc:docMk/>
            <pc:sldMk cId="1132190722" sldId="460"/>
            <ac:spMk id="3" creationId="{50EA8B51-7665-37A3-2245-77B5E3B03A9A}"/>
          </ac:spMkLst>
        </pc:spChg>
      </pc:sldChg>
      <pc:sldChg chg="modSp new mod">
        <pc:chgData name="Tereza Viplerová" userId="4a5625560623e0a4" providerId="LiveId" clId="{4805B085-2508-46F7-887A-9EF20CC41235}" dt="2022-10-30T17:19:37.321" v="2030" actId="20577"/>
        <pc:sldMkLst>
          <pc:docMk/>
          <pc:sldMk cId="3042181769" sldId="461"/>
        </pc:sldMkLst>
        <pc:spChg chg="mod">
          <ac:chgData name="Tereza Viplerová" userId="4a5625560623e0a4" providerId="LiveId" clId="{4805B085-2508-46F7-887A-9EF20CC41235}" dt="2022-10-30T17:17:43.087" v="1687" actId="20577"/>
          <ac:spMkLst>
            <pc:docMk/>
            <pc:sldMk cId="3042181769" sldId="461"/>
            <ac:spMk id="2" creationId="{770E2AD4-3222-A001-DB1C-EC8BD4767DE9}"/>
          </ac:spMkLst>
        </pc:spChg>
        <pc:spChg chg="mod">
          <ac:chgData name="Tereza Viplerová" userId="4a5625560623e0a4" providerId="LiveId" clId="{4805B085-2508-46F7-887A-9EF20CC41235}" dt="2022-10-30T17:19:37.321" v="2030" actId="20577"/>
          <ac:spMkLst>
            <pc:docMk/>
            <pc:sldMk cId="3042181769" sldId="461"/>
            <ac:spMk id="3" creationId="{AA9C148F-A290-4538-F61E-A499531D015C}"/>
          </ac:spMkLst>
        </pc:spChg>
      </pc:sldChg>
      <pc:sldChg chg="modSp new mod">
        <pc:chgData name="Tereza Viplerová" userId="4a5625560623e0a4" providerId="LiveId" clId="{4805B085-2508-46F7-887A-9EF20CC41235}" dt="2022-10-30T17:20:04.739" v="2037" actId="27636"/>
        <pc:sldMkLst>
          <pc:docMk/>
          <pc:sldMk cId="303077063" sldId="462"/>
        </pc:sldMkLst>
        <pc:spChg chg="mod">
          <ac:chgData name="Tereza Viplerová" userId="4a5625560623e0a4" providerId="LiveId" clId="{4805B085-2508-46F7-887A-9EF20CC41235}" dt="2022-10-30T17:19:52.091" v="2033" actId="20577"/>
          <ac:spMkLst>
            <pc:docMk/>
            <pc:sldMk cId="303077063" sldId="462"/>
            <ac:spMk id="2" creationId="{5C29BE1C-02B8-51A9-58B6-5892C3826415}"/>
          </ac:spMkLst>
        </pc:spChg>
        <pc:spChg chg="mod">
          <ac:chgData name="Tereza Viplerová" userId="4a5625560623e0a4" providerId="LiveId" clId="{4805B085-2508-46F7-887A-9EF20CC41235}" dt="2022-10-30T17:20:04.739" v="2037" actId="27636"/>
          <ac:spMkLst>
            <pc:docMk/>
            <pc:sldMk cId="303077063" sldId="462"/>
            <ac:spMk id="3" creationId="{A84A3727-5BA5-319F-4187-4BDD4BF67D27}"/>
          </ac:spMkLst>
        </pc:spChg>
      </pc:sldChg>
      <pc:sldChg chg="modSp new mod">
        <pc:chgData name="Tereza Viplerová" userId="4a5625560623e0a4" providerId="LiveId" clId="{4805B085-2508-46F7-887A-9EF20CC41235}" dt="2022-10-30T17:20:54.464" v="2227" actId="20577"/>
        <pc:sldMkLst>
          <pc:docMk/>
          <pc:sldMk cId="2711060763" sldId="463"/>
        </pc:sldMkLst>
        <pc:spChg chg="mod">
          <ac:chgData name="Tereza Viplerová" userId="4a5625560623e0a4" providerId="LiveId" clId="{4805B085-2508-46F7-887A-9EF20CC41235}" dt="2022-10-30T17:20:14.506" v="2040" actId="20577"/>
          <ac:spMkLst>
            <pc:docMk/>
            <pc:sldMk cId="2711060763" sldId="463"/>
            <ac:spMk id="2" creationId="{34C91B07-6B33-BB3B-5DDD-C94BD38B2F45}"/>
          </ac:spMkLst>
        </pc:spChg>
        <pc:spChg chg="mod">
          <ac:chgData name="Tereza Viplerová" userId="4a5625560623e0a4" providerId="LiveId" clId="{4805B085-2508-46F7-887A-9EF20CC41235}" dt="2022-10-30T17:20:54.464" v="2227" actId="20577"/>
          <ac:spMkLst>
            <pc:docMk/>
            <pc:sldMk cId="2711060763" sldId="463"/>
            <ac:spMk id="3" creationId="{01B0C070-373C-39FF-95F4-2D825B1E2FD8}"/>
          </ac:spMkLst>
        </pc:spChg>
      </pc:sldChg>
      <pc:sldChg chg="modSp new mod">
        <pc:chgData name="Tereza Viplerová" userId="4a5625560623e0a4" providerId="LiveId" clId="{4805B085-2508-46F7-887A-9EF20CC41235}" dt="2022-10-30T17:22:36.949" v="2255" actId="13926"/>
        <pc:sldMkLst>
          <pc:docMk/>
          <pc:sldMk cId="4087418290" sldId="464"/>
        </pc:sldMkLst>
        <pc:spChg chg="mod">
          <ac:chgData name="Tereza Viplerová" userId="4a5625560623e0a4" providerId="LiveId" clId="{4805B085-2508-46F7-887A-9EF20CC41235}" dt="2022-10-30T17:21:35.253" v="2239" actId="255"/>
          <ac:spMkLst>
            <pc:docMk/>
            <pc:sldMk cId="4087418290" sldId="464"/>
            <ac:spMk id="2" creationId="{2575024C-80F9-687E-9B08-87ACC5E86285}"/>
          </ac:spMkLst>
        </pc:spChg>
        <pc:spChg chg="mod">
          <ac:chgData name="Tereza Viplerová" userId="4a5625560623e0a4" providerId="LiveId" clId="{4805B085-2508-46F7-887A-9EF20CC41235}" dt="2022-10-30T17:22:36.949" v="2255" actId="13926"/>
          <ac:spMkLst>
            <pc:docMk/>
            <pc:sldMk cId="4087418290" sldId="464"/>
            <ac:spMk id="3" creationId="{0233A5A4-2EA5-E26C-8E18-C5D38751E7BD}"/>
          </ac:spMkLst>
        </pc:spChg>
      </pc:sldChg>
      <pc:sldChg chg="add ord">
        <pc:chgData name="Tereza Viplerová" userId="4a5625560623e0a4" providerId="LiveId" clId="{4805B085-2508-46F7-887A-9EF20CC41235}" dt="2022-10-30T17:21:07.245" v="2231"/>
        <pc:sldMkLst>
          <pc:docMk/>
          <pc:sldMk cId="4175504948" sldId="465"/>
        </pc:sldMkLst>
      </pc:sldChg>
      <pc:sldChg chg="add ord">
        <pc:chgData name="Tereza Viplerová" userId="4a5625560623e0a4" providerId="LiveId" clId="{4805B085-2508-46F7-887A-9EF20CC41235}" dt="2022-10-30T17:21:10.658" v="2234"/>
        <pc:sldMkLst>
          <pc:docMk/>
          <pc:sldMk cId="1405904022" sldId="466"/>
        </pc:sldMkLst>
      </pc:sldChg>
      <pc:sldChg chg="modSp new mod">
        <pc:chgData name="Tereza Viplerová" userId="4a5625560623e0a4" providerId="LiveId" clId="{4805B085-2508-46F7-887A-9EF20CC41235}" dt="2022-10-30T17:22:29.986" v="2254" actId="13926"/>
        <pc:sldMkLst>
          <pc:docMk/>
          <pc:sldMk cId="2034049176" sldId="467"/>
        </pc:sldMkLst>
        <pc:spChg chg="mod">
          <ac:chgData name="Tereza Viplerová" userId="4a5625560623e0a4" providerId="LiveId" clId="{4805B085-2508-46F7-887A-9EF20CC41235}" dt="2022-10-30T17:21:56.458" v="2245" actId="255"/>
          <ac:spMkLst>
            <pc:docMk/>
            <pc:sldMk cId="2034049176" sldId="467"/>
            <ac:spMk id="2" creationId="{82E48A50-4ED1-BE93-09E8-68530B884482}"/>
          </ac:spMkLst>
        </pc:spChg>
        <pc:spChg chg="mod">
          <ac:chgData name="Tereza Viplerová" userId="4a5625560623e0a4" providerId="LiveId" clId="{4805B085-2508-46F7-887A-9EF20CC41235}" dt="2022-10-30T17:22:29.986" v="2254" actId="13926"/>
          <ac:spMkLst>
            <pc:docMk/>
            <pc:sldMk cId="2034049176" sldId="467"/>
            <ac:spMk id="3" creationId="{310E6D37-EE22-1D16-A31A-7BFFB826ACA0}"/>
          </ac:spMkLst>
        </pc:spChg>
      </pc:sldChg>
      <pc:sldChg chg="add ord">
        <pc:chgData name="Tereza Viplerová" userId="4a5625560623e0a4" providerId="LiveId" clId="{4805B085-2508-46F7-887A-9EF20CC41235}" dt="2022-10-30T17:21:43.979" v="2243"/>
        <pc:sldMkLst>
          <pc:docMk/>
          <pc:sldMk cId="1395461214" sldId="468"/>
        </pc:sldMkLst>
      </pc:sldChg>
      <pc:sldChg chg="add ord">
        <pc:chgData name="Tereza Viplerová" userId="4a5625560623e0a4" providerId="LiveId" clId="{4805B085-2508-46F7-887A-9EF20CC41235}" dt="2022-10-30T17:22:47.202" v="2258"/>
        <pc:sldMkLst>
          <pc:docMk/>
          <pc:sldMk cId="29162716" sldId="469"/>
        </pc:sldMkLst>
      </pc:sldChg>
      <pc:sldChg chg="modSp new mod">
        <pc:chgData name="Tereza Viplerová" userId="4a5625560623e0a4" providerId="LiveId" clId="{4805B085-2508-46F7-887A-9EF20CC41235}" dt="2022-10-30T17:23:51.024" v="2503" actId="20577"/>
        <pc:sldMkLst>
          <pc:docMk/>
          <pc:sldMk cId="2608521466" sldId="470"/>
        </pc:sldMkLst>
        <pc:spChg chg="mod">
          <ac:chgData name="Tereza Viplerová" userId="4a5625560623e0a4" providerId="LiveId" clId="{4805B085-2508-46F7-887A-9EF20CC41235}" dt="2022-10-30T17:22:56.401" v="2261" actId="20577"/>
          <ac:spMkLst>
            <pc:docMk/>
            <pc:sldMk cId="2608521466" sldId="470"/>
            <ac:spMk id="2" creationId="{E8A4C70B-1008-A1D8-F06F-E73C43278693}"/>
          </ac:spMkLst>
        </pc:spChg>
        <pc:spChg chg="mod">
          <ac:chgData name="Tereza Viplerová" userId="4a5625560623e0a4" providerId="LiveId" clId="{4805B085-2508-46F7-887A-9EF20CC41235}" dt="2022-10-30T17:23:51.024" v="2503" actId="20577"/>
          <ac:spMkLst>
            <pc:docMk/>
            <pc:sldMk cId="2608521466" sldId="470"/>
            <ac:spMk id="3" creationId="{B777B1D7-D0FF-C485-AFCC-3C150B5879DE}"/>
          </ac:spMkLst>
        </pc:spChg>
      </pc:sldChg>
      <pc:sldChg chg="modSp new mod">
        <pc:chgData name="Tereza Viplerová" userId="4a5625560623e0a4" providerId="LiveId" clId="{4805B085-2508-46F7-887A-9EF20CC41235}" dt="2022-10-30T17:25:22.750" v="2853" actId="20577"/>
        <pc:sldMkLst>
          <pc:docMk/>
          <pc:sldMk cId="2104018951" sldId="471"/>
        </pc:sldMkLst>
        <pc:spChg chg="mod">
          <ac:chgData name="Tereza Viplerová" userId="4a5625560623e0a4" providerId="LiveId" clId="{4805B085-2508-46F7-887A-9EF20CC41235}" dt="2022-10-30T17:24:03.992" v="2519" actId="20577"/>
          <ac:spMkLst>
            <pc:docMk/>
            <pc:sldMk cId="2104018951" sldId="471"/>
            <ac:spMk id="2" creationId="{C9F7EBB8-E0EB-3B33-BE3E-4EC7362B6514}"/>
          </ac:spMkLst>
        </pc:spChg>
        <pc:spChg chg="mod">
          <ac:chgData name="Tereza Viplerová" userId="4a5625560623e0a4" providerId="LiveId" clId="{4805B085-2508-46F7-887A-9EF20CC41235}" dt="2022-10-30T17:25:22.750" v="2853" actId="20577"/>
          <ac:spMkLst>
            <pc:docMk/>
            <pc:sldMk cId="2104018951" sldId="471"/>
            <ac:spMk id="3" creationId="{BAD11616-7789-5F58-B757-9D429025C93B}"/>
          </ac:spMkLst>
        </pc:spChg>
      </pc:sldChg>
      <pc:sldChg chg="modSp new mod">
        <pc:chgData name="Tereza Viplerová" userId="4a5625560623e0a4" providerId="LiveId" clId="{4805B085-2508-46F7-887A-9EF20CC41235}" dt="2022-10-30T17:25:37.141" v="2877"/>
        <pc:sldMkLst>
          <pc:docMk/>
          <pc:sldMk cId="706742553" sldId="472"/>
        </pc:sldMkLst>
        <pc:spChg chg="mod">
          <ac:chgData name="Tereza Viplerová" userId="4a5625560623e0a4" providerId="LiveId" clId="{4805B085-2508-46F7-887A-9EF20CC41235}" dt="2022-10-30T17:25:32.706" v="2876" actId="20577"/>
          <ac:spMkLst>
            <pc:docMk/>
            <pc:sldMk cId="706742553" sldId="472"/>
            <ac:spMk id="2" creationId="{17F1843D-7C98-7A5C-9DB9-FA69C57D8521}"/>
          </ac:spMkLst>
        </pc:spChg>
        <pc:spChg chg="mod">
          <ac:chgData name="Tereza Viplerová" userId="4a5625560623e0a4" providerId="LiveId" clId="{4805B085-2508-46F7-887A-9EF20CC41235}" dt="2022-10-30T17:25:37.141" v="2877"/>
          <ac:spMkLst>
            <pc:docMk/>
            <pc:sldMk cId="706742553" sldId="472"/>
            <ac:spMk id="3" creationId="{110251B5-7064-23DB-5F97-87004193CCBD}"/>
          </ac:spMkLst>
        </pc:spChg>
      </pc:sldChg>
      <pc:sldChg chg="modSp new mod">
        <pc:chgData name="Tereza Viplerová" userId="4a5625560623e0a4" providerId="LiveId" clId="{4805B085-2508-46F7-887A-9EF20CC41235}" dt="2022-10-30T17:29:09.283" v="3260" actId="20577"/>
        <pc:sldMkLst>
          <pc:docMk/>
          <pc:sldMk cId="346735866" sldId="473"/>
        </pc:sldMkLst>
        <pc:spChg chg="mod">
          <ac:chgData name="Tereza Viplerová" userId="4a5625560623e0a4" providerId="LiveId" clId="{4805B085-2508-46F7-887A-9EF20CC41235}" dt="2022-10-30T17:25:50.969" v="2879"/>
          <ac:spMkLst>
            <pc:docMk/>
            <pc:sldMk cId="346735866" sldId="473"/>
            <ac:spMk id="2" creationId="{D6C1A313-29A5-CFA7-B0BB-BB970A659367}"/>
          </ac:spMkLst>
        </pc:spChg>
        <pc:spChg chg="mod">
          <ac:chgData name="Tereza Viplerová" userId="4a5625560623e0a4" providerId="LiveId" clId="{4805B085-2508-46F7-887A-9EF20CC41235}" dt="2022-10-30T17:29:09.283" v="3260" actId="20577"/>
          <ac:spMkLst>
            <pc:docMk/>
            <pc:sldMk cId="346735866" sldId="473"/>
            <ac:spMk id="3" creationId="{504A7D61-3F0D-C725-36C5-87720C9369CB}"/>
          </ac:spMkLst>
        </pc:spChg>
      </pc:sldChg>
      <pc:sldChg chg="modSp new mod">
        <pc:chgData name="Tereza Viplerová" userId="4a5625560623e0a4" providerId="LiveId" clId="{4805B085-2508-46F7-887A-9EF20CC41235}" dt="2022-10-30T17:32:59.097" v="3621" actId="20577"/>
        <pc:sldMkLst>
          <pc:docMk/>
          <pc:sldMk cId="3151184924" sldId="474"/>
        </pc:sldMkLst>
        <pc:spChg chg="mod">
          <ac:chgData name="Tereza Viplerová" userId="4a5625560623e0a4" providerId="LiveId" clId="{4805B085-2508-46F7-887A-9EF20CC41235}" dt="2022-10-30T17:30:14.525" v="3286" actId="20577"/>
          <ac:spMkLst>
            <pc:docMk/>
            <pc:sldMk cId="3151184924" sldId="474"/>
            <ac:spMk id="2" creationId="{5412B0A0-3583-F152-8FA4-CE5E880D48A4}"/>
          </ac:spMkLst>
        </pc:spChg>
        <pc:spChg chg="mod">
          <ac:chgData name="Tereza Viplerová" userId="4a5625560623e0a4" providerId="LiveId" clId="{4805B085-2508-46F7-887A-9EF20CC41235}" dt="2022-10-30T17:32:59.097" v="3621" actId="20577"/>
          <ac:spMkLst>
            <pc:docMk/>
            <pc:sldMk cId="3151184924" sldId="474"/>
            <ac:spMk id="3" creationId="{DA637DA1-C6D1-1BDC-806B-67AAB0AEFA7D}"/>
          </ac:spMkLst>
        </pc:spChg>
      </pc:sldChg>
      <pc:sldChg chg="modSp new mod">
        <pc:chgData name="Tereza Viplerová" userId="4a5625560623e0a4" providerId="LiveId" clId="{4805B085-2508-46F7-887A-9EF20CC41235}" dt="2022-10-30T17:35:46.422" v="4121" actId="20577"/>
        <pc:sldMkLst>
          <pc:docMk/>
          <pc:sldMk cId="2241844381" sldId="475"/>
        </pc:sldMkLst>
        <pc:spChg chg="mod">
          <ac:chgData name="Tereza Viplerová" userId="4a5625560623e0a4" providerId="LiveId" clId="{4805B085-2508-46F7-887A-9EF20CC41235}" dt="2022-10-30T17:33:17.965" v="3648" actId="20577"/>
          <ac:spMkLst>
            <pc:docMk/>
            <pc:sldMk cId="2241844381" sldId="475"/>
            <ac:spMk id="2" creationId="{6F02C637-98CA-6C16-0067-CB4EEE80DAE1}"/>
          </ac:spMkLst>
        </pc:spChg>
        <pc:spChg chg="mod">
          <ac:chgData name="Tereza Viplerová" userId="4a5625560623e0a4" providerId="LiveId" clId="{4805B085-2508-46F7-887A-9EF20CC41235}" dt="2022-10-30T17:35:46.422" v="4121" actId="20577"/>
          <ac:spMkLst>
            <pc:docMk/>
            <pc:sldMk cId="2241844381" sldId="475"/>
            <ac:spMk id="3" creationId="{E8136A2E-1B68-BA7F-8D58-76ACA7082AD0}"/>
          </ac:spMkLst>
        </pc:spChg>
      </pc:sldChg>
      <pc:sldChg chg="addSp delSp modSp new mod">
        <pc:chgData name="Tereza Viplerová" userId="4a5625560623e0a4" providerId="LiveId" clId="{4805B085-2508-46F7-887A-9EF20CC41235}" dt="2022-10-30T17:39:42.549" v="4222" actId="27636"/>
        <pc:sldMkLst>
          <pc:docMk/>
          <pc:sldMk cId="3181762708" sldId="476"/>
        </pc:sldMkLst>
        <pc:spChg chg="mod">
          <ac:chgData name="Tereza Viplerová" userId="4a5625560623e0a4" providerId="LiveId" clId="{4805B085-2508-46F7-887A-9EF20CC41235}" dt="2022-10-30T17:36:15.291" v="4171" actId="20577"/>
          <ac:spMkLst>
            <pc:docMk/>
            <pc:sldMk cId="3181762708" sldId="476"/>
            <ac:spMk id="2" creationId="{657F01DB-0B57-0C6C-2465-D0AFED7F4B94}"/>
          </ac:spMkLst>
        </pc:spChg>
        <pc:spChg chg="add del mod">
          <ac:chgData name="Tereza Viplerová" userId="4a5625560623e0a4" providerId="LiveId" clId="{4805B085-2508-46F7-887A-9EF20CC41235}" dt="2022-10-30T17:39:42.549" v="4222" actId="27636"/>
          <ac:spMkLst>
            <pc:docMk/>
            <pc:sldMk cId="3181762708" sldId="476"/>
            <ac:spMk id="3" creationId="{1E22C5F6-8DD7-52D8-2551-04913B9666FB}"/>
          </ac:spMkLst>
        </pc:spChg>
        <pc:spChg chg="add del mod">
          <ac:chgData name="Tereza Viplerová" userId="4a5625560623e0a4" providerId="LiveId" clId="{4805B085-2508-46F7-887A-9EF20CC41235}" dt="2022-10-30T17:36:30.602" v="4175"/>
          <ac:spMkLst>
            <pc:docMk/>
            <pc:sldMk cId="3181762708" sldId="476"/>
            <ac:spMk id="4" creationId="{546DB079-247B-55BC-4848-07683BAF5368}"/>
          </ac:spMkLst>
        </pc:spChg>
        <pc:spChg chg="add del mod">
          <ac:chgData name="Tereza Viplerová" userId="4a5625560623e0a4" providerId="LiveId" clId="{4805B085-2508-46F7-887A-9EF20CC41235}" dt="2022-10-30T17:38:48.469" v="4207" actId="478"/>
          <ac:spMkLst>
            <pc:docMk/>
            <pc:sldMk cId="3181762708" sldId="476"/>
            <ac:spMk id="6" creationId="{2A0C6684-9F09-E5A9-0AC2-F470ED0DE210}"/>
          </ac:spMkLst>
        </pc:spChg>
      </pc:sldChg>
      <pc:sldChg chg="modSp add mod">
        <pc:chgData name="Tereza Viplerová" userId="4a5625560623e0a4" providerId="LiveId" clId="{4805B085-2508-46F7-887A-9EF20CC41235}" dt="2022-10-30T17:39:49.695" v="4224" actId="27636"/>
        <pc:sldMkLst>
          <pc:docMk/>
          <pc:sldMk cId="459995917" sldId="477"/>
        </pc:sldMkLst>
        <pc:spChg chg="mod">
          <ac:chgData name="Tereza Viplerová" userId="4a5625560623e0a4" providerId="LiveId" clId="{4805B085-2508-46F7-887A-9EF20CC41235}" dt="2022-10-30T17:39:49.695" v="4224" actId="27636"/>
          <ac:spMkLst>
            <pc:docMk/>
            <pc:sldMk cId="459995917" sldId="477"/>
            <ac:spMk id="3" creationId="{1E22C5F6-8DD7-52D8-2551-04913B9666FB}"/>
          </ac:spMkLst>
        </pc:spChg>
      </pc:sldChg>
      <pc:sldChg chg="modSp add mod">
        <pc:chgData name="Tereza Viplerová" userId="4a5625560623e0a4" providerId="LiveId" clId="{4805B085-2508-46F7-887A-9EF20CC41235}" dt="2022-10-30T17:40:31.466" v="4240" actId="20577"/>
        <pc:sldMkLst>
          <pc:docMk/>
          <pc:sldMk cId="3414785688" sldId="478"/>
        </pc:sldMkLst>
        <pc:spChg chg="mod">
          <ac:chgData name="Tereza Viplerová" userId="4a5625560623e0a4" providerId="LiveId" clId="{4805B085-2508-46F7-887A-9EF20CC41235}" dt="2022-10-30T17:40:31.466" v="4240" actId="20577"/>
          <ac:spMkLst>
            <pc:docMk/>
            <pc:sldMk cId="3414785688" sldId="478"/>
            <ac:spMk id="3" creationId="{1E22C5F6-8DD7-52D8-2551-04913B9666FB}"/>
          </ac:spMkLst>
        </pc:spChg>
      </pc:sldChg>
      <pc:sldChg chg="modSp new mod ord">
        <pc:chgData name="Tereza Viplerová" userId="4a5625560623e0a4" providerId="LiveId" clId="{4805B085-2508-46F7-887A-9EF20CC41235}" dt="2022-10-30T17:43:55.602" v="4578" actId="20577"/>
        <pc:sldMkLst>
          <pc:docMk/>
          <pc:sldMk cId="1658396109" sldId="479"/>
        </pc:sldMkLst>
        <pc:spChg chg="mod">
          <ac:chgData name="Tereza Viplerová" userId="4a5625560623e0a4" providerId="LiveId" clId="{4805B085-2508-46F7-887A-9EF20CC41235}" dt="2022-10-30T17:41:40.383" v="4254" actId="20577"/>
          <ac:spMkLst>
            <pc:docMk/>
            <pc:sldMk cId="1658396109" sldId="479"/>
            <ac:spMk id="2" creationId="{FF4430B2-71D3-23AA-831E-40D67C63474B}"/>
          </ac:spMkLst>
        </pc:spChg>
        <pc:spChg chg="mod">
          <ac:chgData name="Tereza Viplerová" userId="4a5625560623e0a4" providerId="LiveId" clId="{4805B085-2508-46F7-887A-9EF20CC41235}" dt="2022-10-30T17:43:55.602" v="4578" actId="20577"/>
          <ac:spMkLst>
            <pc:docMk/>
            <pc:sldMk cId="1658396109" sldId="479"/>
            <ac:spMk id="3" creationId="{C2C5E8F6-A29B-7EC7-EC85-9CBC7312FF30}"/>
          </ac:spMkLst>
        </pc:spChg>
      </pc:sldChg>
      <pc:sldChg chg="modSp new mod">
        <pc:chgData name="Tereza Viplerová" userId="4a5625560623e0a4" providerId="LiveId" clId="{4805B085-2508-46F7-887A-9EF20CC41235}" dt="2022-10-30T17:45:37.281" v="4966" actId="27636"/>
        <pc:sldMkLst>
          <pc:docMk/>
          <pc:sldMk cId="2922036199" sldId="480"/>
        </pc:sldMkLst>
        <pc:spChg chg="mod">
          <ac:chgData name="Tereza Viplerová" userId="4a5625560623e0a4" providerId="LiveId" clId="{4805B085-2508-46F7-887A-9EF20CC41235}" dt="2022-10-30T17:44:01.010" v="4588" actId="20577"/>
          <ac:spMkLst>
            <pc:docMk/>
            <pc:sldMk cId="2922036199" sldId="480"/>
            <ac:spMk id="2" creationId="{B1A2351E-F380-628D-3DC3-A1F899370EC4}"/>
          </ac:spMkLst>
        </pc:spChg>
        <pc:spChg chg="mod">
          <ac:chgData name="Tereza Viplerová" userId="4a5625560623e0a4" providerId="LiveId" clId="{4805B085-2508-46F7-887A-9EF20CC41235}" dt="2022-10-30T17:45:37.281" v="4966" actId="27636"/>
          <ac:spMkLst>
            <pc:docMk/>
            <pc:sldMk cId="2922036199" sldId="480"/>
            <ac:spMk id="3" creationId="{09DB71EE-53F5-FE3B-262A-97D306281F74}"/>
          </ac:spMkLst>
        </pc:spChg>
      </pc:sldChg>
      <pc:sldChg chg="modSp new mod">
        <pc:chgData name="Tereza Viplerová" userId="4a5625560623e0a4" providerId="LiveId" clId="{4805B085-2508-46F7-887A-9EF20CC41235}" dt="2022-10-30T17:46:11.475" v="5079" actId="20577"/>
        <pc:sldMkLst>
          <pc:docMk/>
          <pc:sldMk cId="2969801713" sldId="481"/>
        </pc:sldMkLst>
        <pc:spChg chg="mod">
          <ac:chgData name="Tereza Viplerová" userId="4a5625560623e0a4" providerId="LiveId" clId="{4805B085-2508-46F7-887A-9EF20CC41235}" dt="2022-10-30T17:45:44.734" v="4974" actId="20577"/>
          <ac:spMkLst>
            <pc:docMk/>
            <pc:sldMk cId="2969801713" sldId="481"/>
            <ac:spMk id="2" creationId="{8EAE5924-64FA-9E15-F24B-A86D7D86DDB8}"/>
          </ac:spMkLst>
        </pc:spChg>
        <pc:spChg chg="mod">
          <ac:chgData name="Tereza Viplerová" userId="4a5625560623e0a4" providerId="LiveId" clId="{4805B085-2508-46F7-887A-9EF20CC41235}" dt="2022-10-30T17:46:11.475" v="5079" actId="20577"/>
          <ac:spMkLst>
            <pc:docMk/>
            <pc:sldMk cId="2969801713" sldId="481"/>
            <ac:spMk id="3" creationId="{197EAAA5-FD10-CCB4-2666-82689B7705DE}"/>
          </ac:spMkLst>
        </pc:spChg>
      </pc:sldChg>
      <pc:sldChg chg="modSp new mod">
        <pc:chgData name="Tereza Viplerová" userId="4a5625560623e0a4" providerId="LiveId" clId="{4805B085-2508-46F7-887A-9EF20CC41235}" dt="2022-10-30T17:48:44.730" v="5213" actId="5793"/>
        <pc:sldMkLst>
          <pc:docMk/>
          <pc:sldMk cId="1907966271" sldId="482"/>
        </pc:sldMkLst>
        <pc:spChg chg="mod">
          <ac:chgData name="Tereza Viplerová" userId="4a5625560623e0a4" providerId="LiveId" clId="{4805B085-2508-46F7-887A-9EF20CC41235}" dt="2022-10-30T17:48:17.396" v="5095" actId="20577"/>
          <ac:spMkLst>
            <pc:docMk/>
            <pc:sldMk cId="1907966271" sldId="482"/>
            <ac:spMk id="2" creationId="{E7307F65-CAFA-2FF1-E75A-F69797592037}"/>
          </ac:spMkLst>
        </pc:spChg>
        <pc:spChg chg="mod">
          <ac:chgData name="Tereza Viplerová" userId="4a5625560623e0a4" providerId="LiveId" clId="{4805B085-2508-46F7-887A-9EF20CC41235}" dt="2022-10-30T17:48:44.730" v="5213" actId="5793"/>
          <ac:spMkLst>
            <pc:docMk/>
            <pc:sldMk cId="1907966271" sldId="482"/>
            <ac:spMk id="3" creationId="{D131B5B8-A471-2DFB-B4DA-ABAB6BCF82E7}"/>
          </ac:spMkLst>
        </pc:spChg>
      </pc:sldChg>
      <pc:sldChg chg="modSp new mod">
        <pc:chgData name="Tereza Viplerová" userId="4a5625560623e0a4" providerId="LiveId" clId="{4805B085-2508-46F7-887A-9EF20CC41235}" dt="2022-10-30T17:51:51.712" v="5612" actId="27636"/>
        <pc:sldMkLst>
          <pc:docMk/>
          <pc:sldMk cId="3694432294" sldId="483"/>
        </pc:sldMkLst>
        <pc:spChg chg="mod">
          <ac:chgData name="Tereza Viplerová" userId="4a5625560623e0a4" providerId="LiveId" clId="{4805B085-2508-46F7-887A-9EF20CC41235}" dt="2022-10-30T17:49:04.195" v="5222" actId="5793"/>
          <ac:spMkLst>
            <pc:docMk/>
            <pc:sldMk cId="3694432294" sldId="483"/>
            <ac:spMk id="2" creationId="{830A7746-6BEF-A3CA-C5C2-3247252BCD0F}"/>
          </ac:spMkLst>
        </pc:spChg>
        <pc:spChg chg="mod">
          <ac:chgData name="Tereza Viplerová" userId="4a5625560623e0a4" providerId="LiveId" clId="{4805B085-2508-46F7-887A-9EF20CC41235}" dt="2022-10-30T17:51:51.712" v="5612" actId="27636"/>
          <ac:spMkLst>
            <pc:docMk/>
            <pc:sldMk cId="3694432294" sldId="483"/>
            <ac:spMk id="3" creationId="{6C461D4F-F027-7F97-1803-0487F2D18201}"/>
          </ac:spMkLst>
        </pc:spChg>
      </pc:sldChg>
      <pc:sldChg chg="modSp new mod">
        <pc:chgData name="Tereza Viplerová" userId="4a5625560623e0a4" providerId="LiveId" clId="{4805B085-2508-46F7-887A-9EF20CC41235}" dt="2022-10-30T17:56:30.022" v="6464" actId="27636"/>
        <pc:sldMkLst>
          <pc:docMk/>
          <pc:sldMk cId="1304029692" sldId="484"/>
        </pc:sldMkLst>
        <pc:spChg chg="mod">
          <ac:chgData name="Tereza Viplerová" userId="4a5625560623e0a4" providerId="LiveId" clId="{4805B085-2508-46F7-887A-9EF20CC41235}" dt="2022-10-30T17:52:02.168" v="5620" actId="5793"/>
          <ac:spMkLst>
            <pc:docMk/>
            <pc:sldMk cId="1304029692" sldId="484"/>
            <ac:spMk id="2" creationId="{5877F3B2-D485-3F55-C09E-D2C98D16DC82}"/>
          </ac:spMkLst>
        </pc:spChg>
        <pc:spChg chg="mod">
          <ac:chgData name="Tereza Viplerová" userId="4a5625560623e0a4" providerId="LiveId" clId="{4805B085-2508-46F7-887A-9EF20CC41235}" dt="2022-10-30T17:56:30.022" v="6464" actId="27636"/>
          <ac:spMkLst>
            <pc:docMk/>
            <pc:sldMk cId="1304029692" sldId="484"/>
            <ac:spMk id="3" creationId="{BBB09F28-A39C-2CF5-20F0-59B5A505400F}"/>
          </ac:spMkLst>
        </pc:spChg>
      </pc:sldChg>
      <pc:sldChg chg="modSp add mod">
        <pc:chgData name="Tereza Viplerová" userId="4a5625560623e0a4" providerId="LiveId" clId="{4805B085-2508-46F7-887A-9EF20CC41235}" dt="2022-10-30T17:57:30.023" v="6663" actId="114"/>
        <pc:sldMkLst>
          <pc:docMk/>
          <pc:sldMk cId="1410958912" sldId="485"/>
        </pc:sldMkLst>
        <pc:spChg chg="mod">
          <ac:chgData name="Tereza Viplerová" userId="4a5625560623e0a4" providerId="LiveId" clId="{4805B085-2508-46F7-887A-9EF20CC41235}" dt="2022-10-30T17:57:30.023" v="6663" actId="114"/>
          <ac:spMkLst>
            <pc:docMk/>
            <pc:sldMk cId="1410958912" sldId="485"/>
            <ac:spMk id="3" creationId="{BBB09F28-A39C-2CF5-20F0-59B5A505400F}"/>
          </ac:spMkLst>
        </pc:spChg>
      </pc:sldChg>
      <pc:sldChg chg="modSp new mod">
        <pc:chgData name="Tereza Viplerová" userId="4a5625560623e0a4" providerId="LiveId" clId="{4805B085-2508-46F7-887A-9EF20CC41235}" dt="2022-10-30T17:59:34.952" v="6978" actId="207"/>
        <pc:sldMkLst>
          <pc:docMk/>
          <pc:sldMk cId="1745258909" sldId="486"/>
        </pc:sldMkLst>
        <pc:spChg chg="mod">
          <ac:chgData name="Tereza Viplerová" userId="4a5625560623e0a4" providerId="LiveId" clId="{4805B085-2508-46F7-887A-9EF20CC41235}" dt="2022-10-30T17:57:39.894" v="6679" actId="20577"/>
          <ac:spMkLst>
            <pc:docMk/>
            <pc:sldMk cId="1745258909" sldId="486"/>
            <ac:spMk id="2" creationId="{6E833BED-4162-7320-315A-FF26A1B7BF8B}"/>
          </ac:spMkLst>
        </pc:spChg>
        <pc:spChg chg="mod">
          <ac:chgData name="Tereza Viplerová" userId="4a5625560623e0a4" providerId="LiveId" clId="{4805B085-2508-46F7-887A-9EF20CC41235}" dt="2022-10-30T17:59:34.952" v="6978" actId="207"/>
          <ac:spMkLst>
            <pc:docMk/>
            <pc:sldMk cId="1745258909" sldId="486"/>
            <ac:spMk id="3" creationId="{C532F0E5-3035-836A-69E9-D5E25E3BBB15}"/>
          </ac:spMkLst>
        </pc:spChg>
      </pc:sldChg>
      <pc:sldChg chg="modSp new mod">
        <pc:chgData name="Tereza Viplerová" userId="4a5625560623e0a4" providerId="LiveId" clId="{4805B085-2508-46F7-887A-9EF20CC41235}" dt="2022-10-30T18:01:18.606" v="7268" actId="27636"/>
        <pc:sldMkLst>
          <pc:docMk/>
          <pc:sldMk cId="2830020414" sldId="487"/>
        </pc:sldMkLst>
        <pc:spChg chg="mod">
          <ac:chgData name="Tereza Viplerová" userId="4a5625560623e0a4" providerId="LiveId" clId="{4805B085-2508-46F7-887A-9EF20CC41235}" dt="2022-10-30T17:59:46.074" v="6985" actId="20577"/>
          <ac:spMkLst>
            <pc:docMk/>
            <pc:sldMk cId="2830020414" sldId="487"/>
            <ac:spMk id="2" creationId="{F96DC4C8-FCED-F047-DC93-2AECB505999A}"/>
          </ac:spMkLst>
        </pc:spChg>
        <pc:spChg chg="mod">
          <ac:chgData name="Tereza Viplerová" userId="4a5625560623e0a4" providerId="LiveId" clId="{4805B085-2508-46F7-887A-9EF20CC41235}" dt="2022-10-30T18:01:18.606" v="7268" actId="27636"/>
          <ac:spMkLst>
            <pc:docMk/>
            <pc:sldMk cId="2830020414" sldId="487"/>
            <ac:spMk id="3" creationId="{E1B3E6C8-6290-4CE7-BAEC-C05354830ECA}"/>
          </ac:spMkLst>
        </pc:spChg>
      </pc:sldChg>
      <pc:sldChg chg="modSp new mod">
        <pc:chgData name="Tereza Viplerová" userId="4a5625560623e0a4" providerId="LiveId" clId="{4805B085-2508-46F7-887A-9EF20CC41235}" dt="2022-10-30T18:03:45.097" v="7800" actId="27636"/>
        <pc:sldMkLst>
          <pc:docMk/>
          <pc:sldMk cId="3718759823" sldId="488"/>
        </pc:sldMkLst>
        <pc:spChg chg="mod">
          <ac:chgData name="Tereza Viplerová" userId="4a5625560623e0a4" providerId="LiveId" clId="{4805B085-2508-46F7-887A-9EF20CC41235}" dt="2022-10-30T18:01:28.754" v="7289" actId="20577"/>
          <ac:spMkLst>
            <pc:docMk/>
            <pc:sldMk cId="3718759823" sldId="488"/>
            <ac:spMk id="2" creationId="{B1B36285-C910-CAB1-DDCF-B657A13812B5}"/>
          </ac:spMkLst>
        </pc:spChg>
        <pc:spChg chg="mod">
          <ac:chgData name="Tereza Viplerová" userId="4a5625560623e0a4" providerId="LiveId" clId="{4805B085-2508-46F7-887A-9EF20CC41235}" dt="2022-10-30T18:03:45.097" v="7800" actId="27636"/>
          <ac:spMkLst>
            <pc:docMk/>
            <pc:sldMk cId="3718759823" sldId="488"/>
            <ac:spMk id="3" creationId="{BFD8CD9D-17B9-FB01-2A2E-B7E92BBC9221}"/>
          </ac:spMkLst>
        </pc:spChg>
      </pc:sldChg>
      <pc:sldChg chg="modSp new mod">
        <pc:chgData name="Tereza Viplerová" userId="4a5625560623e0a4" providerId="LiveId" clId="{4805B085-2508-46F7-887A-9EF20CC41235}" dt="2022-10-30T18:06:11.776" v="8200" actId="20577"/>
        <pc:sldMkLst>
          <pc:docMk/>
          <pc:sldMk cId="467013050" sldId="489"/>
        </pc:sldMkLst>
        <pc:spChg chg="mod">
          <ac:chgData name="Tereza Viplerová" userId="4a5625560623e0a4" providerId="LiveId" clId="{4805B085-2508-46F7-887A-9EF20CC41235}" dt="2022-10-30T18:03:59.459" v="7825" actId="20577"/>
          <ac:spMkLst>
            <pc:docMk/>
            <pc:sldMk cId="467013050" sldId="489"/>
            <ac:spMk id="2" creationId="{34A02C8E-FCD2-FBA6-6653-1E50752FBE16}"/>
          </ac:spMkLst>
        </pc:spChg>
        <pc:spChg chg="mod">
          <ac:chgData name="Tereza Viplerová" userId="4a5625560623e0a4" providerId="LiveId" clId="{4805B085-2508-46F7-887A-9EF20CC41235}" dt="2022-10-30T18:06:11.776" v="8200" actId="20577"/>
          <ac:spMkLst>
            <pc:docMk/>
            <pc:sldMk cId="467013050" sldId="489"/>
            <ac:spMk id="3" creationId="{70105E28-5BD9-4723-2287-DD7B65467A15}"/>
          </ac:spMkLst>
        </pc:spChg>
      </pc:sldChg>
      <pc:sldChg chg="modSp new mod">
        <pc:chgData name="Tereza Viplerová" userId="4a5625560623e0a4" providerId="LiveId" clId="{4805B085-2508-46F7-887A-9EF20CC41235}" dt="2022-10-30T19:57:20.471" v="8552" actId="20577"/>
        <pc:sldMkLst>
          <pc:docMk/>
          <pc:sldMk cId="1145395601" sldId="490"/>
        </pc:sldMkLst>
        <pc:spChg chg="mod">
          <ac:chgData name="Tereza Viplerová" userId="4a5625560623e0a4" providerId="LiveId" clId="{4805B085-2508-46F7-887A-9EF20CC41235}" dt="2022-10-30T18:06:24.350" v="8229" actId="20577"/>
          <ac:spMkLst>
            <pc:docMk/>
            <pc:sldMk cId="1145395601" sldId="490"/>
            <ac:spMk id="2" creationId="{FCB72DAC-8788-1FBC-D278-EFD01488A992}"/>
          </ac:spMkLst>
        </pc:spChg>
        <pc:spChg chg="mod">
          <ac:chgData name="Tereza Viplerová" userId="4a5625560623e0a4" providerId="LiveId" clId="{4805B085-2508-46F7-887A-9EF20CC41235}" dt="2022-10-30T19:57:20.471" v="8552" actId="20577"/>
          <ac:spMkLst>
            <pc:docMk/>
            <pc:sldMk cId="1145395601" sldId="490"/>
            <ac:spMk id="3" creationId="{19E3279C-E673-473F-D5E6-895BBE4890A8}"/>
          </ac:spMkLst>
        </pc:spChg>
      </pc:sldChg>
      <pc:sldChg chg="modSp add mod">
        <pc:chgData name="Tereza Viplerová" userId="4a5625560623e0a4" providerId="LiveId" clId="{4805B085-2508-46F7-887A-9EF20CC41235}" dt="2022-10-30T19:58:19.507" v="8585" actId="948"/>
        <pc:sldMkLst>
          <pc:docMk/>
          <pc:sldMk cId="3561192202" sldId="491"/>
        </pc:sldMkLst>
        <pc:spChg chg="mod">
          <ac:chgData name="Tereza Viplerová" userId="4a5625560623e0a4" providerId="LiveId" clId="{4805B085-2508-46F7-887A-9EF20CC41235}" dt="2022-10-30T19:58:19.507" v="8585" actId="948"/>
          <ac:spMkLst>
            <pc:docMk/>
            <pc:sldMk cId="3561192202" sldId="491"/>
            <ac:spMk id="3" creationId="{19E3279C-E673-473F-D5E6-895BBE4890A8}"/>
          </ac:spMkLst>
        </pc:spChg>
      </pc:sldChg>
      <pc:sldChg chg="modSp add mod">
        <pc:chgData name="Tereza Viplerová" userId="4a5625560623e0a4" providerId="LiveId" clId="{4805B085-2508-46F7-887A-9EF20CC41235}" dt="2022-10-30T19:59:44.227" v="8830" actId="207"/>
        <pc:sldMkLst>
          <pc:docMk/>
          <pc:sldMk cId="138709162" sldId="492"/>
        </pc:sldMkLst>
        <pc:spChg chg="mod">
          <ac:chgData name="Tereza Viplerová" userId="4a5625560623e0a4" providerId="LiveId" clId="{4805B085-2508-46F7-887A-9EF20CC41235}" dt="2022-10-30T19:59:44.227" v="8830" actId="207"/>
          <ac:spMkLst>
            <pc:docMk/>
            <pc:sldMk cId="138709162" sldId="492"/>
            <ac:spMk id="3" creationId="{19E3279C-E673-473F-D5E6-895BBE4890A8}"/>
          </ac:spMkLst>
        </pc:spChg>
      </pc:sldChg>
      <pc:sldChg chg="modSp new mod">
        <pc:chgData name="Tereza Viplerová" userId="4a5625560623e0a4" providerId="LiveId" clId="{4805B085-2508-46F7-887A-9EF20CC41235}" dt="2022-10-30T20:01:14.339" v="8975" actId="27636"/>
        <pc:sldMkLst>
          <pc:docMk/>
          <pc:sldMk cId="1519857545" sldId="493"/>
        </pc:sldMkLst>
        <pc:spChg chg="mod">
          <ac:chgData name="Tereza Viplerová" userId="4a5625560623e0a4" providerId="LiveId" clId="{4805B085-2508-46F7-887A-9EF20CC41235}" dt="2022-10-30T20:00:18.073" v="8838" actId="5793"/>
          <ac:spMkLst>
            <pc:docMk/>
            <pc:sldMk cId="1519857545" sldId="493"/>
            <ac:spMk id="2" creationId="{476B84EB-4B71-FBB6-0886-47F55C94F046}"/>
          </ac:spMkLst>
        </pc:spChg>
        <pc:spChg chg="mod">
          <ac:chgData name="Tereza Viplerová" userId="4a5625560623e0a4" providerId="LiveId" clId="{4805B085-2508-46F7-887A-9EF20CC41235}" dt="2022-10-30T20:01:14.339" v="8975" actId="27636"/>
          <ac:spMkLst>
            <pc:docMk/>
            <pc:sldMk cId="1519857545" sldId="493"/>
            <ac:spMk id="3" creationId="{D4A9073F-718F-2F64-8497-6075DC32C2B0}"/>
          </ac:spMkLst>
        </pc:spChg>
      </pc:sldChg>
      <pc:sldChg chg="modSp new mod">
        <pc:chgData name="Tereza Viplerová" userId="4a5625560623e0a4" providerId="LiveId" clId="{4805B085-2508-46F7-887A-9EF20CC41235}" dt="2022-10-30T20:03:47.523" v="9427" actId="20577"/>
        <pc:sldMkLst>
          <pc:docMk/>
          <pc:sldMk cId="2220495075" sldId="494"/>
        </pc:sldMkLst>
        <pc:spChg chg="mod">
          <ac:chgData name="Tereza Viplerová" userId="4a5625560623e0a4" providerId="LiveId" clId="{4805B085-2508-46F7-887A-9EF20CC41235}" dt="2022-10-30T20:01:31.273" v="9020" actId="20577"/>
          <ac:spMkLst>
            <pc:docMk/>
            <pc:sldMk cId="2220495075" sldId="494"/>
            <ac:spMk id="2" creationId="{F91A9926-31F8-AEEC-38CF-081E6ABD3123}"/>
          </ac:spMkLst>
        </pc:spChg>
        <pc:spChg chg="mod">
          <ac:chgData name="Tereza Viplerová" userId="4a5625560623e0a4" providerId="LiveId" clId="{4805B085-2508-46F7-887A-9EF20CC41235}" dt="2022-10-30T20:03:47.523" v="9427" actId="20577"/>
          <ac:spMkLst>
            <pc:docMk/>
            <pc:sldMk cId="2220495075" sldId="494"/>
            <ac:spMk id="3" creationId="{D67C750E-2B66-4F6B-0C0D-2512114B50CF}"/>
          </ac:spMkLst>
        </pc:spChg>
      </pc:sldChg>
      <pc:sldChg chg="modSp add mod">
        <pc:chgData name="Tereza Viplerová" userId="4a5625560623e0a4" providerId="LiveId" clId="{4805B085-2508-46F7-887A-9EF20CC41235}" dt="2022-10-30T20:05:37.476" v="9842" actId="20577"/>
        <pc:sldMkLst>
          <pc:docMk/>
          <pc:sldMk cId="2711584216" sldId="495"/>
        </pc:sldMkLst>
        <pc:spChg chg="mod">
          <ac:chgData name="Tereza Viplerová" userId="4a5625560623e0a4" providerId="LiveId" clId="{4805B085-2508-46F7-887A-9EF20CC41235}" dt="2022-10-30T20:05:37.476" v="9842" actId="20577"/>
          <ac:spMkLst>
            <pc:docMk/>
            <pc:sldMk cId="2711584216" sldId="495"/>
            <ac:spMk id="3" creationId="{D67C750E-2B66-4F6B-0C0D-2512114B50CF}"/>
          </ac:spMkLst>
        </pc:spChg>
      </pc:sldChg>
      <pc:sldChg chg="modSp new mod">
        <pc:chgData name="Tereza Viplerová" userId="4a5625560623e0a4" providerId="LiveId" clId="{4805B085-2508-46F7-887A-9EF20CC41235}" dt="2022-10-30T20:06:49.611" v="9985" actId="20577"/>
        <pc:sldMkLst>
          <pc:docMk/>
          <pc:sldMk cId="1649333906" sldId="496"/>
        </pc:sldMkLst>
        <pc:spChg chg="mod">
          <ac:chgData name="Tereza Viplerová" userId="4a5625560623e0a4" providerId="LiveId" clId="{4805B085-2508-46F7-887A-9EF20CC41235}" dt="2022-10-30T20:05:58.119" v="9851" actId="5793"/>
          <ac:spMkLst>
            <pc:docMk/>
            <pc:sldMk cId="1649333906" sldId="496"/>
            <ac:spMk id="2" creationId="{E8B5F9A4-C885-F12C-FB2F-8630A6EEA1D0}"/>
          </ac:spMkLst>
        </pc:spChg>
        <pc:spChg chg="mod">
          <ac:chgData name="Tereza Viplerová" userId="4a5625560623e0a4" providerId="LiveId" clId="{4805B085-2508-46F7-887A-9EF20CC41235}" dt="2022-10-30T20:06:49.611" v="9985" actId="20577"/>
          <ac:spMkLst>
            <pc:docMk/>
            <pc:sldMk cId="1649333906" sldId="496"/>
            <ac:spMk id="3" creationId="{A4DA9350-6DE4-F383-9166-FBA1005C9CC4}"/>
          </ac:spMkLst>
        </pc:spChg>
      </pc:sldChg>
      <pc:sldChg chg="modSp new mod">
        <pc:chgData name="Tereza Viplerová" userId="4a5625560623e0a4" providerId="LiveId" clId="{4805B085-2508-46F7-887A-9EF20CC41235}" dt="2022-10-30T20:09:05.563" v="10119" actId="12"/>
        <pc:sldMkLst>
          <pc:docMk/>
          <pc:sldMk cId="2262402176" sldId="497"/>
        </pc:sldMkLst>
        <pc:spChg chg="mod">
          <ac:chgData name="Tereza Viplerová" userId="4a5625560623e0a4" providerId="LiveId" clId="{4805B085-2508-46F7-887A-9EF20CC41235}" dt="2022-10-30T20:07:13.958" v="10004" actId="20577"/>
          <ac:spMkLst>
            <pc:docMk/>
            <pc:sldMk cId="2262402176" sldId="497"/>
            <ac:spMk id="2" creationId="{50B0654B-7244-8195-9973-A6F0E564B075}"/>
          </ac:spMkLst>
        </pc:spChg>
        <pc:spChg chg="mod">
          <ac:chgData name="Tereza Viplerová" userId="4a5625560623e0a4" providerId="LiveId" clId="{4805B085-2508-46F7-887A-9EF20CC41235}" dt="2022-10-30T20:09:05.563" v="10119" actId="12"/>
          <ac:spMkLst>
            <pc:docMk/>
            <pc:sldMk cId="2262402176" sldId="497"/>
            <ac:spMk id="3" creationId="{923CE501-A512-42A2-4E22-D57383B4351B}"/>
          </ac:spMkLst>
        </pc:spChg>
      </pc:sldChg>
      <pc:sldChg chg="modSp new mod">
        <pc:chgData name="Tereza Viplerová" userId="4a5625560623e0a4" providerId="LiveId" clId="{4805B085-2508-46F7-887A-9EF20CC41235}" dt="2022-11-05T10:27:34.505" v="12042" actId="255"/>
        <pc:sldMkLst>
          <pc:docMk/>
          <pc:sldMk cId="3165879105" sldId="498"/>
        </pc:sldMkLst>
        <pc:spChg chg="mod">
          <ac:chgData name="Tereza Viplerová" userId="4a5625560623e0a4" providerId="LiveId" clId="{4805B085-2508-46F7-887A-9EF20CC41235}" dt="2022-10-30T20:09:20.330" v="10155" actId="20577"/>
          <ac:spMkLst>
            <pc:docMk/>
            <pc:sldMk cId="3165879105" sldId="498"/>
            <ac:spMk id="2" creationId="{7CB08E12-66DB-A572-C918-895FBD05E1E0}"/>
          </ac:spMkLst>
        </pc:spChg>
        <pc:spChg chg="mod">
          <ac:chgData name="Tereza Viplerová" userId="4a5625560623e0a4" providerId="LiveId" clId="{4805B085-2508-46F7-887A-9EF20CC41235}" dt="2022-11-05T10:27:34.505" v="12042" actId="255"/>
          <ac:spMkLst>
            <pc:docMk/>
            <pc:sldMk cId="3165879105" sldId="498"/>
            <ac:spMk id="3" creationId="{0885ACFD-B9EC-3E31-4324-9F71245894F8}"/>
          </ac:spMkLst>
        </pc:spChg>
      </pc:sldChg>
      <pc:sldChg chg="modSp new mod">
        <pc:chgData name="Tereza Viplerová" userId="4a5625560623e0a4" providerId="LiveId" clId="{4805B085-2508-46F7-887A-9EF20CC41235}" dt="2022-11-05T10:28:20.415" v="12085" actId="207"/>
        <pc:sldMkLst>
          <pc:docMk/>
          <pc:sldMk cId="1146168694" sldId="499"/>
        </pc:sldMkLst>
        <pc:spChg chg="mod">
          <ac:chgData name="Tereza Viplerová" userId="4a5625560623e0a4" providerId="LiveId" clId="{4805B085-2508-46F7-887A-9EF20CC41235}" dt="2022-10-30T20:10:57.544" v="10207" actId="5793"/>
          <ac:spMkLst>
            <pc:docMk/>
            <pc:sldMk cId="1146168694" sldId="499"/>
            <ac:spMk id="2" creationId="{E4A208B6-D4BC-6670-683D-9010476F665D}"/>
          </ac:spMkLst>
        </pc:spChg>
        <pc:spChg chg="mod">
          <ac:chgData name="Tereza Viplerová" userId="4a5625560623e0a4" providerId="LiveId" clId="{4805B085-2508-46F7-887A-9EF20CC41235}" dt="2022-11-05T10:28:20.415" v="12085" actId="207"/>
          <ac:spMkLst>
            <pc:docMk/>
            <pc:sldMk cId="1146168694" sldId="499"/>
            <ac:spMk id="3" creationId="{A283242B-C998-23A0-1906-7B5A6B01567B}"/>
          </ac:spMkLst>
        </pc:spChg>
      </pc:sldChg>
      <pc:sldChg chg="modSp new mod">
        <pc:chgData name="Tereza Viplerová" userId="4a5625560623e0a4" providerId="LiveId" clId="{4805B085-2508-46F7-887A-9EF20CC41235}" dt="2022-11-05T10:31:16.639" v="12314" actId="255"/>
        <pc:sldMkLst>
          <pc:docMk/>
          <pc:sldMk cId="4145241608" sldId="500"/>
        </pc:sldMkLst>
        <pc:spChg chg="mod">
          <ac:chgData name="Tereza Viplerová" userId="4a5625560623e0a4" providerId="LiveId" clId="{4805B085-2508-46F7-887A-9EF20CC41235}" dt="2022-11-05T10:29:16.356" v="12135" actId="20577"/>
          <ac:spMkLst>
            <pc:docMk/>
            <pc:sldMk cId="4145241608" sldId="500"/>
            <ac:spMk id="2" creationId="{9BB0241C-B6E6-16E9-A74D-F407864D34DC}"/>
          </ac:spMkLst>
        </pc:spChg>
        <pc:spChg chg="mod">
          <ac:chgData name="Tereza Viplerová" userId="4a5625560623e0a4" providerId="LiveId" clId="{4805B085-2508-46F7-887A-9EF20CC41235}" dt="2022-11-05T10:31:16.639" v="12314" actId="255"/>
          <ac:spMkLst>
            <pc:docMk/>
            <pc:sldMk cId="4145241608" sldId="500"/>
            <ac:spMk id="3" creationId="{7056D283-8AD1-BA47-A1A1-20ABBCCE4BB7}"/>
          </ac:spMkLst>
        </pc:spChg>
      </pc:sldChg>
      <pc:sldChg chg="modSp new mod">
        <pc:chgData name="Tereza Viplerová" userId="4a5625560623e0a4" providerId="LiveId" clId="{4805B085-2508-46F7-887A-9EF20CC41235}" dt="2022-11-05T10:41:50.382" v="13144" actId="207"/>
        <pc:sldMkLst>
          <pc:docMk/>
          <pc:sldMk cId="1990545631" sldId="501"/>
        </pc:sldMkLst>
        <pc:spChg chg="mod">
          <ac:chgData name="Tereza Viplerová" userId="4a5625560623e0a4" providerId="LiveId" clId="{4805B085-2508-46F7-887A-9EF20CC41235}" dt="2022-10-30T20:12:38.236" v="10340" actId="20577"/>
          <ac:spMkLst>
            <pc:docMk/>
            <pc:sldMk cId="1990545631" sldId="501"/>
            <ac:spMk id="2" creationId="{34BE342E-CD1B-37A4-1366-A58CF5FE9041}"/>
          </ac:spMkLst>
        </pc:spChg>
        <pc:spChg chg="mod">
          <ac:chgData name="Tereza Viplerová" userId="4a5625560623e0a4" providerId="LiveId" clId="{4805B085-2508-46F7-887A-9EF20CC41235}" dt="2022-11-05T10:41:50.382" v="13144" actId="207"/>
          <ac:spMkLst>
            <pc:docMk/>
            <pc:sldMk cId="1990545631" sldId="501"/>
            <ac:spMk id="3" creationId="{694E878C-FF17-9239-82F1-9E1A9BDB173E}"/>
          </ac:spMkLst>
        </pc:spChg>
      </pc:sldChg>
      <pc:sldChg chg="modSp new mod">
        <pc:chgData name="Tereza Viplerová" userId="4a5625560623e0a4" providerId="LiveId" clId="{4805B085-2508-46F7-887A-9EF20CC41235}" dt="2022-11-05T10:41:58.874" v="13145" actId="207"/>
        <pc:sldMkLst>
          <pc:docMk/>
          <pc:sldMk cId="510849041" sldId="502"/>
        </pc:sldMkLst>
        <pc:spChg chg="mod">
          <ac:chgData name="Tereza Viplerová" userId="4a5625560623e0a4" providerId="LiveId" clId="{4805B085-2508-46F7-887A-9EF20CC41235}" dt="2022-10-30T20:13:38.625" v="10473" actId="20577"/>
          <ac:spMkLst>
            <pc:docMk/>
            <pc:sldMk cId="510849041" sldId="502"/>
            <ac:spMk id="2" creationId="{A19E0EEA-32D8-FB39-342F-E49F133EC463}"/>
          </ac:spMkLst>
        </pc:spChg>
        <pc:spChg chg="mod">
          <ac:chgData name="Tereza Viplerová" userId="4a5625560623e0a4" providerId="LiveId" clId="{4805B085-2508-46F7-887A-9EF20CC41235}" dt="2022-11-05T10:41:58.874" v="13145" actId="207"/>
          <ac:spMkLst>
            <pc:docMk/>
            <pc:sldMk cId="510849041" sldId="502"/>
            <ac:spMk id="3" creationId="{1156F4A2-8ED8-9F4B-793A-0444EA33C961}"/>
          </ac:spMkLst>
        </pc:spChg>
      </pc:sldChg>
      <pc:sldChg chg="modSp new del mod">
        <pc:chgData name="Tereza Viplerová" userId="4a5625560623e0a4" providerId="LiveId" clId="{4805B085-2508-46F7-887A-9EF20CC41235}" dt="2022-11-05T10:41:32.491" v="13140" actId="2696"/>
        <pc:sldMkLst>
          <pc:docMk/>
          <pc:sldMk cId="1360442357" sldId="503"/>
        </pc:sldMkLst>
        <pc:spChg chg="mod">
          <ac:chgData name="Tereza Viplerová" userId="4a5625560623e0a4" providerId="LiveId" clId="{4805B085-2508-46F7-887A-9EF20CC41235}" dt="2022-10-30T20:14:03.174" v="10521" actId="20577"/>
          <ac:spMkLst>
            <pc:docMk/>
            <pc:sldMk cId="1360442357" sldId="503"/>
            <ac:spMk id="2" creationId="{FA978137-D17B-D0C0-6758-E3BDC0254443}"/>
          </ac:spMkLst>
        </pc:spChg>
        <pc:spChg chg="mod">
          <ac:chgData name="Tereza Viplerová" userId="4a5625560623e0a4" providerId="LiveId" clId="{4805B085-2508-46F7-887A-9EF20CC41235}" dt="2022-10-30T20:16:37.700" v="10843" actId="113"/>
          <ac:spMkLst>
            <pc:docMk/>
            <pc:sldMk cId="1360442357" sldId="503"/>
            <ac:spMk id="3" creationId="{B0613222-805C-92C7-3148-9D2935A6606F}"/>
          </ac:spMkLst>
        </pc:spChg>
      </pc:sldChg>
      <pc:sldChg chg="modSp add mod">
        <pc:chgData name="Tereza Viplerová" userId="4a5625560623e0a4" providerId="LiveId" clId="{4805B085-2508-46F7-887A-9EF20CC41235}" dt="2022-11-05T11:17:59.656" v="14570" actId="20577"/>
        <pc:sldMkLst>
          <pc:docMk/>
          <pc:sldMk cId="1682625269" sldId="504"/>
        </pc:sldMkLst>
        <pc:spChg chg="mod">
          <ac:chgData name="Tereza Viplerová" userId="4a5625560623e0a4" providerId="LiveId" clId="{4805B085-2508-46F7-887A-9EF20CC41235}" dt="2022-10-30T20:14:56.367" v="10627" actId="20577"/>
          <ac:spMkLst>
            <pc:docMk/>
            <pc:sldMk cId="1682625269" sldId="504"/>
            <ac:spMk id="2" creationId="{FA978137-D17B-D0C0-6758-E3BDC0254443}"/>
          </ac:spMkLst>
        </pc:spChg>
        <pc:spChg chg="mod">
          <ac:chgData name="Tereza Viplerová" userId="4a5625560623e0a4" providerId="LiveId" clId="{4805B085-2508-46F7-887A-9EF20CC41235}" dt="2022-11-05T11:17:59.656" v="14570" actId="20577"/>
          <ac:spMkLst>
            <pc:docMk/>
            <pc:sldMk cId="1682625269" sldId="504"/>
            <ac:spMk id="3" creationId="{B0613222-805C-92C7-3148-9D2935A6606F}"/>
          </ac:spMkLst>
        </pc:spChg>
      </pc:sldChg>
      <pc:sldChg chg="modSp add mod">
        <pc:chgData name="Tereza Viplerová" userId="4a5625560623e0a4" providerId="LiveId" clId="{4805B085-2508-46F7-887A-9EF20CC41235}" dt="2022-11-05T11:21:12.853" v="14856" actId="27636"/>
        <pc:sldMkLst>
          <pc:docMk/>
          <pc:sldMk cId="2626829407" sldId="505"/>
        </pc:sldMkLst>
        <pc:spChg chg="mod">
          <ac:chgData name="Tereza Viplerová" userId="4a5625560623e0a4" providerId="LiveId" clId="{4805B085-2508-46F7-887A-9EF20CC41235}" dt="2022-11-05T11:21:12.853" v="14856" actId="27636"/>
          <ac:spMkLst>
            <pc:docMk/>
            <pc:sldMk cId="2626829407" sldId="505"/>
            <ac:spMk id="3" creationId="{B0613222-805C-92C7-3148-9D2935A6606F}"/>
          </ac:spMkLst>
        </pc:spChg>
      </pc:sldChg>
      <pc:sldChg chg="modSp new mod">
        <pc:chgData name="Tereza Viplerová" userId="4a5625560623e0a4" providerId="LiveId" clId="{4805B085-2508-46F7-887A-9EF20CC41235}" dt="2022-11-05T11:28:52.968" v="15328" actId="27636"/>
        <pc:sldMkLst>
          <pc:docMk/>
          <pc:sldMk cId="2020759984" sldId="506"/>
        </pc:sldMkLst>
        <pc:spChg chg="mod">
          <ac:chgData name="Tereza Viplerová" userId="4a5625560623e0a4" providerId="LiveId" clId="{4805B085-2508-46F7-887A-9EF20CC41235}" dt="2022-10-30T20:17:27.472" v="10853"/>
          <ac:spMkLst>
            <pc:docMk/>
            <pc:sldMk cId="2020759984" sldId="506"/>
            <ac:spMk id="2" creationId="{9802227C-0AE7-8263-E6A8-25ACFC21B50D}"/>
          </ac:spMkLst>
        </pc:spChg>
        <pc:spChg chg="mod">
          <ac:chgData name="Tereza Viplerová" userId="4a5625560623e0a4" providerId="LiveId" clId="{4805B085-2508-46F7-887A-9EF20CC41235}" dt="2022-11-05T11:28:52.968" v="15328" actId="27636"/>
          <ac:spMkLst>
            <pc:docMk/>
            <pc:sldMk cId="2020759984" sldId="506"/>
            <ac:spMk id="3" creationId="{1F313EAA-304D-04E1-7017-059423677336}"/>
          </ac:spMkLst>
        </pc:spChg>
      </pc:sldChg>
      <pc:sldChg chg="modSp add del mod">
        <pc:chgData name="Tereza Viplerová" userId="4a5625560623e0a4" providerId="LiveId" clId="{4805B085-2508-46F7-887A-9EF20CC41235}" dt="2022-11-05T11:29:03.807" v="15329" actId="47"/>
        <pc:sldMkLst>
          <pc:docMk/>
          <pc:sldMk cId="3738136654" sldId="507"/>
        </pc:sldMkLst>
        <pc:spChg chg="mod">
          <ac:chgData name="Tereza Viplerová" userId="4a5625560623e0a4" providerId="LiveId" clId="{4805B085-2508-46F7-887A-9EF20CC41235}" dt="2022-11-05T10:46:32.188" v="13226" actId="20577"/>
          <ac:spMkLst>
            <pc:docMk/>
            <pc:sldMk cId="3738136654" sldId="507"/>
            <ac:spMk id="3" creationId="{1F313EAA-304D-04E1-7017-059423677336}"/>
          </ac:spMkLst>
        </pc:spChg>
      </pc:sldChg>
      <pc:sldChg chg="modSp new mod">
        <pc:chgData name="Tereza Viplerová" userId="4a5625560623e0a4" providerId="LiveId" clId="{4805B085-2508-46F7-887A-9EF20CC41235}" dt="2022-11-05T11:36:10.202" v="16186" actId="207"/>
        <pc:sldMkLst>
          <pc:docMk/>
          <pc:sldMk cId="3811195850" sldId="508"/>
        </pc:sldMkLst>
        <pc:spChg chg="mod">
          <ac:chgData name="Tereza Viplerová" userId="4a5625560623e0a4" providerId="LiveId" clId="{4805B085-2508-46F7-887A-9EF20CC41235}" dt="2022-10-30T20:18:47.494" v="10986" actId="20577"/>
          <ac:spMkLst>
            <pc:docMk/>
            <pc:sldMk cId="3811195850" sldId="508"/>
            <ac:spMk id="2" creationId="{F01BA772-7FFC-00EB-E5BF-D80BFFFE8D14}"/>
          </ac:spMkLst>
        </pc:spChg>
        <pc:spChg chg="mod">
          <ac:chgData name="Tereza Viplerová" userId="4a5625560623e0a4" providerId="LiveId" clId="{4805B085-2508-46F7-887A-9EF20CC41235}" dt="2022-11-05T11:36:10.202" v="16186" actId="207"/>
          <ac:spMkLst>
            <pc:docMk/>
            <pc:sldMk cId="3811195850" sldId="508"/>
            <ac:spMk id="3" creationId="{E2A75876-D38F-A1B9-9A10-956A921C68BC}"/>
          </ac:spMkLst>
        </pc:spChg>
      </pc:sldChg>
      <pc:sldChg chg="modSp new mod">
        <pc:chgData name="Tereza Viplerová" userId="4a5625560623e0a4" providerId="LiveId" clId="{4805B085-2508-46F7-887A-9EF20CC41235}" dt="2022-11-05T11:36:20.272" v="16188" actId="207"/>
        <pc:sldMkLst>
          <pc:docMk/>
          <pc:sldMk cId="413711028" sldId="509"/>
        </pc:sldMkLst>
        <pc:spChg chg="mod">
          <ac:chgData name="Tereza Viplerová" userId="4a5625560623e0a4" providerId="LiveId" clId="{4805B085-2508-46F7-887A-9EF20CC41235}" dt="2022-10-30T20:19:09.576" v="11019" actId="5793"/>
          <ac:spMkLst>
            <pc:docMk/>
            <pc:sldMk cId="413711028" sldId="509"/>
            <ac:spMk id="2" creationId="{B87F400F-2853-2CC9-811E-2B3D9E102480}"/>
          </ac:spMkLst>
        </pc:spChg>
        <pc:spChg chg="mod">
          <ac:chgData name="Tereza Viplerová" userId="4a5625560623e0a4" providerId="LiveId" clId="{4805B085-2508-46F7-887A-9EF20CC41235}" dt="2022-11-05T11:36:20.272" v="16188" actId="207"/>
          <ac:spMkLst>
            <pc:docMk/>
            <pc:sldMk cId="413711028" sldId="509"/>
            <ac:spMk id="3" creationId="{DDC05AD6-74F5-A2CC-98A8-D1785CE2B8BF}"/>
          </ac:spMkLst>
        </pc:spChg>
      </pc:sldChg>
      <pc:sldChg chg="modSp add mod">
        <pc:chgData name="Tereza Viplerová" userId="4a5625560623e0a4" providerId="LiveId" clId="{4805B085-2508-46F7-887A-9EF20CC41235}" dt="2022-11-05T11:36:35.133" v="16192" actId="207"/>
        <pc:sldMkLst>
          <pc:docMk/>
          <pc:sldMk cId="4135987749" sldId="510"/>
        </pc:sldMkLst>
        <pc:spChg chg="mod">
          <ac:chgData name="Tereza Viplerová" userId="4a5625560623e0a4" providerId="LiveId" clId="{4805B085-2508-46F7-887A-9EF20CC41235}" dt="2022-11-05T11:36:35.133" v="16192" actId="207"/>
          <ac:spMkLst>
            <pc:docMk/>
            <pc:sldMk cId="4135987749" sldId="510"/>
            <ac:spMk id="3" creationId="{DDC05AD6-74F5-A2CC-98A8-D1785CE2B8BF}"/>
          </ac:spMkLst>
        </pc:spChg>
      </pc:sldChg>
      <pc:sldChg chg="modSp add mod">
        <pc:chgData name="Tereza Viplerová" userId="4a5625560623e0a4" providerId="LiveId" clId="{4805B085-2508-46F7-887A-9EF20CC41235}" dt="2022-11-05T11:37:00.350" v="16199" actId="207"/>
        <pc:sldMkLst>
          <pc:docMk/>
          <pc:sldMk cId="1673801533" sldId="511"/>
        </pc:sldMkLst>
        <pc:spChg chg="mod">
          <ac:chgData name="Tereza Viplerová" userId="4a5625560623e0a4" providerId="LiveId" clId="{4805B085-2508-46F7-887A-9EF20CC41235}" dt="2022-10-30T20:20:44.618" v="11214" actId="20577"/>
          <ac:spMkLst>
            <pc:docMk/>
            <pc:sldMk cId="1673801533" sldId="511"/>
            <ac:spMk id="2" creationId="{B87F400F-2853-2CC9-811E-2B3D9E102480}"/>
          </ac:spMkLst>
        </pc:spChg>
        <pc:spChg chg="mod">
          <ac:chgData name="Tereza Viplerová" userId="4a5625560623e0a4" providerId="LiveId" clId="{4805B085-2508-46F7-887A-9EF20CC41235}" dt="2022-11-05T11:37:00.350" v="16199" actId="207"/>
          <ac:spMkLst>
            <pc:docMk/>
            <pc:sldMk cId="1673801533" sldId="511"/>
            <ac:spMk id="3" creationId="{DDC05AD6-74F5-A2CC-98A8-D1785CE2B8BF}"/>
          </ac:spMkLst>
        </pc:spChg>
      </pc:sldChg>
      <pc:sldChg chg="modSp new mod">
        <pc:chgData name="Tereza Viplerová" userId="4a5625560623e0a4" providerId="LiveId" clId="{4805B085-2508-46F7-887A-9EF20CC41235}" dt="2022-11-05T11:37:24.298" v="16205" actId="207"/>
        <pc:sldMkLst>
          <pc:docMk/>
          <pc:sldMk cId="2038576785" sldId="512"/>
        </pc:sldMkLst>
        <pc:spChg chg="mod">
          <ac:chgData name="Tereza Viplerová" userId="4a5625560623e0a4" providerId="LiveId" clId="{4805B085-2508-46F7-887A-9EF20CC41235}" dt="2022-10-30T20:21:31.311" v="11308" actId="20577"/>
          <ac:spMkLst>
            <pc:docMk/>
            <pc:sldMk cId="2038576785" sldId="512"/>
            <ac:spMk id="2" creationId="{A20B0009-017B-1C59-830C-8806EC9E0B34}"/>
          </ac:spMkLst>
        </pc:spChg>
        <pc:spChg chg="mod">
          <ac:chgData name="Tereza Viplerová" userId="4a5625560623e0a4" providerId="LiveId" clId="{4805B085-2508-46F7-887A-9EF20CC41235}" dt="2022-11-05T11:37:24.298" v="16205" actId="207"/>
          <ac:spMkLst>
            <pc:docMk/>
            <pc:sldMk cId="2038576785" sldId="512"/>
            <ac:spMk id="3" creationId="{42B16455-DF4E-6931-CB8B-81A40C0AE6B1}"/>
          </ac:spMkLst>
        </pc:spChg>
      </pc:sldChg>
      <pc:sldChg chg="modSp new mod">
        <pc:chgData name="Tereza Viplerová" userId="4a5625560623e0a4" providerId="LiveId" clId="{4805B085-2508-46F7-887A-9EF20CC41235}" dt="2022-11-05T11:37:30.757" v="16207" actId="207"/>
        <pc:sldMkLst>
          <pc:docMk/>
          <pc:sldMk cId="3256705900" sldId="513"/>
        </pc:sldMkLst>
        <pc:spChg chg="mod">
          <ac:chgData name="Tereza Viplerová" userId="4a5625560623e0a4" providerId="LiveId" clId="{4805B085-2508-46F7-887A-9EF20CC41235}" dt="2022-10-30T20:22:10.438" v="11366" actId="20577"/>
          <ac:spMkLst>
            <pc:docMk/>
            <pc:sldMk cId="3256705900" sldId="513"/>
            <ac:spMk id="2" creationId="{182F173A-AD7B-E8C5-EBF8-DEF1F829C35F}"/>
          </ac:spMkLst>
        </pc:spChg>
        <pc:spChg chg="mod">
          <ac:chgData name="Tereza Viplerová" userId="4a5625560623e0a4" providerId="LiveId" clId="{4805B085-2508-46F7-887A-9EF20CC41235}" dt="2022-11-05T11:37:30.757" v="16207" actId="207"/>
          <ac:spMkLst>
            <pc:docMk/>
            <pc:sldMk cId="3256705900" sldId="513"/>
            <ac:spMk id="3" creationId="{C1C77967-1B69-5F47-E612-1CD97521D3EF}"/>
          </ac:spMkLst>
        </pc:spChg>
      </pc:sldChg>
      <pc:sldChg chg="modSp new mod">
        <pc:chgData name="Tereza Viplerová" userId="4a5625560623e0a4" providerId="LiveId" clId="{4805B085-2508-46F7-887A-9EF20CC41235}" dt="2022-11-05T11:37:37.195" v="16209" actId="20577"/>
        <pc:sldMkLst>
          <pc:docMk/>
          <pc:sldMk cId="1456170682" sldId="514"/>
        </pc:sldMkLst>
        <pc:spChg chg="mod">
          <ac:chgData name="Tereza Viplerová" userId="4a5625560623e0a4" providerId="LiveId" clId="{4805B085-2508-46F7-887A-9EF20CC41235}" dt="2022-10-30T20:22:25.261" v="11375" actId="20577"/>
          <ac:spMkLst>
            <pc:docMk/>
            <pc:sldMk cId="1456170682" sldId="514"/>
            <ac:spMk id="2" creationId="{74225BCE-BE6C-143A-F74D-558B242DEEA1}"/>
          </ac:spMkLst>
        </pc:spChg>
        <pc:spChg chg="mod">
          <ac:chgData name="Tereza Viplerová" userId="4a5625560623e0a4" providerId="LiveId" clId="{4805B085-2508-46F7-887A-9EF20CC41235}" dt="2022-11-05T11:37:37.195" v="16209" actId="20577"/>
          <ac:spMkLst>
            <pc:docMk/>
            <pc:sldMk cId="1456170682" sldId="514"/>
            <ac:spMk id="3" creationId="{DD365C41-46F1-F369-ADAA-E0536A315420}"/>
          </ac:spMkLst>
        </pc:spChg>
      </pc:sldChg>
      <pc:sldChg chg="modSp new mod">
        <pc:chgData name="Tereza Viplerová" userId="4a5625560623e0a4" providerId="LiveId" clId="{4805B085-2508-46F7-887A-9EF20CC41235}" dt="2022-10-30T20:22:47.202" v="11393"/>
        <pc:sldMkLst>
          <pc:docMk/>
          <pc:sldMk cId="1011635578" sldId="515"/>
        </pc:sldMkLst>
        <pc:spChg chg="mod">
          <ac:chgData name="Tereza Viplerová" userId="4a5625560623e0a4" providerId="LiveId" clId="{4805B085-2508-46F7-887A-9EF20CC41235}" dt="2022-10-30T20:22:42.381" v="11392" actId="5793"/>
          <ac:spMkLst>
            <pc:docMk/>
            <pc:sldMk cId="1011635578" sldId="515"/>
            <ac:spMk id="2" creationId="{1C848643-AE58-DBBD-B797-7C19CB48261E}"/>
          </ac:spMkLst>
        </pc:spChg>
        <pc:spChg chg="mod">
          <ac:chgData name="Tereza Viplerová" userId="4a5625560623e0a4" providerId="LiveId" clId="{4805B085-2508-46F7-887A-9EF20CC41235}" dt="2022-10-30T20:22:47.202" v="11393"/>
          <ac:spMkLst>
            <pc:docMk/>
            <pc:sldMk cId="1011635578" sldId="515"/>
            <ac:spMk id="3" creationId="{360094A5-3AFE-6824-BF4A-E38C33C457B2}"/>
          </ac:spMkLst>
        </pc:spChg>
      </pc:sldChg>
      <pc:sldChg chg="modSp new del mod">
        <pc:chgData name="Tereza Viplerová" userId="4a5625560623e0a4" providerId="LiveId" clId="{4805B085-2508-46F7-887A-9EF20CC41235}" dt="2022-11-05T10:52:22.366" v="13586" actId="2696"/>
        <pc:sldMkLst>
          <pc:docMk/>
          <pc:sldMk cId="2667236248" sldId="516"/>
        </pc:sldMkLst>
        <pc:spChg chg="mod">
          <ac:chgData name="Tereza Viplerová" userId="4a5625560623e0a4" providerId="LiveId" clId="{4805B085-2508-46F7-887A-9EF20CC41235}" dt="2022-10-30T20:23:02.666" v="11427" actId="20577"/>
          <ac:spMkLst>
            <pc:docMk/>
            <pc:sldMk cId="2667236248" sldId="516"/>
            <ac:spMk id="2" creationId="{631F841C-2963-E97F-3C33-6BB3160B9A50}"/>
          </ac:spMkLst>
        </pc:spChg>
        <pc:spChg chg="mod">
          <ac:chgData name="Tereza Viplerová" userId="4a5625560623e0a4" providerId="LiveId" clId="{4805B085-2508-46F7-887A-9EF20CC41235}" dt="2022-10-30T20:23:15.016" v="11451" actId="20577"/>
          <ac:spMkLst>
            <pc:docMk/>
            <pc:sldMk cId="2667236248" sldId="516"/>
            <ac:spMk id="3" creationId="{4A4CC44D-676C-F5ED-017D-95CAC297FBAE}"/>
          </ac:spMkLst>
        </pc:spChg>
      </pc:sldChg>
      <pc:sldChg chg="modSp new mod">
        <pc:chgData name="Tereza Viplerová" userId="4a5625560623e0a4" providerId="LiveId" clId="{4805B085-2508-46F7-887A-9EF20CC41235}" dt="2022-10-30T20:25:04.445" v="11589" actId="20577"/>
        <pc:sldMkLst>
          <pc:docMk/>
          <pc:sldMk cId="3415086610" sldId="517"/>
        </pc:sldMkLst>
        <pc:spChg chg="mod">
          <ac:chgData name="Tereza Viplerová" userId="4a5625560623e0a4" providerId="LiveId" clId="{4805B085-2508-46F7-887A-9EF20CC41235}" dt="2022-10-30T20:23:28.341" v="11471" actId="20577"/>
          <ac:spMkLst>
            <pc:docMk/>
            <pc:sldMk cId="3415086610" sldId="517"/>
            <ac:spMk id="2" creationId="{3305D2B0-FCA6-45B3-0584-1C5585C94266}"/>
          </ac:spMkLst>
        </pc:spChg>
        <pc:spChg chg="mod">
          <ac:chgData name="Tereza Viplerová" userId="4a5625560623e0a4" providerId="LiveId" clId="{4805B085-2508-46F7-887A-9EF20CC41235}" dt="2022-10-30T20:25:04.445" v="11589" actId="20577"/>
          <ac:spMkLst>
            <pc:docMk/>
            <pc:sldMk cId="3415086610" sldId="517"/>
            <ac:spMk id="3" creationId="{E9F1800A-415D-7D0F-1266-5CE040BB4493}"/>
          </ac:spMkLst>
        </pc:spChg>
      </pc:sldChg>
      <pc:sldChg chg="modSp new mod">
        <pc:chgData name="Tereza Viplerová" userId="4a5625560623e0a4" providerId="LiveId" clId="{4805B085-2508-46F7-887A-9EF20CC41235}" dt="2022-11-05T11:10:23.401" v="14199" actId="27636"/>
        <pc:sldMkLst>
          <pc:docMk/>
          <pc:sldMk cId="1517910698" sldId="518"/>
        </pc:sldMkLst>
        <pc:spChg chg="mod">
          <ac:chgData name="Tereza Viplerová" userId="4a5625560623e0a4" providerId="LiveId" clId="{4805B085-2508-46F7-887A-9EF20CC41235}" dt="2022-10-30T20:23:44.256" v="11481" actId="5793"/>
          <ac:spMkLst>
            <pc:docMk/>
            <pc:sldMk cId="1517910698" sldId="518"/>
            <ac:spMk id="2" creationId="{856831D7-6480-DE62-3A98-3B87CB7F61A0}"/>
          </ac:spMkLst>
        </pc:spChg>
        <pc:spChg chg="mod">
          <ac:chgData name="Tereza Viplerová" userId="4a5625560623e0a4" providerId="LiveId" clId="{4805B085-2508-46F7-887A-9EF20CC41235}" dt="2022-11-05T11:10:23.401" v="14199" actId="27636"/>
          <ac:spMkLst>
            <pc:docMk/>
            <pc:sldMk cId="1517910698" sldId="518"/>
            <ac:spMk id="3" creationId="{7644FA40-49F2-EAC0-3C42-D1F5F26E463E}"/>
          </ac:spMkLst>
        </pc:spChg>
      </pc:sldChg>
      <pc:sldChg chg="modSp new mod">
        <pc:chgData name="Tereza Viplerová" userId="4a5625560623e0a4" providerId="LiveId" clId="{4805B085-2508-46F7-887A-9EF20CC41235}" dt="2022-10-30T20:24:19.920" v="11545" actId="5793"/>
        <pc:sldMkLst>
          <pc:docMk/>
          <pc:sldMk cId="2301981398" sldId="519"/>
        </pc:sldMkLst>
        <pc:spChg chg="mod">
          <ac:chgData name="Tereza Viplerová" userId="4a5625560623e0a4" providerId="LiveId" clId="{4805B085-2508-46F7-887A-9EF20CC41235}" dt="2022-10-30T20:24:09.279" v="11521" actId="5793"/>
          <ac:spMkLst>
            <pc:docMk/>
            <pc:sldMk cId="2301981398" sldId="519"/>
            <ac:spMk id="2" creationId="{BE2259FD-7263-65CA-10F3-FB919AA67C46}"/>
          </ac:spMkLst>
        </pc:spChg>
        <pc:spChg chg="mod">
          <ac:chgData name="Tereza Viplerová" userId="4a5625560623e0a4" providerId="LiveId" clId="{4805B085-2508-46F7-887A-9EF20CC41235}" dt="2022-10-30T20:24:19.920" v="11545" actId="5793"/>
          <ac:spMkLst>
            <pc:docMk/>
            <pc:sldMk cId="2301981398" sldId="519"/>
            <ac:spMk id="3" creationId="{1F69D797-27DF-9E54-CC7B-D3F697418378}"/>
          </ac:spMkLst>
        </pc:spChg>
      </pc:sldChg>
      <pc:sldChg chg="new del">
        <pc:chgData name="Tereza Viplerová" userId="4a5625560623e0a4" providerId="LiveId" clId="{4805B085-2508-46F7-887A-9EF20CC41235}" dt="2022-10-30T20:26:10.950" v="11591" actId="2696"/>
        <pc:sldMkLst>
          <pc:docMk/>
          <pc:sldMk cId="124204233" sldId="520"/>
        </pc:sldMkLst>
      </pc:sldChg>
      <pc:sldChg chg="modSp new mod">
        <pc:chgData name="Tereza Viplerová" userId="4a5625560623e0a4" providerId="LiveId" clId="{4805B085-2508-46F7-887A-9EF20CC41235}" dt="2022-10-30T20:28:11.926" v="11634" actId="20577"/>
        <pc:sldMkLst>
          <pc:docMk/>
          <pc:sldMk cId="1831341219" sldId="520"/>
        </pc:sldMkLst>
        <pc:spChg chg="mod">
          <ac:chgData name="Tereza Viplerová" userId="4a5625560623e0a4" providerId="LiveId" clId="{4805B085-2508-46F7-887A-9EF20CC41235}" dt="2022-10-30T20:27:13.401" v="11615" actId="20577"/>
          <ac:spMkLst>
            <pc:docMk/>
            <pc:sldMk cId="1831341219" sldId="520"/>
            <ac:spMk id="2" creationId="{B8A644A8-6B02-B5E9-27E9-F4CA7D823175}"/>
          </ac:spMkLst>
        </pc:spChg>
        <pc:spChg chg="mod">
          <ac:chgData name="Tereza Viplerová" userId="4a5625560623e0a4" providerId="LiveId" clId="{4805B085-2508-46F7-887A-9EF20CC41235}" dt="2022-10-30T20:28:11.926" v="11634" actId="20577"/>
          <ac:spMkLst>
            <pc:docMk/>
            <pc:sldMk cId="1831341219" sldId="520"/>
            <ac:spMk id="3" creationId="{0DBC7F05-F1A6-018D-E19B-FDFC2A6DBF3B}"/>
          </ac:spMkLst>
        </pc:spChg>
      </pc:sldChg>
      <pc:sldChg chg="modSp add mod">
        <pc:chgData name="Tereza Viplerová" userId="4a5625560623e0a4" providerId="LiveId" clId="{4805B085-2508-46F7-887A-9EF20CC41235}" dt="2022-10-30T20:28:33.582" v="11643" actId="27636"/>
        <pc:sldMkLst>
          <pc:docMk/>
          <pc:sldMk cId="2431405710" sldId="521"/>
        </pc:sldMkLst>
        <pc:spChg chg="mod">
          <ac:chgData name="Tereza Viplerová" userId="4a5625560623e0a4" providerId="LiveId" clId="{4805B085-2508-46F7-887A-9EF20CC41235}" dt="2022-10-30T20:28:33.582" v="11643" actId="27636"/>
          <ac:spMkLst>
            <pc:docMk/>
            <pc:sldMk cId="2431405710" sldId="521"/>
            <ac:spMk id="3" creationId="{0DBC7F05-F1A6-018D-E19B-FDFC2A6DBF3B}"/>
          </ac:spMkLst>
        </pc:spChg>
      </pc:sldChg>
      <pc:sldChg chg="modSp new mod">
        <pc:chgData name="Tereza Viplerová" userId="4a5625560623e0a4" providerId="LiveId" clId="{4805B085-2508-46F7-887A-9EF20CC41235}" dt="2022-10-30T20:29:19.356" v="11666" actId="20577"/>
        <pc:sldMkLst>
          <pc:docMk/>
          <pc:sldMk cId="4240426565" sldId="522"/>
        </pc:sldMkLst>
        <pc:spChg chg="mod">
          <ac:chgData name="Tereza Viplerová" userId="4a5625560623e0a4" providerId="LiveId" clId="{4805B085-2508-46F7-887A-9EF20CC41235}" dt="2022-10-30T20:29:19.356" v="11666" actId="20577"/>
          <ac:spMkLst>
            <pc:docMk/>
            <pc:sldMk cId="4240426565" sldId="522"/>
            <ac:spMk id="2" creationId="{655FB6EA-4C0B-4807-AF6F-84C0824F1CC4}"/>
          </ac:spMkLst>
        </pc:spChg>
        <pc:spChg chg="mod">
          <ac:chgData name="Tereza Viplerová" userId="4a5625560623e0a4" providerId="LiveId" clId="{4805B085-2508-46F7-887A-9EF20CC41235}" dt="2022-10-30T20:29:13.262" v="11645"/>
          <ac:spMkLst>
            <pc:docMk/>
            <pc:sldMk cId="4240426565" sldId="522"/>
            <ac:spMk id="3" creationId="{DF99041D-44F6-CE84-105D-BF4B3F674336}"/>
          </ac:spMkLst>
        </pc:spChg>
      </pc:sldChg>
      <pc:sldChg chg="modSp new mod">
        <pc:chgData name="Tereza Viplerová" userId="4a5625560623e0a4" providerId="LiveId" clId="{4805B085-2508-46F7-887A-9EF20CC41235}" dt="2022-10-30T20:29:50.874" v="11708" actId="113"/>
        <pc:sldMkLst>
          <pc:docMk/>
          <pc:sldMk cId="1924845475" sldId="523"/>
        </pc:sldMkLst>
        <pc:spChg chg="mod">
          <ac:chgData name="Tereza Viplerová" userId="4a5625560623e0a4" providerId="LiveId" clId="{4805B085-2508-46F7-887A-9EF20CC41235}" dt="2022-10-30T20:29:33.168" v="11684" actId="20577"/>
          <ac:spMkLst>
            <pc:docMk/>
            <pc:sldMk cId="1924845475" sldId="523"/>
            <ac:spMk id="2" creationId="{AE9B111A-0EC7-75F7-64E3-E02955B62E37}"/>
          </ac:spMkLst>
        </pc:spChg>
        <pc:spChg chg="mod">
          <ac:chgData name="Tereza Viplerová" userId="4a5625560623e0a4" providerId="LiveId" clId="{4805B085-2508-46F7-887A-9EF20CC41235}" dt="2022-10-30T20:29:50.874" v="11708" actId="113"/>
          <ac:spMkLst>
            <pc:docMk/>
            <pc:sldMk cId="1924845475" sldId="523"/>
            <ac:spMk id="3" creationId="{D128CC7E-7BEC-9DD3-763B-2C65B0B0BCE0}"/>
          </ac:spMkLst>
        </pc:spChg>
      </pc:sldChg>
      <pc:sldChg chg="modSp add del mod">
        <pc:chgData name="Tereza Viplerová" userId="4a5625560623e0a4" providerId="LiveId" clId="{4805B085-2508-46F7-887A-9EF20CC41235}" dt="2022-11-05T10:36:46.602" v="12600" actId="2696"/>
        <pc:sldMkLst>
          <pc:docMk/>
          <pc:sldMk cId="1769477535" sldId="524"/>
        </pc:sldMkLst>
        <pc:spChg chg="mod">
          <ac:chgData name="Tereza Viplerová" userId="4a5625560623e0a4" providerId="LiveId" clId="{4805B085-2508-46F7-887A-9EF20CC41235}" dt="2022-11-05T10:36:21.856" v="12599" actId="20577"/>
          <ac:spMkLst>
            <pc:docMk/>
            <pc:sldMk cId="1769477535" sldId="524"/>
            <ac:spMk id="2" creationId="{7CB08E12-66DB-A572-C918-895FBD05E1E0}"/>
          </ac:spMkLst>
        </pc:spChg>
      </pc:sldChg>
      <pc:sldChg chg="modSp add mod ord">
        <pc:chgData name="Tereza Viplerová" userId="4a5625560623e0a4" providerId="LiveId" clId="{4805B085-2508-46F7-887A-9EF20CC41235}" dt="2022-11-05T10:52:53.009" v="13610" actId="20577"/>
        <pc:sldMkLst>
          <pc:docMk/>
          <pc:sldMk cId="3042743916" sldId="524"/>
        </pc:sldMkLst>
        <pc:spChg chg="mod">
          <ac:chgData name="Tereza Viplerová" userId="4a5625560623e0a4" providerId="LiveId" clId="{4805B085-2508-46F7-887A-9EF20CC41235}" dt="2022-11-05T10:48:05.678" v="13266" actId="20577"/>
          <ac:spMkLst>
            <pc:docMk/>
            <pc:sldMk cId="3042743916" sldId="524"/>
            <ac:spMk id="2" creationId="{A19E0EEA-32D8-FB39-342F-E49F133EC463}"/>
          </ac:spMkLst>
        </pc:spChg>
        <pc:spChg chg="mod">
          <ac:chgData name="Tereza Viplerová" userId="4a5625560623e0a4" providerId="LiveId" clId="{4805B085-2508-46F7-887A-9EF20CC41235}" dt="2022-11-05T10:52:53.009" v="13610" actId="20577"/>
          <ac:spMkLst>
            <pc:docMk/>
            <pc:sldMk cId="3042743916" sldId="524"/>
            <ac:spMk id="3" creationId="{1156F4A2-8ED8-9F4B-793A-0444EA33C961}"/>
          </ac:spMkLst>
        </pc:spChg>
      </pc:sldChg>
      <pc:sldChg chg="add del">
        <pc:chgData name="Tereza Viplerová" userId="4a5625560623e0a4" providerId="LiveId" clId="{4805B085-2508-46F7-887A-9EF20CC41235}" dt="2022-11-05T11:21:31.350" v="14858" actId="47"/>
        <pc:sldMkLst>
          <pc:docMk/>
          <pc:sldMk cId="47796912" sldId="525"/>
        </pc:sldMkLst>
      </pc:sldChg>
      <pc:sldChg chg="modSp add mod">
        <pc:chgData name="Tereza Viplerová" userId="4a5625560623e0a4" providerId="LiveId" clId="{4805B085-2508-46F7-887A-9EF20CC41235}" dt="2022-11-05T11:24:00.291" v="15006" actId="20577"/>
        <pc:sldMkLst>
          <pc:docMk/>
          <pc:sldMk cId="1469976784" sldId="525"/>
        </pc:sldMkLst>
        <pc:spChg chg="mod">
          <ac:chgData name="Tereza Viplerová" userId="4a5625560623e0a4" providerId="LiveId" clId="{4805B085-2508-46F7-887A-9EF20CC41235}" dt="2022-11-05T11:21:49.794" v="14883" actId="20577"/>
          <ac:spMkLst>
            <pc:docMk/>
            <pc:sldMk cId="1469976784" sldId="525"/>
            <ac:spMk id="2" creationId="{A19E0EEA-32D8-FB39-342F-E49F133EC463}"/>
          </ac:spMkLst>
        </pc:spChg>
        <pc:spChg chg="mod">
          <ac:chgData name="Tereza Viplerová" userId="4a5625560623e0a4" providerId="LiveId" clId="{4805B085-2508-46F7-887A-9EF20CC41235}" dt="2022-11-05T11:24:00.291" v="15006" actId="20577"/>
          <ac:spMkLst>
            <pc:docMk/>
            <pc:sldMk cId="1469976784" sldId="525"/>
            <ac:spMk id="3" creationId="{1156F4A2-8ED8-9F4B-793A-0444EA33C961}"/>
          </ac:spMkLst>
        </pc:spChg>
      </pc:sldChg>
      <pc:sldChg chg="modSp add mod">
        <pc:chgData name="Tereza Viplerová" userId="4a5625560623e0a4" providerId="LiveId" clId="{4805B085-2508-46F7-887A-9EF20CC41235}" dt="2022-11-05T11:35:45.827" v="16185" actId="114"/>
        <pc:sldMkLst>
          <pc:docMk/>
          <pc:sldMk cId="407204120" sldId="526"/>
        </pc:sldMkLst>
        <pc:spChg chg="mod">
          <ac:chgData name="Tereza Viplerová" userId="4a5625560623e0a4" providerId="LiveId" clId="{4805B085-2508-46F7-887A-9EF20CC41235}" dt="2022-11-05T11:35:45.827" v="16185" actId="114"/>
          <ac:spMkLst>
            <pc:docMk/>
            <pc:sldMk cId="407204120" sldId="526"/>
            <ac:spMk id="3" creationId="{B0613222-805C-92C7-3148-9D2935A6606F}"/>
          </ac:spMkLst>
        </pc:spChg>
      </pc:sldChg>
      <pc:sldChg chg="new del">
        <pc:chgData name="Tereza Viplerová" userId="4a5625560623e0a4" providerId="LiveId" clId="{4805B085-2508-46F7-887A-9EF20CC41235}" dt="2022-11-05T11:29:29.248" v="15331" actId="47"/>
        <pc:sldMkLst>
          <pc:docMk/>
          <pc:sldMk cId="4268091765" sldId="5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délník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4819" name="Obdélník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DDB407A9-3297-4F65-928F-BFA2524ACF41}" type="datetime1">
              <a:rPr lang="cs-CZ" smtClean="0">
                <a:latin typeface="Arial" panose="020B0604020202020204" pitchFamily="34" charset="0"/>
              </a:rPr>
              <a:t>05.11.2022</a:t>
            </a:fld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4820" name="Obdélník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4821" name="Obdélník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F0B6EC5B-DE15-4B62-9DC0-DE1BD893DD16}" type="slidenum">
              <a:rPr lang="cs-CZ" smtClean="0">
                <a:latin typeface="Arial" panose="020B0604020202020204" pitchFamily="34" charset="0"/>
              </a:rPr>
              <a:pPr rtl="0"/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délník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6627" name="Obdélník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7EBF002A-1F9A-411C-A195-253DF8CDF64B}" type="datetime1">
              <a:rPr lang="cs-CZ" smtClean="0"/>
              <a:t>05.11.2022</a:t>
            </a:fld>
            <a:endParaRPr lang="cs-CZ" dirty="0"/>
          </a:p>
        </p:txBody>
      </p:sp>
      <p:sp>
        <p:nvSpPr>
          <p:cNvPr id="26628" name="Obdélník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Obdélník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26630" name="Obdélník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6631" name="Obdélník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823FACB9-4E35-4CB3-835A-2EBF55FAED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97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Čára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grpSp>
        <p:nvGrpSpPr>
          <p:cNvPr id="47112" name="Skupina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7113" name="Ová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4" name="Ová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5" name="Ová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6" name="Ová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7" name="Ová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8" name="Ová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9" name="Ová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0" name="Ová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1" name="Ová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2" name="Ová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3" name="Ová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4" name="Ová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5" name="Ová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6" name="Ová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7" name="Ová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8" name="Ová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9" name="Ová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0" name="Ová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1" name="Ová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2" name="Ová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3" name="Ová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4" name="Ová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5" name="Ová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6" name="Ová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7" name="Ová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8" name="Ová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9" name="Ová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40" name="Ová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41" name="Ová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42" name="Ová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43" name="Ová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47144" name="Čára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7107" name="Zástupný symbol pro nadpis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5913" y="466725"/>
            <a:ext cx="6781800" cy="2133600"/>
          </a:xfrm>
        </p:spPr>
        <p:txBody>
          <a:bodyPr rtlCol="0"/>
          <a:lstStyle>
            <a:lvl1pPr algn="r">
              <a:defRPr sz="44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cs-CZ" noProof="0"/>
              <a:t>Kliknutím můžete upravit styl předlohy nadpisů.</a:t>
            </a:r>
            <a:endParaRPr lang="cs-CZ" noProof="0" dirty="0"/>
          </a:p>
        </p:txBody>
      </p:sp>
      <p:sp>
        <p:nvSpPr>
          <p:cNvPr id="47108" name="Zástupný symbol pro text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49313" y="3049588"/>
            <a:ext cx="6248400" cy="2362200"/>
          </a:xfrm>
        </p:spPr>
        <p:txBody>
          <a:bodyPr rtlCol="0"/>
          <a:lstStyle>
            <a:lvl1pPr marL="0" indent="0" algn="r">
              <a:buFontTx/>
              <a:buNone/>
              <a:defRPr sz="29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cs-CZ" noProof="0"/>
              <a:t>Kliknutím můžete upravit styl předlohy podnadpisů.</a:t>
            </a:r>
            <a:endParaRPr lang="cs-CZ" noProof="0" dirty="0"/>
          </a:p>
        </p:txBody>
      </p:sp>
      <p:sp>
        <p:nvSpPr>
          <p:cNvPr id="47109" name="Zástupný symbol pro datum 3"/>
          <p:cNvSpPr>
            <a:spLocks noGrp="1" noChangeArrowheads="1"/>
          </p:cNvSpPr>
          <p:nvPr>
            <p:ph type="dt" sz="half" idx="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2B7701E-1674-4106-AC1A-C75EBCC480F7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47110" name="Zástupný symbol pro zápatí 4"/>
          <p:cNvSpPr>
            <a:spLocks noGrp="1" noChangeArrowheads="1"/>
          </p:cNvSpPr>
          <p:nvPr>
            <p:ph type="ftr" sz="quarter" idx="3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7111" name="Zástupný symbol pro číslo snímku 5"/>
          <p:cNvSpPr>
            <a:spLocks noGrp="1" noChangeArrowheads="1"/>
          </p:cNvSpPr>
          <p:nvPr>
            <p:ph type="sldNum" sz="quarter" idx="4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945280F-DE53-48B1-9FB9-96A39916642A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marL="45720" indent="0">
              <a:buFontTx/>
              <a:buNone/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A3B824D-DD71-4378-9199-181681C20D5D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72E90EB-6CA4-453F-8712-C339590DE034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1312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457950" y="228600"/>
            <a:ext cx="2076450" cy="5707063"/>
          </a:xfrm>
        </p:spPr>
        <p:txBody>
          <a:bodyPr vert="eaVert"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228600" y="228600"/>
            <a:ext cx="6076950" cy="5707063"/>
          </a:xfrm>
        </p:spPr>
        <p:txBody>
          <a:bodyPr vert="eaVert" rtlCol="0"/>
          <a:lstStyle>
            <a:lvl1pPr marL="45720" indent="0">
              <a:buFontTx/>
              <a:buNone/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C8369-D694-458A-9E4B-FC230A7002DB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D251BA-4196-46F7-BF5E-DE37F6712AD1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251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45720" indent="0">
              <a:buFontTx/>
              <a:buNone/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3EB937-6B28-423D-80CA-8C221088A1EC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1C6F290-D301-4864-9490-340EF11588D9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0360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5147374-C73D-497E-BDD4-FA52CBEE780C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0208CE1-DD55-4A43-A479-EF83A2DC3985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6219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43000" y="1524000"/>
            <a:ext cx="3619500" cy="4411663"/>
          </a:xfrm>
        </p:spPr>
        <p:txBody>
          <a:bodyPr rtlCol="0"/>
          <a:lstStyle>
            <a:lvl1pPr marL="45720" indent="0">
              <a:buFontTx/>
              <a:buNone/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914900" y="1524000"/>
            <a:ext cx="3619500" cy="4411663"/>
          </a:xfrm>
        </p:spPr>
        <p:txBody>
          <a:bodyPr rtlCol="0"/>
          <a:lstStyle>
            <a:lvl1pPr marL="45720" indent="0">
              <a:buFontTx/>
              <a:buNone/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1E6AA38-5FE6-4541-97F8-25FD279E059B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927AF89-6755-46F5-BBCF-E571D7F311A5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 marL="45720" indent="0">
              <a:buFontTx/>
              <a:buNone/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 marL="45720" indent="0">
              <a:buFontTx/>
              <a:buNone/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E0D3996-612E-4659-B69A-046433D0262F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76BE3C0-1208-4260-82C3-0EB040027195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932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DD6ACAB-891A-4CFA-A229-BF532856D3BF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5F02DF6-5EF1-449D-8E8F-F40E7D2FCBCB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67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99EA0F4-4716-4DF9-B0D2-B4EF65D160CC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C3460AA-1533-4548-8781-A6D0EAE276D6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510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rtlCol="0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marL="45720" indent="0">
              <a:buFontTx/>
              <a:buNone/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8B1097B-DFD1-4C06-B3AE-54EE2725D1A5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6386842-FEC9-453F-B6F7-7C945F3A2D73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30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rtlCol="0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69FF3F5-C636-424E-92CB-D24C70E6CEA0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96DA581-ADE3-4A40-91CB-711A776CAC29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9115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Čára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grpSp>
        <p:nvGrpSpPr>
          <p:cNvPr id="46088" name="Skupina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6089" name="Ová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0" name="Ová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1" name="Ová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2" name="Ová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3" name="Ová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4" name="Ová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5" name="Ová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6" name="Ová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7" name="Ová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8" name="Ová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9" name="Ová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0" name="Ová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1" name="Ová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2" name="Ová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3" name="Ová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4" name="Ová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5" name="Ová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6" name="Ová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7" name="Ová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8" name="Ová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9" name="Ová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0" name="Ová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1" name="Ová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2" name="Ová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3" name="Ová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4" name="Ová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5" name="Ová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6" name="Ová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7" name="Ová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8" name="Ová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9" name="Ová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46083" name="Zástupný symbol pro nadpis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46084" name="Zástupný symbol pro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3914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  <a:p>
            <a:pPr lvl="8" rtl="0"/>
            <a:endParaRPr lang="cs-CZ" altLang="en-US"/>
          </a:p>
          <a:p>
            <a:pPr lvl="8" rtl="0"/>
            <a:endParaRPr lang="cs-CZ" altLang="en-US" dirty="0"/>
          </a:p>
        </p:txBody>
      </p:sp>
      <p:sp>
        <p:nvSpPr>
          <p:cNvPr id="46085" name="Zástupný symbol pro datum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latin typeface="Arial" panose="020B0604020202020204" pitchFamily="34" charset="0"/>
              </a:defRPr>
            </a:lvl1pPr>
          </a:lstStyle>
          <a:p>
            <a:fld id="{3D9C4C9F-96B4-4514-8838-607D6D636917}" type="datetime1">
              <a:rPr lang="cs-CZ" altLang="en-US" smtClean="0"/>
              <a:t>05.11.2022</a:t>
            </a:fld>
            <a:endParaRPr lang="cs-CZ" altLang="en-US" dirty="0"/>
          </a:p>
        </p:txBody>
      </p:sp>
      <p:sp>
        <p:nvSpPr>
          <p:cNvPr id="46086" name="Zástupný symbol pro zápatí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6087" name="Zástupný symbol pro číslo snímku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latin typeface="Arial" panose="020B0604020202020204" pitchFamily="34" charset="0"/>
              </a:defRPr>
            </a:lvl1pPr>
          </a:lstStyle>
          <a:p>
            <a:fld id="{D7E5119E-5338-4B55-81DC-57EAC9440FD0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" indent="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20000"/>
        <a:buFontTx/>
        <a:buNone/>
        <a:defRPr sz="27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92150" indent="-347663" algn="l" rtl="0" eaLnBrk="1" fontAlgn="base" hangingPunct="1">
        <a:spcBef>
          <a:spcPct val="0"/>
        </a:spcBef>
        <a:spcAft>
          <a:spcPct val="25000"/>
        </a:spcAft>
        <a:buClr>
          <a:schemeClr val="accent2">
            <a:lumMod val="75000"/>
          </a:schemeClr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Arial" panose="020B0604020202020204" pitchFamily="34" charset="0"/>
        </a:defRPr>
      </a:lvl2pPr>
      <a:lvl3pPr marL="987425" indent="-293688" algn="l" rtl="0" eaLnBrk="1" fontAlgn="base" hangingPunct="1">
        <a:spcBef>
          <a:spcPct val="0"/>
        </a:spcBef>
        <a:spcAft>
          <a:spcPct val="2500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Arial" panose="020B0604020202020204" pitchFamily="34" charset="0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5pPr>
      <a:lvl6pPr marL="1920240" indent="-315913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4028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51760" indent="-315913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0896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zp.cz/" TargetMode="External"/><Relationship Id="rId3" Type="http://schemas.openxmlformats.org/officeDocument/2006/relationships/hyperlink" Target="http://katalog.mendelu.cz/" TargetMode="External"/><Relationship Id="rId7" Type="http://schemas.openxmlformats.org/officeDocument/2006/relationships/hyperlink" Target="http://ov.ihned.cz/" TargetMode="External"/><Relationship Id="rId2" Type="http://schemas.openxmlformats.org/officeDocument/2006/relationships/hyperlink" Target="http://ciks.vs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.justice.cz/ias/ui/rejstrik" TargetMode="External"/><Relationship Id="rId5" Type="http://schemas.openxmlformats.org/officeDocument/2006/relationships/hyperlink" Target="http://katalog.k.utb.cz/" TargetMode="External"/><Relationship Id="rId10" Type="http://schemas.openxmlformats.org/officeDocument/2006/relationships/hyperlink" Target="http://www.gacr.cz/" TargetMode="External"/><Relationship Id="rId4" Type="http://schemas.openxmlformats.org/officeDocument/2006/relationships/hyperlink" Target="https://www.econ.muni.cz/stredisko-vedeckych-informaci" TargetMode="External"/><Relationship Id="rId9" Type="http://schemas.openxmlformats.org/officeDocument/2006/relationships/hyperlink" Target="https://www.czso.cz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tamonitor.com/" TargetMode="External"/><Relationship Id="rId13" Type="http://schemas.openxmlformats.org/officeDocument/2006/relationships/hyperlink" Target="http://auco.cuni.cz/" TargetMode="External"/><Relationship Id="rId3" Type="http://schemas.openxmlformats.org/officeDocument/2006/relationships/hyperlink" Target="http://www.euromonitor.com/" TargetMode="External"/><Relationship Id="rId7" Type="http://schemas.openxmlformats.org/officeDocument/2006/relationships/hyperlink" Target="http://www.financninoviny.cz/" TargetMode="External"/><Relationship Id="rId12" Type="http://schemas.openxmlformats.org/officeDocument/2006/relationships/hyperlink" Target="http://www.doingbusiness.cz/" TargetMode="External"/><Relationship Id="rId2" Type="http://schemas.openxmlformats.org/officeDocument/2006/relationships/hyperlink" Target="http://ec.europa.eu/eurost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hned.cz/" TargetMode="External"/><Relationship Id="rId11" Type="http://schemas.openxmlformats.org/officeDocument/2006/relationships/hyperlink" Target="http://bankovnictvi.ihned.cz/" TargetMode="External"/><Relationship Id="rId5" Type="http://schemas.openxmlformats.org/officeDocument/2006/relationships/hyperlink" Target="https://unstats.un.org/home/" TargetMode="External"/><Relationship Id="rId10" Type="http://schemas.openxmlformats.org/officeDocument/2006/relationships/hyperlink" Target="http://www.e15.cz/" TargetMode="External"/><Relationship Id="rId4" Type="http://schemas.openxmlformats.org/officeDocument/2006/relationships/hyperlink" Target="http://www.wto.org/english/res_e/statis_e/statis_e.htm" TargetMode="External"/><Relationship Id="rId9" Type="http://schemas.openxmlformats.org/officeDocument/2006/relationships/hyperlink" Target="http://managerweb.ihned.cz/" TargetMode="External"/><Relationship Id="rId14" Type="http://schemas.openxmlformats.org/officeDocument/2006/relationships/hyperlink" Target="http://www.sets.cz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mportal.cz/" TargetMode="External"/><Relationship Id="rId3" Type="http://schemas.openxmlformats.org/officeDocument/2006/relationships/hyperlink" Target="http://hrforum.peoplemanagementforum.cz/" TargetMode="External"/><Relationship Id="rId7" Type="http://schemas.openxmlformats.org/officeDocument/2006/relationships/hyperlink" Target="http://www.managementnews.cz/" TargetMode="External"/><Relationship Id="rId2" Type="http://schemas.openxmlformats.org/officeDocument/2006/relationships/hyperlink" Target="http://www.hrnew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nagementmania.com/" TargetMode="External"/><Relationship Id="rId5" Type="http://schemas.openxmlformats.org/officeDocument/2006/relationships/hyperlink" Target="http://www.hr-server.cz/" TargetMode="External"/><Relationship Id="rId4" Type="http://schemas.openxmlformats.org/officeDocument/2006/relationships/hyperlink" Target="http://modernirizeni.ihned.cz/" TargetMode="External"/><Relationship Id="rId9" Type="http://schemas.openxmlformats.org/officeDocument/2006/relationships/hyperlink" Target="http://www.marketresearch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vcr.cz/clanek/verejna-sprava-947101.aspx" TargetMode="External"/><Relationship Id="rId13" Type="http://schemas.openxmlformats.org/officeDocument/2006/relationships/hyperlink" Target="http://fdub.cz/" TargetMode="External"/><Relationship Id="rId18" Type="http://schemas.openxmlformats.org/officeDocument/2006/relationships/hyperlink" Target="http://www.du.cz/dt/" TargetMode="External"/><Relationship Id="rId3" Type="http://schemas.openxmlformats.org/officeDocument/2006/relationships/hyperlink" Target="http://www.dvs.cz/" TargetMode="External"/><Relationship Id="rId21" Type="http://schemas.openxmlformats.org/officeDocument/2006/relationships/hyperlink" Target="http://www.ucetnikavarna.cz/ucetnictvi-v-praxi/archiv-casopisu-uvp/" TargetMode="External"/><Relationship Id="rId7" Type="http://schemas.openxmlformats.org/officeDocument/2006/relationships/hyperlink" Target="http://www.isss.cz/" TargetMode="External"/><Relationship Id="rId12" Type="http://schemas.openxmlformats.org/officeDocument/2006/relationships/hyperlink" Target="http://www.kpmg.com/CZ/cs/IssuesAndInsights/ArticlesPublications/Financial-Update/Stranky/default.aspx" TargetMode="External"/><Relationship Id="rId17" Type="http://schemas.openxmlformats.org/officeDocument/2006/relationships/hyperlink" Target="http://www.danarionline.cz/archiv/archiv-casopisu-dex/" TargetMode="External"/><Relationship Id="rId2" Type="http://schemas.openxmlformats.org/officeDocument/2006/relationships/hyperlink" Target="http://portal.gov.cz/" TargetMode="External"/><Relationship Id="rId16" Type="http://schemas.openxmlformats.org/officeDocument/2006/relationships/hyperlink" Target="http://www.danarionline.cz/archiv/archiv-casopisu-DaP/" TargetMode="External"/><Relationship Id="rId20" Type="http://schemas.openxmlformats.org/officeDocument/2006/relationships/hyperlink" Target="http://www.svaz-ucetnich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vs.cz/" TargetMode="External"/><Relationship Id="rId11" Type="http://schemas.openxmlformats.org/officeDocument/2006/relationships/hyperlink" Target="http://journal.fsv.cuni.cz/" TargetMode="External"/><Relationship Id="rId5" Type="http://schemas.openxmlformats.org/officeDocument/2006/relationships/hyperlink" Target="http://www.egovernment.cz/" TargetMode="External"/><Relationship Id="rId15" Type="http://schemas.openxmlformats.org/officeDocument/2006/relationships/hyperlink" Target="http://mfcr.cz/cps/rde/xchg/mfcr/xsl/financni_zpravodaj.html" TargetMode="External"/><Relationship Id="rId10" Type="http://schemas.openxmlformats.org/officeDocument/2006/relationships/hyperlink" Target="http://fpweb.ihned.cz/" TargetMode="External"/><Relationship Id="rId19" Type="http://schemas.openxmlformats.org/officeDocument/2006/relationships/hyperlink" Target="http://www.ucetnikavarna.cz/" TargetMode="External"/><Relationship Id="rId4" Type="http://schemas.openxmlformats.org/officeDocument/2006/relationships/hyperlink" Target="http://vsol.obce.cz/" TargetMode="External"/><Relationship Id="rId9" Type="http://schemas.openxmlformats.org/officeDocument/2006/relationships/hyperlink" Target="http://www.obecafinance.cz/" TargetMode="External"/><Relationship Id="rId14" Type="http://schemas.openxmlformats.org/officeDocument/2006/relationships/hyperlink" Target="http://financnimanagement.ihned.cz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ef7217d6-72bf-412b-a178-3416ca64e0ac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s.mendelu.cz/zp/index.pl" TargetMode="External"/><Relationship Id="rId3" Type="http://schemas.openxmlformats.org/officeDocument/2006/relationships/hyperlink" Target="https://repozitar.vscht.cz/theses" TargetMode="External"/><Relationship Id="rId7" Type="http://schemas.openxmlformats.org/officeDocument/2006/relationships/hyperlink" Target="https://dspace.vutbr.cz/handle/11012/19121" TargetMode="External"/><Relationship Id="rId12" Type="http://schemas.openxmlformats.org/officeDocument/2006/relationships/hyperlink" Target="http://digilib.k.utb.cz/handle/10563/1" TargetMode="External"/><Relationship Id="rId2" Type="http://schemas.openxmlformats.org/officeDocument/2006/relationships/hyperlink" Target="https://dspace.cvut.cz/handle/10467/36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thesis/" TargetMode="External"/><Relationship Id="rId11" Type="http://schemas.openxmlformats.org/officeDocument/2006/relationships/hyperlink" Target="https://dspace5.zcu.cz/handle/11025/5" TargetMode="External"/><Relationship Id="rId5" Type="http://schemas.openxmlformats.org/officeDocument/2006/relationships/hyperlink" Target="https://dspace.cuni.cz/" TargetMode="External"/><Relationship Id="rId10" Type="http://schemas.openxmlformats.org/officeDocument/2006/relationships/hyperlink" Target="http://dspace.vsb.cz/" TargetMode="External"/><Relationship Id="rId4" Type="http://schemas.openxmlformats.org/officeDocument/2006/relationships/hyperlink" Target="http://vskp.czu.cz/" TargetMode="External"/><Relationship Id="rId9" Type="http://schemas.openxmlformats.org/officeDocument/2006/relationships/hyperlink" Target="https://dspace.tul.cz/handle/000/1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pages/fond_def_zkra.ht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-collection.ethz.ch/" TargetMode="External"/><Relationship Id="rId2" Type="http://schemas.openxmlformats.org/officeDocument/2006/relationships/hyperlink" Target="https://thesis.library.caltech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dit.dtu.dk/" TargetMode="External"/><Relationship Id="rId5" Type="http://schemas.openxmlformats.org/officeDocument/2006/relationships/hyperlink" Target="https://searchworks.stanford.edu/catalog?f%5bgenre_ssim%5d%5b%5d=Thesis/Dissertation" TargetMode="External"/><Relationship Id="rId4" Type="http://schemas.openxmlformats.org/officeDocument/2006/relationships/hyperlink" Target="https://ora.ox.ac.uk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tkcz.cz/F/?func=find%1eb%1e0&amp;local_base=stk02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i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-proquest-com.ezproxy.techlib.cz/thesaurus/browsepage/$N/queryTermField/false/true?accountid=119841" TargetMode="External"/><Relationship Id="rId2" Type="http://schemas.openxmlformats.org/officeDocument/2006/relationships/hyperlink" Target="https://www.techlib.cz/cs/83776-jak-efektivneji-vyhledavat#tab_ta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chybujte.cz/slovnik-ceskych-synonym" TargetMode="External"/><Relationship Id="rId5" Type="http://schemas.openxmlformats.org/officeDocument/2006/relationships/hyperlink" Target="https://psh.techlib.cz/skos/" TargetMode="External"/><Relationship Id="rId4" Type="http://schemas.openxmlformats.org/officeDocument/2006/relationships/hyperlink" Target="http://search.ebscohost.com/login.aspx?authtype=ip,shib&amp;custid=s5929763&amp;profile=ehost&amp;defaultdb=inh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novaiso690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chlib.cz/cs/83080-technicke-normy#tab_normSearch1" TargetMode="External"/><Relationship Id="rId4" Type="http://schemas.openxmlformats.org/officeDocument/2006/relationships/hyperlink" Target="https://www.techlib.cz/cs/83145-patenty#tab_Vyhledavaniacitovani1" TargetMode="Externa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://vydavatelstvi.vscht.cz/citator" TargetMode="External"/><Relationship Id="rId3" Type="http://schemas.openxmlformats.org/officeDocument/2006/relationships/hyperlink" Target="http://endnote.com/" TargetMode="External"/><Relationship Id="rId7" Type="http://schemas.openxmlformats.org/officeDocument/2006/relationships/hyperlink" Target="http://www.citace.com/" TargetMode="External"/><Relationship Id="rId2" Type="http://schemas.openxmlformats.org/officeDocument/2006/relationships/hyperlink" Target="https://www.citacepr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ethisforme.com/" TargetMode="External"/><Relationship Id="rId5" Type="http://schemas.openxmlformats.org/officeDocument/2006/relationships/hyperlink" Target="http://www.zotero.org/" TargetMode="External"/><Relationship Id="rId4" Type="http://schemas.openxmlformats.org/officeDocument/2006/relationships/hyperlink" Target="https://docs.jabref.org/faqgeneral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ftvs.cuni.cz/ftvs-16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lib.cz/cs/2833-videonavod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odle.ntkcz.cz/mod/resource/view.php?id=25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0486D98-0B9B-4C4E-A25F-64BA4C5DB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>
                <a:latin typeface="Arial" panose="020B0604020202020204" pitchFamily="34" charset="0"/>
              </a:rPr>
              <a:t>Seminář k AP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655BBED-E65C-4B70-99E3-9318D4F24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Opakování, vyhledávání zdrojů</a:t>
            </a:r>
            <a:endParaRPr lang="cs-CZ" dirty="0">
              <a:latin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A64FC41B-BF4D-43D1-9064-D5252566E5A6}"/>
              </a:ext>
            </a:extLst>
          </p:cNvPr>
          <p:cNvSpPr txBox="1">
            <a:spLocks/>
          </p:cNvSpPr>
          <p:nvPr/>
        </p:nvSpPr>
        <p:spPr bwMode="auto">
          <a:xfrm>
            <a:off x="6003" y="6306988"/>
            <a:ext cx="1958033" cy="5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defRPr sz="29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024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24028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65176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10896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000" kern="0" dirty="0"/>
              <a:t>24. 10. 2022</a:t>
            </a:r>
          </a:p>
          <a:p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98D197D-1807-5828-8D48-795EC6E87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0688"/>
            <a:ext cx="89154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9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0D209-19A7-A846-4E3F-885E42CF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871792" cy="1295400"/>
          </a:xfrm>
        </p:spPr>
        <p:txBody>
          <a:bodyPr/>
          <a:lstStyle/>
          <a:p>
            <a:r>
              <a:rPr lang="cs-CZ" dirty="0"/>
              <a:t>Zdroje pro ekonomii, management, marketing, veřejnou správu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7222E6-A513-592F-5CC4-E82885528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Knihovna Vysoké školy ekonomické v Praze (VŠE)  </a:t>
            </a:r>
            <a:r>
              <a:rPr lang="cs-CZ" dirty="0">
                <a:hlinkClick r:id="rId2"/>
              </a:rPr>
              <a:t>http://ciks.vse.cz/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Provozně ekonomická fakulta Mendelovy univerzity v Brně 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http://katalog.mendelu.cz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Středisko vědeckých informací — knihovna MUNI </a:t>
            </a:r>
            <a:r>
              <a:rPr lang="cs-CZ" dirty="0">
                <a:solidFill>
                  <a:schemeClr val="tx1"/>
                </a:solidFill>
                <a:hlinkClick r:id="rId4"/>
              </a:rPr>
              <a:t>https://www.econ.muni.cz/stredisko-vedeckych-informaci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Knihovna UTB Zlín </a:t>
            </a:r>
            <a:r>
              <a:rPr lang="cs-CZ" dirty="0">
                <a:solidFill>
                  <a:schemeClr val="tx1"/>
                </a:solidFill>
                <a:hlinkClick r:id="rId5"/>
              </a:rPr>
              <a:t>http://katalog.k.utb.cz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Obchodní rejstřík </a:t>
            </a:r>
            <a:r>
              <a:rPr lang="cs-CZ" dirty="0">
                <a:hlinkClick r:id="rId6"/>
              </a:rPr>
              <a:t>https://or.justice.cz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Obchodní věstník </a:t>
            </a:r>
            <a:r>
              <a:rPr lang="cs-CZ" dirty="0">
                <a:solidFill>
                  <a:schemeClr val="tx1"/>
                </a:solidFill>
                <a:hlinkClick r:id="rId7"/>
              </a:rPr>
              <a:t>http://ov.ihned.cz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Živnostenský rejstřík </a:t>
            </a:r>
            <a:r>
              <a:rPr lang="cs-CZ" dirty="0">
                <a:hlinkClick r:id="rId8"/>
              </a:rPr>
              <a:t>http://www.rzp.cz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Český statistický úřad </a:t>
            </a:r>
            <a:r>
              <a:rPr lang="cs-CZ" dirty="0">
                <a:solidFill>
                  <a:schemeClr val="tx1"/>
                </a:solidFill>
                <a:hlinkClick r:id="rId9"/>
              </a:rPr>
              <a:t>https://www.czso.cz/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Data Grantové agentury ČR </a:t>
            </a:r>
            <a:r>
              <a:rPr lang="cs-CZ" dirty="0">
                <a:solidFill>
                  <a:schemeClr val="tx1"/>
                </a:solidFill>
                <a:hlinkClick r:id="rId10"/>
              </a:rPr>
              <a:t>http://www.gacr.cz/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69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E5B1F-D773-628D-F17F-C1BE7732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871792" cy="1295400"/>
          </a:xfrm>
        </p:spPr>
        <p:txBody>
          <a:bodyPr/>
          <a:lstStyle/>
          <a:p>
            <a:r>
              <a:rPr lang="cs-CZ" dirty="0"/>
              <a:t>Zdroje pro ekonomii, management, marketing, veřejnou správu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7C474-2F79-A159-1815-4BEE675DB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1054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cs-CZ" b="1" dirty="0">
                <a:solidFill>
                  <a:schemeClr val="tx1"/>
                </a:solidFill>
              </a:rPr>
              <a:t>Zahraniční ekonomická data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Eurostat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http://ec.europa.eu/eurostat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Euromonitor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international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http://www.euromonitor.com/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WHO- data and </a:t>
            </a:r>
            <a:r>
              <a:rPr lang="cs-CZ" dirty="0" err="1">
                <a:solidFill>
                  <a:schemeClr val="tx1"/>
                </a:solidFill>
              </a:rPr>
              <a:t>statistics</a:t>
            </a:r>
            <a:r>
              <a:rPr lang="cs-CZ" dirty="0">
                <a:solidFill>
                  <a:schemeClr val="tx1"/>
                </a:solidFill>
              </a:rPr>
              <a:t> https://www.who.int/ 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International </a:t>
            </a:r>
            <a:r>
              <a:rPr lang="cs-CZ" dirty="0" err="1">
                <a:solidFill>
                  <a:schemeClr val="tx1"/>
                </a:solidFill>
              </a:rPr>
              <a:t>trade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tariff</a:t>
            </a:r>
            <a:r>
              <a:rPr lang="cs-CZ" dirty="0">
                <a:solidFill>
                  <a:schemeClr val="tx1"/>
                </a:solidFill>
              </a:rPr>
              <a:t> data </a:t>
            </a:r>
            <a:r>
              <a:rPr lang="cs-CZ" dirty="0">
                <a:solidFill>
                  <a:schemeClr val="tx1"/>
                </a:solidFill>
                <a:hlinkClick r:id="rId4"/>
              </a:rPr>
              <a:t>http://www.wto.org/english/res_e/statis_e/statis_e.htm</a:t>
            </a:r>
            <a:endParaRPr lang="cs-CZ" dirty="0">
              <a:solidFill>
                <a:schemeClr val="tx1"/>
              </a:solidFill>
            </a:endParaRPr>
          </a:p>
          <a:p>
            <a:pPr fontAlgn="base"/>
            <a:endParaRPr lang="cs-CZ" dirty="0">
              <a:solidFill>
                <a:schemeClr val="tx1"/>
              </a:solidFill>
            </a:endParaRPr>
          </a:p>
          <a:p>
            <a:pPr fontAlgn="base"/>
            <a:r>
              <a:rPr lang="cs-CZ" b="1" dirty="0">
                <a:solidFill>
                  <a:schemeClr val="tx1"/>
                </a:solidFill>
              </a:rPr>
              <a:t>Ekonomické portály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Oficiální portál pro podnikání a export  </a:t>
            </a:r>
            <a:r>
              <a:rPr lang="cs-CZ" dirty="0">
                <a:solidFill>
                  <a:schemeClr val="tx1"/>
                </a:solidFill>
                <a:hlinkClick r:id="rId5"/>
              </a:rPr>
              <a:t>https://unstats.un.org/home/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Ihned Ekonomický a zpravodajský server Hospodářských novin  </a:t>
            </a:r>
            <a:r>
              <a:rPr lang="cs-CZ" dirty="0">
                <a:solidFill>
                  <a:schemeClr val="tx1"/>
                </a:solidFill>
                <a:hlinkClick r:id="rId6"/>
              </a:rPr>
              <a:t>http://ihned.cz/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Ekonomický server ČTK </a:t>
            </a:r>
            <a:r>
              <a:rPr lang="cs-CZ" dirty="0">
                <a:solidFill>
                  <a:schemeClr val="tx1"/>
                </a:solidFill>
                <a:hlinkClick r:id="rId7"/>
              </a:rPr>
              <a:t>http://www.financninoviny.cz/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Data </a:t>
            </a:r>
            <a:r>
              <a:rPr lang="cs-CZ" dirty="0" err="1">
                <a:solidFill>
                  <a:schemeClr val="tx1"/>
                </a:solidFill>
              </a:rPr>
              <a:t>information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8"/>
              </a:rPr>
              <a:t>http://www.datamonitor.com/ 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Manager Web </a:t>
            </a:r>
            <a:r>
              <a:rPr lang="cs-CZ" dirty="0">
                <a:solidFill>
                  <a:schemeClr val="tx1"/>
                </a:solidFill>
                <a:hlinkClick r:id="rId9"/>
              </a:rPr>
              <a:t>http://managerweb.ihned.cz/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E15 </a:t>
            </a:r>
            <a:r>
              <a:rPr lang="cs-CZ" dirty="0">
                <a:solidFill>
                  <a:schemeClr val="tx1"/>
                </a:solidFill>
                <a:hlinkClick r:id="rId10"/>
              </a:rPr>
              <a:t>http://www.e15.cz/ 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Bankovnictví </a:t>
            </a:r>
            <a:r>
              <a:rPr lang="cs-CZ" dirty="0">
                <a:solidFill>
                  <a:schemeClr val="tx1"/>
                </a:solidFill>
                <a:hlinkClick r:id="rId11"/>
              </a:rPr>
              <a:t>http://bankovnictvi.ihned.cz/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Czech business and </a:t>
            </a:r>
            <a:r>
              <a:rPr lang="cs-CZ" dirty="0" err="1">
                <a:solidFill>
                  <a:schemeClr val="tx1"/>
                </a:solidFill>
              </a:rPr>
              <a:t>Trade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12"/>
              </a:rPr>
              <a:t>http://www.doingbusiness.cz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Auco</a:t>
            </a:r>
            <a:r>
              <a:rPr lang="cs-CZ" dirty="0">
                <a:solidFill>
                  <a:schemeClr val="tx1"/>
                </a:solidFill>
              </a:rPr>
              <a:t> Czech </a:t>
            </a:r>
            <a:r>
              <a:rPr lang="cs-CZ" dirty="0" err="1">
                <a:solidFill>
                  <a:schemeClr val="tx1"/>
                </a:solidFill>
              </a:rPr>
              <a:t>EconomicReview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13"/>
              </a:rPr>
              <a:t>http://auco.cuni.cz/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Scientia</a:t>
            </a:r>
            <a:r>
              <a:rPr lang="cs-CZ" dirty="0">
                <a:solidFill>
                  <a:schemeClr val="tx1"/>
                </a:solidFill>
              </a:rPr>
              <a:t> et </a:t>
            </a:r>
            <a:r>
              <a:rPr lang="cs-CZ" dirty="0" err="1">
                <a:solidFill>
                  <a:schemeClr val="tx1"/>
                </a:solidFill>
              </a:rPr>
              <a:t>Societas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14"/>
              </a:rPr>
              <a:t>http://www.sets.cz/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6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B79FE-8318-FE56-DB4F-EBCBECB4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871792" cy="1295400"/>
          </a:xfrm>
        </p:spPr>
        <p:txBody>
          <a:bodyPr/>
          <a:lstStyle/>
          <a:p>
            <a:r>
              <a:rPr lang="cs-CZ" dirty="0"/>
              <a:t>Zdroje pro ekonomii, management, marketing, veřejnou správu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A19FAD-D6EF-D55C-C7D3-7E953EECF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cs-CZ" b="1" dirty="0">
                <a:solidFill>
                  <a:schemeClr val="tx1"/>
                </a:solidFill>
              </a:rPr>
              <a:t>Management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HR </a:t>
            </a:r>
            <a:r>
              <a:rPr lang="cs-CZ" dirty="0" err="1">
                <a:solidFill>
                  <a:schemeClr val="tx1"/>
                </a:solidFill>
              </a:rPr>
              <a:t>News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http://www.hrnews.cz/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HR </a:t>
            </a:r>
            <a:r>
              <a:rPr lang="cs-CZ" dirty="0" err="1">
                <a:solidFill>
                  <a:schemeClr val="tx1"/>
                </a:solidFill>
              </a:rPr>
              <a:t>forum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http://hrforum.peoplemanagementforum.cz/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Moderní řízení </a:t>
            </a:r>
            <a:r>
              <a:rPr lang="cs-CZ" dirty="0">
                <a:solidFill>
                  <a:schemeClr val="tx1"/>
                </a:solidFill>
                <a:hlinkClick r:id="rId4"/>
              </a:rPr>
              <a:t>http://modernirizeni.ihned.cz/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HR server </a:t>
            </a:r>
            <a:r>
              <a:rPr lang="cs-CZ" dirty="0">
                <a:solidFill>
                  <a:schemeClr val="tx1"/>
                </a:solidFill>
                <a:hlinkClick r:id="rId5"/>
              </a:rPr>
              <a:t>http://www.hr-server.cz/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Management </a:t>
            </a:r>
            <a:r>
              <a:rPr lang="cs-CZ" dirty="0" err="1">
                <a:solidFill>
                  <a:schemeClr val="tx1"/>
                </a:solidFill>
              </a:rPr>
              <a:t>mania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6"/>
              </a:rPr>
              <a:t>http://managementmania.com/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Management </a:t>
            </a:r>
            <a:r>
              <a:rPr lang="cs-CZ" dirty="0" err="1">
                <a:solidFill>
                  <a:schemeClr val="tx1"/>
                </a:solidFill>
              </a:rPr>
              <a:t>news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7"/>
              </a:rPr>
              <a:t>http://www.managementnews.cz/</a:t>
            </a:r>
            <a:endParaRPr lang="cs-CZ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CRM portál </a:t>
            </a:r>
            <a:r>
              <a:rPr lang="cs-CZ" dirty="0">
                <a:solidFill>
                  <a:schemeClr val="tx1"/>
                </a:solidFill>
                <a:hlinkClick r:id="rId8"/>
              </a:rPr>
              <a:t>http://www.crmportal.cz/</a:t>
            </a:r>
            <a:endParaRPr lang="cs-CZ" dirty="0">
              <a:solidFill>
                <a:schemeClr val="tx1"/>
              </a:solidFill>
            </a:endParaRPr>
          </a:p>
          <a:p>
            <a:pPr fontAlgn="base"/>
            <a:endParaRPr lang="cs-CZ" dirty="0">
              <a:solidFill>
                <a:schemeClr val="tx1"/>
              </a:solidFill>
            </a:endParaRPr>
          </a:p>
          <a:p>
            <a:pPr fontAlgn="base"/>
            <a:r>
              <a:rPr lang="cs-CZ" b="1" dirty="0">
                <a:solidFill>
                  <a:schemeClr val="tx1"/>
                </a:solidFill>
              </a:rPr>
              <a:t>Marketing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Marketingové noviny </a:t>
            </a:r>
            <a:r>
              <a:rPr lang="cs-CZ" dirty="0"/>
              <a:t>http://www.marketingovenoviny.cz/ 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Fresh</a:t>
            </a:r>
            <a:r>
              <a:rPr lang="cs-CZ" dirty="0">
                <a:solidFill>
                  <a:schemeClr val="tx1"/>
                </a:solidFill>
              </a:rPr>
              <a:t> marketing </a:t>
            </a:r>
            <a:r>
              <a:rPr lang="cs-CZ" dirty="0"/>
              <a:t>http://www.freshmarketing.cz/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Strategie </a:t>
            </a:r>
            <a:r>
              <a:rPr lang="cs-CZ" dirty="0"/>
              <a:t>http://strategie.e15.cz/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Marketing a media </a:t>
            </a:r>
            <a:r>
              <a:rPr lang="cs-CZ" dirty="0"/>
              <a:t>http://mam.ihned.cz/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Buzz</a:t>
            </a:r>
            <a:r>
              <a:rPr lang="cs-CZ" dirty="0">
                <a:solidFill>
                  <a:schemeClr val="tx1"/>
                </a:solidFill>
              </a:rPr>
              <a:t> Mag </a:t>
            </a:r>
            <a:r>
              <a:rPr lang="cs-CZ" dirty="0"/>
              <a:t>http://buzzmag.cz/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Marketing </a:t>
            </a:r>
            <a:r>
              <a:rPr lang="cs-CZ" dirty="0" err="1">
                <a:solidFill>
                  <a:schemeClr val="tx1"/>
                </a:solidFill>
              </a:rPr>
              <a:t>journal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/>
              <a:t>http://www.m-journal.cz/cs/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Česká marketingová společnost </a:t>
            </a:r>
            <a:r>
              <a:rPr lang="cs-CZ" dirty="0"/>
              <a:t>http://www.cms-cma.cz/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Market </a:t>
            </a:r>
            <a:r>
              <a:rPr lang="cs-CZ" dirty="0" err="1">
                <a:solidFill>
                  <a:schemeClr val="tx1"/>
                </a:solidFill>
              </a:rPr>
              <a:t>research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9"/>
              </a:rPr>
              <a:t>http://www.marketresearch.com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98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9DD62-C5F0-E56D-54CC-93E17E8C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871792" cy="1295400"/>
          </a:xfrm>
        </p:spPr>
        <p:txBody>
          <a:bodyPr/>
          <a:lstStyle/>
          <a:p>
            <a:r>
              <a:rPr lang="cs-CZ" dirty="0"/>
              <a:t>Zdroje pro ekonomii, management, marketing, veřejnou správu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AE157-25E7-DC6A-A7D7-299582C31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" y="1524000"/>
            <a:ext cx="7871792" cy="5105400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cs-CZ" b="1" dirty="0">
                <a:solidFill>
                  <a:schemeClr val="tx1"/>
                </a:solidFill>
              </a:rPr>
              <a:t>Veřejná správa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Portál veřejné správy 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http://portal.gov.cz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Deník Veřejné správy 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http://www.dvs.cz/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Veřejná správa online </a:t>
            </a:r>
            <a:r>
              <a:rPr lang="cs-CZ" dirty="0">
                <a:solidFill>
                  <a:schemeClr val="tx1"/>
                </a:solidFill>
                <a:hlinkClick r:id="rId4"/>
              </a:rPr>
              <a:t>http://vsol.obce.cz/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Egovernment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  <a:hlinkClick r:id="rId5"/>
              </a:rPr>
              <a:t>http://www.egovernment.cz/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Informační systémy veřejné správy </a:t>
            </a:r>
            <a:r>
              <a:rPr lang="cs-CZ" dirty="0">
                <a:solidFill>
                  <a:schemeClr val="tx1"/>
                </a:solidFill>
                <a:hlinkClick r:id="rId6"/>
              </a:rPr>
              <a:t>http://www.isvs.cz/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Internet ve státní správě a samosprávě </a:t>
            </a:r>
            <a:r>
              <a:rPr lang="cs-CZ" dirty="0">
                <a:solidFill>
                  <a:schemeClr val="tx1"/>
                </a:solidFill>
                <a:hlinkClick r:id="rId7"/>
              </a:rPr>
              <a:t>http://www.isss.cz/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Časopis Veřejná správa </a:t>
            </a:r>
            <a:r>
              <a:rPr lang="cs-CZ" dirty="0">
                <a:solidFill>
                  <a:schemeClr val="tx1"/>
                </a:solidFill>
                <a:hlinkClick r:id="rId8"/>
              </a:rPr>
              <a:t>http://www.mvcr.cz/clanek/verejna-sprava-947101.aspx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Časopis Obec a finance </a:t>
            </a:r>
            <a:r>
              <a:rPr lang="cs-CZ" dirty="0">
                <a:solidFill>
                  <a:schemeClr val="tx1"/>
                </a:solidFill>
                <a:hlinkClick r:id="rId9"/>
              </a:rPr>
              <a:t>http://www.obecafinance.cz/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  <a:p>
            <a:pPr fontAlgn="base"/>
            <a:r>
              <a:rPr lang="cs-CZ" b="1" dirty="0">
                <a:solidFill>
                  <a:schemeClr val="tx1"/>
                </a:solidFill>
              </a:rPr>
              <a:t>Finance, daně, účetnictví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Portál finanční poradce </a:t>
            </a:r>
            <a:r>
              <a:rPr lang="cs-CZ" dirty="0">
                <a:solidFill>
                  <a:schemeClr val="tx1"/>
                </a:solidFill>
                <a:hlinkClick r:id="rId10"/>
              </a:rPr>
              <a:t>http://fpweb.ihned.cz/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Finance a úvěr </a:t>
            </a:r>
            <a:r>
              <a:rPr lang="cs-CZ" dirty="0">
                <a:solidFill>
                  <a:schemeClr val="tx1"/>
                </a:solidFill>
                <a:hlinkClick r:id="rId11"/>
              </a:rPr>
              <a:t>http://journal.fsv.cuni.cz/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Finanční aktuality </a:t>
            </a:r>
            <a:r>
              <a:rPr lang="cs-CZ" dirty="0">
                <a:hlinkClick r:id="rId12"/>
              </a:rPr>
              <a:t>http://www.kpmg.com/CZ/cs/IssuesAndInsights/ArticlesPublications/Financial-Update/Stranky/default.aspx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Finanční, daňový a účetní bulletin </a:t>
            </a:r>
            <a:r>
              <a:rPr lang="cs-CZ" dirty="0">
                <a:solidFill>
                  <a:schemeClr val="tx1"/>
                </a:solidFill>
                <a:hlinkClick r:id="rId13"/>
              </a:rPr>
              <a:t>http://fdub.cz/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Finanční management </a:t>
            </a:r>
            <a:r>
              <a:rPr lang="cs-CZ" dirty="0">
                <a:hlinkClick r:id="rId14"/>
              </a:rPr>
              <a:t>http://financnimanagement.ihned.cz/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Finanční zpravodaj </a:t>
            </a:r>
            <a:r>
              <a:rPr lang="cs-CZ" dirty="0">
                <a:solidFill>
                  <a:schemeClr val="tx1"/>
                </a:solidFill>
                <a:hlinkClick r:id="rId15"/>
              </a:rPr>
              <a:t>http://mfcr.cz/cps/rde/xchg/mfcr/xsl/financni_zpravodaj.html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Daně a právo v praxi </a:t>
            </a:r>
            <a:r>
              <a:rPr lang="cs-CZ" dirty="0">
                <a:solidFill>
                  <a:schemeClr val="tx1"/>
                </a:solidFill>
                <a:hlinkClick r:id="rId16"/>
              </a:rPr>
              <a:t>http://www.danarionline.cz/archiv/archiv-casopisu-DaP/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Daňový expert </a:t>
            </a:r>
            <a:r>
              <a:rPr lang="cs-CZ" dirty="0">
                <a:solidFill>
                  <a:schemeClr val="tx1"/>
                </a:solidFill>
                <a:hlinkClick r:id="rId17"/>
              </a:rPr>
              <a:t>http://www.danarionline.cz/archiv/archiv-casopisu-dex/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Časopis Daňový tip </a:t>
            </a:r>
            <a:r>
              <a:rPr lang="cs-CZ" dirty="0">
                <a:solidFill>
                  <a:schemeClr val="tx1"/>
                </a:solidFill>
                <a:hlinkClick r:id="rId18"/>
              </a:rPr>
              <a:t>http://www.du.cz/dt/</a:t>
            </a:r>
            <a:endParaRPr lang="cs-CZ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Účetní kavárna </a:t>
            </a:r>
            <a:r>
              <a:rPr lang="cs-CZ" dirty="0">
                <a:solidFill>
                  <a:schemeClr val="tx1"/>
                </a:solidFill>
                <a:hlinkClick r:id="rId19"/>
              </a:rPr>
              <a:t>http://www.ucetnikavarna.cz/</a:t>
            </a:r>
            <a:endParaRPr lang="cs-CZ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Svaz účetních </a:t>
            </a:r>
            <a:r>
              <a:rPr lang="cs-CZ" dirty="0">
                <a:solidFill>
                  <a:schemeClr val="tx1"/>
                </a:solidFill>
                <a:hlinkClick r:id="rId20"/>
              </a:rPr>
              <a:t>http://www.svaz-ucetnich.eu/</a:t>
            </a:r>
            <a:endParaRPr lang="cs-CZ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časopis Účetnictví v praxi </a:t>
            </a:r>
            <a:r>
              <a:rPr lang="cs-CZ" dirty="0">
                <a:solidFill>
                  <a:schemeClr val="tx1"/>
                </a:solidFill>
                <a:hlinkClick r:id="rId21"/>
              </a:rPr>
              <a:t>http://www.ucetnikavarna.cz/ucetnictvi-v-praxi/archiv-casopisu-uvp/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7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0EDE8-DBA9-E653-D0B7-A43EFFCA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a citování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DCB6A-52BF-432F-82EC-69CCA2433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Norma ČSN ISO 690 – ČR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APA – 7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MLA – 8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Harvard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OSCOLA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Chicago – 17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CSE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61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BC7B8-35D8-9F67-35CA-C48EA11F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není citace?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8A429B-51D3-4AEC-66CC-4D08A39A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63" t="36652" r="4812" b="38865"/>
          <a:stretch/>
        </p:blipFill>
        <p:spPr>
          <a:xfrm>
            <a:off x="1475656" y="2708920"/>
            <a:ext cx="6192688" cy="2265618"/>
          </a:xfrm>
        </p:spPr>
      </p:pic>
    </p:spTree>
    <p:extLst>
      <p:ext uri="{BB962C8B-B14F-4D97-AF65-F5344CB8AC3E}">
        <p14:creationId xmlns:p14="http://schemas.microsoft.com/office/powerpoint/2010/main" val="128387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C5D16-2ACA-25FF-8A9D-E6B99C56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citovat literaturu?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FF502-684D-99EF-E662-50BC5B04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Citovat tak, aby bylo čtenáři jasné, jakou myšlenku a odkud jsme převzali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K tomu slouží odkazy v textu a bibliografické citace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Rozlišuje se přímá a nepřímá citace (parafráze)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77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C5D16-2ACA-25FF-8A9D-E6B99C56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citovat?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FF502-684D-99EF-E662-50BC5B04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Převzatý text, obrázek, tabulku, graf, data apod.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Když ke své tabulce či grafu použijeme data jiného autora nebo subjektu („vlastní zpracování dle….“)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Převezmeme-li cizí myšlenku, nápad, názor, výsledky práce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Pokud použijeme část ze své vlastní publikované práce (citujeme sebe)</a:t>
            </a:r>
          </a:p>
        </p:txBody>
      </p:sp>
    </p:spTree>
    <p:extLst>
      <p:ext uri="{BB962C8B-B14F-4D97-AF65-F5344CB8AC3E}">
        <p14:creationId xmlns:p14="http://schemas.microsoft.com/office/powerpoint/2010/main" val="153997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430B2-71D3-23AA-831E-40D67C63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citace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5E8F6-A29B-7EC7-EC85-9CBC7312F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Text je z původního díla převzat doslovně včetně typografického zdůraznění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Je v uvozovkách, kurzívou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Autor a zdroj je ocitován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Ve vlastní práci bychom neměli mít víc než 10 % přímých citací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Příliš mnoho citací – text působí roztříštěně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Vhodnější parafráze</a:t>
            </a:r>
          </a:p>
        </p:txBody>
      </p:sp>
    </p:spTree>
    <p:extLst>
      <p:ext uri="{BB962C8B-B14F-4D97-AF65-F5344CB8AC3E}">
        <p14:creationId xmlns:p14="http://schemas.microsoft.com/office/powerpoint/2010/main" val="16583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5031F-CBB9-B11E-7671-4E6D8F4E6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 wrap="square" anchor="b">
            <a:normAutofit/>
          </a:bodyPr>
          <a:lstStyle/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</a:t>
            </a:r>
            <a:endParaRPr lang="cs-CZ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5855F4-9C3E-15B9-3516-538126D0A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/>
          <a:p>
            <a:r>
              <a:rPr lang="cs-CZ" dirty="0"/>
              <a:t>Opakování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2351E-F380-628D-3DC3-A1F89937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Parafráze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B71EE-53F5-FE3B-262A-97D30628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01344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Text je interpretován vlastními slovy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Nemění se jeho význam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Nedává se do uvozovek ani kurzívou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Autor a zdroj je ocitován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Zpravidla kratší než originální text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Je vhodnější než citace pasáže, která není výjimečná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Je třeba originální text dokonale pochopit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Zaměřena na základní myšlenku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Nevytvoříme ji pouze záměnou slov za synonyma</a:t>
            </a:r>
          </a:p>
        </p:txBody>
      </p:sp>
    </p:spTree>
    <p:extLst>
      <p:ext uri="{BB962C8B-B14F-4D97-AF65-F5344CB8AC3E}">
        <p14:creationId xmlns:p14="http://schemas.microsoft.com/office/powerpoint/2010/main" val="2922036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E5924-64FA-9E15-F24B-A86D7D86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Plagiát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EAAA5-FD10-CCB4-2666-82689B77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Převezmeme-li cizí myšlenku, obrázek, graf, tabulky atd. a neocitujeme autora – krádež, plagiát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80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9E94C-97D3-6EE7-F1DB-BA51B742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citovat nemusíme?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AFB3C-981D-A119-6E7F-7D23178C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Všeobecně známe informace – považovány základy oboru a vše, co patří k všeobecnému vzdělání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Známá fakta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Př. „…po podepsání Maastrichtské smlouvy v únoru 1992…“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Pokud z textu převezmu část textu, citovat musím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41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49911-AA48-9DA4-6542-BF28C893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 690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A8B51-7665-37A3-2245-77B5E3B03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Nepředepisuje konkrétní styl odkazu nebo citace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19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E2AD4-3222-A001-DB1C-EC8BD476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C148F-A290-4538-F61E-A499531D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Využití různých citačních manažerů – pozor!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Nesoulad odkazů a seznamu citací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Oboustranná mezera kolem dvojtečky oddělující název a podnázev (většinou vznikne kopírováním z knihovního katalogu)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Chybějící mezera za interpunkčním znaménkem či použití spojovníku místo pomlčky v rozsahu (např. stran nebo let)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Chybí přesné datum u zdrojů, které to vyžadují</a:t>
            </a:r>
          </a:p>
        </p:txBody>
      </p:sp>
    </p:spTree>
    <p:extLst>
      <p:ext uri="{BB962C8B-B14F-4D97-AF65-F5344CB8AC3E}">
        <p14:creationId xmlns:p14="http://schemas.microsoft.com/office/powerpoint/2010/main" val="3042181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9BE1C-02B8-51A9-58B6-5892C382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různých citačních manažerů – pozor!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4A3727-5BA5-319F-4187-4BDD4BF67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929336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BULGARELLI,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Ulderico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CERIMELE, Maria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Mercede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ZARETTI, Anna. A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Numerical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Model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Related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Astrophysical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Problem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Applied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Mathematics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Computation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January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1989. Vol. 29, no. 1, str. 17–38.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DÄNIKEN, Erich von, 1994. 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Prorok minulosti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Praha: Naše vojsko. Fakta a svědectví, sv. 119. ISBN 80‑206‑0434‑0.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Doleček, J. (2009). 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Moderní učebnice elektroniky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6. díl, Kmitočtové filtry,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generátorysignálu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převodníky dat. Praha: BEN. ISBN 978‑80‑7300‑240‑4.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HANUŠ, J. (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.). 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Dějiny kultury a civilizace Západu v 19. století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Brno: Centrum pro studium demokracie a kultury, 2002. Dějiny a kultura, sv. 5. ISBN 80‑7325‑006‑3.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Herout, Pavel. 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Učebnice jazyka C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6. vyd. České Budějovice: Kopp, 2009. ISBN 978‑80‑7232‑383‑8.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HROMÁDKO, Jan, Jiří HROMÁDKO a Petr MILER,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VladimírHÖNIG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Martin CINDR. Technologie výroby biopaliv druhé generace. 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Chemické listy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2010, </a:t>
            </a:r>
            <a:r>
              <a:rPr lang="cs-C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104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(8), 784–790. ISSN 0009‑2770.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KOTLER, Philip a ARMSTRONG, Gary. 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Principles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Marketing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9th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New Jersey: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Prentice‑Hall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2001. ISBN 0‑13‑029368‑7.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77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E2AD4-3222-A001-DB1C-EC8BD476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C148F-A290-4538-F61E-A499531D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Využití různých citačních manažerů – pozor!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Nesoulad odkazů a seznamu citací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Oboustranná mezera kolem dvojtečky oddělující název a podnázev (většinou vznikne kopírováním z knihovního katalogu)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Chybějící mezera za interpunkčním znaménkem či použití spojovníku místo pomlčky v rozsahu (např. stran nebo let)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Chybí přesné datum u zdrojů, které to vyžadují</a:t>
            </a:r>
          </a:p>
        </p:txBody>
      </p:sp>
    </p:spTree>
    <p:extLst>
      <p:ext uri="{BB962C8B-B14F-4D97-AF65-F5344CB8AC3E}">
        <p14:creationId xmlns:p14="http://schemas.microsoft.com/office/powerpoint/2010/main" val="417550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91B07-6B33-BB3B-5DDD-C94BD38B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Nesoulad odkazů a seznamu citací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B0C070-373C-39FF-95F4-2D825B1E2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 textu se používá často harvardský způsob odkazování (jméno datum), ale v soupisu bibliografických citací není rok vydání hned za autorem, přitom na tom je celý tento styl postaven</a:t>
            </a:r>
          </a:p>
        </p:txBody>
      </p:sp>
    </p:spTree>
    <p:extLst>
      <p:ext uri="{BB962C8B-B14F-4D97-AF65-F5344CB8AC3E}">
        <p14:creationId xmlns:p14="http://schemas.microsoft.com/office/powerpoint/2010/main" val="2711060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E2AD4-3222-A001-DB1C-EC8BD476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C148F-A290-4538-F61E-A499531D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Využití různých citačních manažerů – pozor!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Nesoulad odkazů a seznamu citací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Oboustranná mezera kolem dvojtečky oddělující název a podnázev (většinou vznikne kopírováním z knihovního katalogu)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Chybějící mezera za interpunkčním znaménkem či použití spojovníku místo pomlčky v rozsahu (např. stran nebo let)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Chybí přesné datum u zdrojů, které to vyžadují</a:t>
            </a:r>
          </a:p>
        </p:txBody>
      </p:sp>
    </p:spTree>
    <p:extLst>
      <p:ext uri="{BB962C8B-B14F-4D97-AF65-F5344CB8AC3E}">
        <p14:creationId xmlns:p14="http://schemas.microsoft.com/office/powerpoint/2010/main" val="140590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5024C-80F9-687E-9B08-87ACC5E8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/>
              <a:t>Oboustranná mezera kolem dvojtečky oddělující název a podnázev (většinou vznikne kopírováním z knihovního katalogu)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3A5A4-2EA5-E26C-8E18-C5D38751E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PROŠKOVÁ, Eva. Mýty a skutečnost specializované způsobilosti všeobecných sester. 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Florence</a:t>
            </a:r>
            <a:r>
              <a:rPr lang="cs-CZ" b="0" i="1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</a:rPr>
              <a:t> : 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časopis moderního ošetřovatelství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,2010, </a:t>
            </a:r>
            <a:r>
              <a:rPr lang="cs-C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(6), 3–4. ISSN 1801-464X.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41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0A03B-A0FC-60A4-9EAA-A725CE28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zamyšlení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C7B0D6-0D16-51F5-88D9-5AA8821B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145360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Které informační instituce a zdroje běžně používáte?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Jak konkrétně byste pozvedli svou práci s informacemi, informačními zdroji a institucemi na kvalitativně vyšší úroveň?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Víte, která díla klasiků tvoří základ vašeho oboru?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Jste obeznámeni s aktuálním děním ve vašem oboru díky monitoringu článků v recenzovaných nebo impaktovaných časopisech?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Představte si, že se o prázdninách chystáte na poznávaní expedici do vzdálené, exotické země. Vše si zjišťujete sami. Jak byste specifikovali informační potřeby pro tento projekt?</a:t>
            </a:r>
          </a:p>
        </p:txBody>
      </p:sp>
    </p:spTree>
    <p:extLst>
      <p:ext uri="{BB962C8B-B14F-4D97-AF65-F5344CB8AC3E}">
        <p14:creationId xmlns:p14="http://schemas.microsoft.com/office/powerpoint/2010/main" val="1835970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E2AD4-3222-A001-DB1C-EC8BD476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C148F-A290-4538-F61E-A499531D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Využití různých citačních manažerů – pozor!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Nesoulad odkazů a seznamu citací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Oboustranná mezera kolem dvojtečky oddělující název a podnázev (většinou vznikne kopírováním z knihovního katalogu)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Chybějící mezera za interpunkčním znaménkem či použití spojovníku místo pomlčky v rozsahu (např. stran nebo let)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Chybí přesné datum u zdrojů, které to vyžadují</a:t>
            </a:r>
          </a:p>
        </p:txBody>
      </p:sp>
    </p:spTree>
    <p:extLst>
      <p:ext uri="{BB962C8B-B14F-4D97-AF65-F5344CB8AC3E}">
        <p14:creationId xmlns:p14="http://schemas.microsoft.com/office/powerpoint/2010/main" val="1395461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48A50-4ED1-BE93-09E8-68530B88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/>
              <a:t>Chybějící mezera za interpunkčním znaménkem či použití spojovníku místo pomlčky v rozsahu (např. stran nebo let)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0E6D37-EE22-1D16-A31A-7BFFB826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ŠIMETKA</a:t>
            </a:r>
            <a:r>
              <a:rPr lang="cs-CZ" b="0" i="0" dirty="0" err="1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</a:rPr>
              <a:t>,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Ondřej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Zmenšující (destruktivní) operace. 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Modernígynekologie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porodnictví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</a:rPr>
              <a:t>,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2009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</a:rPr>
              <a:t>,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roč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</a:rPr>
              <a:t>,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č. 3, s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285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</a:rPr>
              <a:t>-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289. ISSN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</a:rPr>
              <a:t>: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1211-1058.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049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E2AD4-3222-A001-DB1C-EC8BD476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C148F-A290-4538-F61E-A499531D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Využití různých citačních manažerů – pozor!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Nesoulad odkazů a seznamu citací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Oboustranná mezera kolem dvojtečky oddělující název a podnázev (většinou vznikne kopírováním z knihovního katalogu)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Chybějící mezera za interpunkčním znaménkem či použití spojovníku místo pomlčky v rozsahu (např. stran nebo let)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Chybí přesné datum u zdrojů, které to vyžadují</a:t>
            </a:r>
          </a:p>
        </p:txBody>
      </p:sp>
    </p:spTree>
    <p:extLst>
      <p:ext uri="{BB962C8B-B14F-4D97-AF65-F5344CB8AC3E}">
        <p14:creationId xmlns:p14="http://schemas.microsoft.com/office/powerpoint/2010/main" val="2916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4C70B-1008-A1D8-F06F-E73C4327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Chybí přesné datum u zdrojů, které to vyžadují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77B1D7-D0FF-C485-AFCC-3C150B587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Časopisy nebo noviny, online zdroje, patenty, rozhlasové či televizní vysílání apod.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Nejčastěji u harvardského stylu, kde se uvádí rok vydání ihned za autorem (přesnější datum příp. i čas je třeba uvést na obvyklém místě)</a:t>
            </a:r>
          </a:p>
        </p:txBody>
      </p:sp>
    </p:spTree>
    <p:extLst>
      <p:ext uri="{BB962C8B-B14F-4D97-AF65-F5344CB8AC3E}">
        <p14:creationId xmlns:p14="http://schemas.microsoft.com/office/powerpoint/2010/main" val="2608521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7EBB8-E0EB-3B33-BE3E-4EC7362B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v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D11616-7789-5F58-B757-9D429025C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Mají zajistit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Aby čtenář poznal, co jsme převzali od někoho jiného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Aby v seznamu citací našel dílo, odkud jsme čerpali, včetně konkrétní části v citovaném díle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Uvádí se bezprostředně za citátem či parafrází 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Přímá citace – odkaz na konkrétní stranu citovaného dílu!!</a:t>
            </a:r>
          </a:p>
        </p:txBody>
      </p:sp>
    </p:spTree>
    <p:extLst>
      <p:ext uri="{BB962C8B-B14F-4D97-AF65-F5344CB8AC3E}">
        <p14:creationId xmlns:p14="http://schemas.microsoft.com/office/powerpoint/2010/main" val="2104018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1843D-7C98-7A5C-9DB9-FA69C57D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Např. přímá citace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251B5-7064-23DB-5F97-87004193C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… kvalitu tisku ovlivňovalo i zacházení s papírem, při velkém teplotním rozdílu mezi skladem papíru a tiskárnou bylo potřeba nechat papír aklimatizovat přímo v tiskárně (Vránková 1998, s. 77).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742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1A313-29A5-CFA7-B0BB-BB970A65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v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4A7D61-3F0D-C725-36C5-87720C936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Můžeme i na dílo jako celek – pokud odkazujeme na dílo, které daný problém řeší a neodkazujeme na jednotlivé části díla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Způsob odkazování – závislí na zvolené metodě citování, musí být v celé práci stejný!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Metody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Harvardský styl (jméno, datum)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Metoda číselných odkazů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Metoda průběžných poznámek pod čarou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35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2B0A0-3583-F152-8FA4-CE5E880D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pod čarou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637DA1-C6D1-1BDC-806B-67AAB0AEF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 textu je pouze číslo jako horní index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Na konci stránky jsou uvedeny citace pod čarou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Pokud cituji jeden stejný dokument vícekrát v textu, bude mít pokaždé jiné číslo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 seznamu bibliografických citací se uvádí díla dle abecedního pořadí příjmení prvního uvedeného autora</a:t>
            </a:r>
          </a:p>
        </p:txBody>
      </p:sp>
    </p:spTree>
    <p:extLst>
      <p:ext uri="{BB962C8B-B14F-4D97-AF65-F5344CB8AC3E}">
        <p14:creationId xmlns:p14="http://schemas.microsoft.com/office/powerpoint/2010/main" val="3151184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2C637-98CA-6C16-0067-CB4EEE80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použité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36A2E-1B68-BA7F-8D58-76ACA7082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01344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Abecední řazení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Využívá se pro harvardský styl odkazování v textu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Pokud mám více děl jednoho autora, řadí se dle roku vydání od nejstaršího po nejnovější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Pokud vydá autor v jednom roce více děl, jsou uspořádány dle písmen malé abecedy, která jim byla autorem přidělena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Práce jednoho autora se předřazují před práce, které vytvořil ve spolupráci s jinými autory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Číselné řazení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Využívá se pro metodu číselných odkazů</a:t>
            </a:r>
          </a:p>
        </p:txBody>
      </p:sp>
    </p:spTree>
    <p:extLst>
      <p:ext uri="{BB962C8B-B14F-4D97-AF65-F5344CB8AC3E}">
        <p14:creationId xmlns:p14="http://schemas.microsoft.com/office/powerpoint/2010/main" val="2241844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01DB-0B57-0C6C-2465-D0AFED7F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poznámek pod čarou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2C5F6-8DD7-52D8-2551-04913B96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334515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Kromě popisu a používání modelu se autor také věnuje usnadnění jeho používání, jak dokazuje například internetový generátor, který je součásti publikace „</a:t>
            </a:r>
            <a:r>
              <a:rPr lang="cs-CZ" dirty="0" err="1"/>
              <a:t>Quadratic</a:t>
            </a:r>
            <a:r>
              <a:rPr lang="cs-CZ" dirty="0"/>
              <a:t> spline </a:t>
            </a:r>
            <a:r>
              <a:rPr lang="cs-CZ" dirty="0" err="1"/>
              <a:t>fits</a:t>
            </a:r>
            <a:r>
              <a:rPr lang="cs-CZ" dirty="0"/>
              <a:t> by </a:t>
            </a:r>
            <a:r>
              <a:rPr lang="cs-CZ" dirty="0" err="1"/>
              <a:t>nonlinear</a:t>
            </a:r>
            <a:r>
              <a:rPr lang="cs-CZ" dirty="0"/>
              <a:t> least squares“</a:t>
            </a:r>
            <a:r>
              <a:rPr lang="cs-CZ" baseline="30000" dirty="0"/>
              <a:t>1</a:t>
            </a:r>
            <a:r>
              <a:rPr lang="cs-CZ" dirty="0"/>
              <a:t> a zveřejnění postupu výpočtu ve statistickém programu </a:t>
            </a:r>
            <a:r>
              <a:rPr lang="cs-CZ" dirty="0" err="1"/>
              <a:t>Rstudio</a:t>
            </a:r>
            <a:r>
              <a:rPr lang="cs-CZ" dirty="0"/>
              <a:t> v příspěvku „</a:t>
            </a:r>
            <a:r>
              <a:rPr lang="cs-CZ" dirty="0" err="1"/>
              <a:t>Quadratic</a:t>
            </a:r>
            <a:r>
              <a:rPr lang="cs-CZ" dirty="0"/>
              <a:t> Spline </a:t>
            </a:r>
            <a:r>
              <a:rPr lang="cs-CZ" dirty="0" err="1"/>
              <a:t>Interpolation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Fertility Schedules“</a:t>
            </a:r>
            <a:r>
              <a:rPr lang="cs-CZ" baseline="30000" dirty="0"/>
              <a:t>2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Tato cíleně optimalizovaná flexibilita v kombinaci s tím, že je model postaven na snadno interpretovatelných parametrech, dělá model oproti jiným podobným modelům dobře využitelný pro projekce i pro prognózy</a:t>
            </a:r>
            <a:r>
              <a:rPr lang="cs-CZ" baseline="30000" dirty="0"/>
              <a:t>3</a:t>
            </a:r>
            <a:r>
              <a:rPr lang="cs-CZ" dirty="0"/>
              <a:t>, </a:t>
            </a:r>
            <a:r>
              <a:rPr lang="cs-CZ" baseline="30000" dirty="0"/>
              <a:t>4, 5 </a:t>
            </a:r>
            <a:r>
              <a:rPr lang="cs-CZ" dirty="0"/>
              <a:t>a může být vzhledem k nedávnému vývoji měr plodnosti podle věku v České republice zajímavou a užitečnou alternativou. </a:t>
            </a:r>
          </a:p>
        </p:txBody>
      </p:sp>
    </p:spTree>
    <p:extLst>
      <p:ext uri="{BB962C8B-B14F-4D97-AF65-F5344CB8AC3E}">
        <p14:creationId xmlns:p14="http://schemas.microsoft.com/office/powerpoint/2010/main" val="318176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28331-CAD9-3203-234B-969F9B84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Úložiště českých univerzit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FF148-C859-5E1B-C420-7F5FCFAC6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72816"/>
            <a:ext cx="7391400" cy="441166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https://dspace.cvut.cz/handle/10467/3641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3"/>
              </a:rPr>
              <a:t>https://repozitar.vscht.cz/theses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4"/>
              </a:rPr>
              <a:t>http://vskp.czu.cz/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5"/>
              </a:rPr>
              <a:t>https://dspace.cuni.cz/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6"/>
              </a:rPr>
              <a:t>https://is.muni.cz/thesis/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7"/>
              </a:rPr>
              <a:t>https://dspace.vutbr.cz/handle/11012/19121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8"/>
              </a:rPr>
              <a:t>http://is.mendelu.cz/zp/index.pl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9"/>
              </a:rPr>
              <a:t>https://dspace.tul.cz/handle/000/1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10"/>
              </a:rPr>
              <a:t>http://dspace.vsb.cz/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11"/>
              </a:rPr>
              <a:t>https://dspace5.zcu.cz/handle/11025/5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12"/>
              </a:rPr>
              <a:t>http://digilib.k.utb.cz/handle/10563/1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486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01DB-0B57-0C6C-2465-D0AFED7F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poznámek pod čarou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2C5F6-8DD7-52D8-2551-04913B96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78531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1 SCHMERTMANN, C. </a:t>
            </a:r>
            <a:r>
              <a:rPr lang="cs-CZ" dirty="0" err="1"/>
              <a:t>Quadratic</a:t>
            </a:r>
            <a:r>
              <a:rPr lang="cs-CZ" dirty="0"/>
              <a:t> spline </a:t>
            </a:r>
            <a:r>
              <a:rPr lang="cs-CZ" dirty="0" err="1"/>
              <a:t>fits</a:t>
            </a:r>
            <a:r>
              <a:rPr lang="cs-CZ" dirty="0"/>
              <a:t> by </a:t>
            </a:r>
            <a:r>
              <a:rPr lang="cs-CZ" dirty="0" err="1"/>
              <a:t>nonlinear</a:t>
            </a:r>
            <a:r>
              <a:rPr lang="cs-CZ" dirty="0"/>
              <a:t> least </a:t>
            </a:r>
            <a:r>
              <a:rPr lang="cs-CZ" dirty="0" err="1"/>
              <a:t>squares</a:t>
            </a:r>
            <a:r>
              <a:rPr lang="cs-CZ" dirty="0"/>
              <a:t>. </a:t>
            </a:r>
            <a:r>
              <a:rPr lang="cs-CZ" dirty="0" err="1"/>
              <a:t>Demographic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, 2005, 12(5), 105–106.</a:t>
            </a:r>
          </a:p>
          <a:p>
            <a:endParaRPr lang="cs-CZ" dirty="0"/>
          </a:p>
          <a:p>
            <a:r>
              <a:rPr lang="cs-CZ" dirty="0"/>
              <a:t>2 SCHMERTMANN, C. </a:t>
            </a:r>
            <a:r>
              <a:rPr lang="cs-CZ" dirty="0" err="1"/>
              <a:t>Quadratic</a:t>
            </a:r>
            <a:r>
              <a:rPr lang="cs-CZ" dirty="0"/>
              <a:t> Spline </a:t>
            </a:r>
            <a:r>
              <a:rPr lang="cs-CZ" dirty="0" err="1"/>
              <a:t>Interpolation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Fertility </a:t>
            </a:r>
            <a:r>
              <a:rPr lang="cs-CZ" dirty="0" err="1"/>
              <a:t>Schedules</a:t>
            </a:r>
            <a:r>
              <a:rPr lang="cs-CZ" dirty="0"/>
              <a:t> [online]. 2017 [cit. 2019-01-20]. Dostupné z: http://fsu.schmert. net/ecp5117/QS_examples.html</a:t>
            </a:r>
          </a:p>
          <a:p>
            <a:endParaRPr lang="cs-CZ" dirty="0"/>
          </a:p>
          <a:p>
            <a:r>
              <a:rPr lang="cs-CZ" dirty="0"/>
              <a:t>3 SCHMERTMANN, C. A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model fertility </a:t>
            </a:r>
            <a:r>
              <a:rPr lang="cs-CZ" dirty="0" err="1"/>
              <a:t>schedules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graphically</a:t>
            </a:r>
            <a:r>
              <a:rPr lang="cs-CZ" dirty="0"/>
              <a:t> </a:t>
            </a:r>
            <a:r>
              <a:rPr lang="cs-CZ" dirty="0" err="1"/>
              <a:t>intuitive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. </a:t>
            </a:r>
            <a:r>
              <a:rPr lang="cs-CZ" dirty="0" err="1"/>
              <a:t>Demographic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, 2003, 9(5), 81–110.</a:t>
            </a:r>
          </a:p>
          <a:p>
            <a:endParaRPr lang="cs-CZ" dirty="0"/>
          </a:p>
          <a:p>
            <a:r>
              <a:rPr lang="cs-CZ" dirty="0"/>
              <a:t>4 LIPSS, O., F. BETZ. </a:t>
            </a:r>
            <a:r>
              <a:rPr lang="cs-CZ" dirty="0" err="1"/>
              <a:t>Stochastic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Projection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Germany –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Quadratic</a:t>
            </a:r>
            <a:r>
              <a:rPr lang="cs-CZ" dirty="0"/>
              <a:t> Spline </a:t>
            </a:r>
            <a:r>
              <a:rPr lang="cs-CZ" dirty="0" err="1"/>
              <a:t>approach</a:t>
            </a:r>
            <a:r>
              <a:rPr lang="cs-CZ" dirty="0"/>
              <a:t> to modelling </a:t>
            </a:r>
            <a:r>
              <a:rPr lang="cs-CZ" dirty="0" err="1"/>
              <a:t>age-specific</a:t>
            </a:r>
            <a:r>
              <a:rPr lang="cs-CZ" dirty="0"/>
              <a:t> fertility </a:t>
            </a:r>
            <a:r>
              <a:rPr lang="cs-CZ" dirty="0" err="1"/>
              <a:t>rates</a:t>
            </a:r>
            <a:r>
              <a:rPr lang="cs-CZ" dirty="0"/>
              <a:t>. Mannheim: </a:t>
            </a:r>
            <a:r>
              <a:rPr lang="cs-CZ" dirty="0" err="1"/>
              <a:t>Research</a:t>
            </a:r>
            <a:r>
              <a:rPr lang="cs-CZ" dirty="0"/>
              <a:t> Institute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Economics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Aging</a:t>
            </a:r>
            <a:r>
              <a:rPr lang="cs-CZ" dirty="0"/>
              <a:t>, 2004.</a:t>
            </a:r>
          </a:p>
          <a:p>
            <a:endParaRPr lang="cs-CZ" dirty="0"/>
          </a:p>
          <a:p>
            <a:r>
              <a:rPr lang="cs-CZ" dirty="0"/>
              <a:t>5 DE BEER, J.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relational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smoothing</a:t>
            </a:r>
            <a:r>
              <a:rPr lang="cs-CZ" dirty="0"/>
              <a:t> and </a:t>
            </a:r>
            <a:r>
              <a:rPr lang="cs-CZ" dirty="0" err="1"/>
              <a:t>projecting</a:t>
            </a:r>
            <a:r>
              <a:rPr lang="cs-CZ" dirty="0"/>
              <a:t> </a:t>
            </a:r>
            <a:r>
              <a:rPr lang="cs-CZ" dirty="0" err="1"/>
              <a:t>age-specific</a:t>
            </a:r>
            <a:r>
              <a:rPr lang="cs-CZ" dirty="0"/>
              <a:t> fertility </a:t>
            </a:r>
            <a:r>
              <a:rPr lang="cs-CZ" dirty="0" err="1"/>
              <a:t>rates</a:t>
            </a:r>
            <a:r>
              <a:rPr lang="cs-CZ" dirty="0"/>
              <a:t>: TOPALS. </a:t>
            </a:r>
            <a:r>
              <a:rPr lang="cs-CZ" dirty="0" err="1"/>
              <a:t>Demographic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. 2011, 24(18), 409–454.</a:t>
            </a:r>
          </a:p>
        </p:txBody>
      </p:sp>
    </p:spTree>
    <p:extLst>
      <p:ext uri="{BB962C8B-B14F-4D97-AF65-F5344CB8AC3E}">
        <p14:creationId xmlns:p14="http://schemas.microsoft.com/office/powerpoint/2010/main" val="459995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01DB-0B57-0C6C-2465-D0AFED7F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poznámek pod čarou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2C5F6-8DD7-52D8-2551-04913B96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785319"/>
          </a:xfrm>
        </p:spPr>
        <p:txBody>
          <a:bodyPr>
            <a:noAutofit/>
          </a:bodyPr>
          <a:lstStyle/>
          <a:p>
            <a:pPr algn="l"/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Seznam použité literatury</a:t>
            </a:r>
          </a:p>
          <a:p>
            <a:pPr marL="457200" indent="-228600" algn="l"/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1.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     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 BEER, J. A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new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relational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method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for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smoothing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and 	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projecting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age-specific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fertility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rates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: TOPALS. 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Demographic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	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Research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2011, </a:t>
            </a:r>
            <a:r>
              <a:rPr lang="cs-CZ" sz="17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24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(18), 409–454.</a:t>
            </a:r>
          </a:p>
          <a:p>
            <a:pPr marL="457200" indent="-228600" algn="l"/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3.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     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LIPPS, O., F. BETZ. 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Stochastic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Population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Projection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for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Germany – 	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based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on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Quadratic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Spline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approach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to modelling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age-specific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	fertility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rates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Mannheim: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Research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Institute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for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Economics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	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Aging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2004.</a:t>
            </a:r>
          </a:p>
          <a:p>
            <a:pPr marL="457200" indent="-228600" algn="l"/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4.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     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SCHMERTMANN, C. A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system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model fertility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schedules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	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graphically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intuitive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parameters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Demographic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Research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	2003, </a:t>
            </a:r>
            <a:r>
              <a:rPr lang="cs-CZ" sz="17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9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(5), 81–110.</a:t>
            </a:r>
          </a:p>
          <a:p>
            <a:pPr marL="457200" indent="-228600" algn="l">
              <a:spcAft>
                <a:spcPts val="90"/>
              </a:spcAft>
            </a:pP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5.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     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SCHMERTMANN, C.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Quadratic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spline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fits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nonlinear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least 	</a:t>
            </a:r>
            <a:r>
              <a:rPr lang="cs-CZ" sz="17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squares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Demographic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Research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2005, </a:t>
            </a:r>
            <a:r>
              <a:rPr lang="cs-CZ" sz="17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12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(5), 105–106.</a:t>
            </a:r>
          </a:p>
          <a:p>
            <a:pPr marL="457200" indent="-228600" algn="l">
              <a:spcAft>
                <a:spcPts val="90"/>
              </a:spcAft>
            </a:pP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6.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     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SCHMERTMANN, C. 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Quadratic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Spline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Interpolation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Fertility 	</a:t>
            </a:r>
            <a:r>
              <a:rPr lang="cs-CZ" sz="17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Schedules</a:t>
            </a:r>
            <a:r>
              <a:rPr lang="cs-CZ" sz="17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cs-CZ" sz="17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[online]. 2017 [cit. 2019-01-20]. Dostupné z: 	http://fsu.schmert. net/ecp5117/QS_examples.html</a:t>
            </a:r>
          </a:p>
        </p:txBody>
      </p:sp>
    </p:spTree>
    <p:extLst>
      <p:ext uri="{BB962C8B-B14F-4D97-AF65-F5344CB8AC3E}">
        <p14:creationId xmlns:p14="http://schemas.microsoft.com/office/powerpoint/2010/main" val="3414785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07F65-CAFA-2FF1-E75A-F6979759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citace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1B5B8-A471-2DFB-B4DA-ABAB6BCF8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Tvůrce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Název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Typ nosiče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Vydání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Nakladatelské údaje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Číslování a stránkování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Edice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Standardní čísla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Lokace </a:t>
            </a:r>
          </a:p>
        </p:txBody>
      </p:sp>
    </p:spTree>
    <p:extLst>
      <p:ext uri="{BB962C8B-B14F-4D97-AF65-F5344CB8AC3E}">
        <p14:creationId xmlns:p14="http://schemas.microsoft.com/office/powerpoint/2010/main" val="1907966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A7746-6BEF-A3CA-C5C2-3247252B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Tvůrce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61D4F-F027-7F97-1803-0487F2D18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Více tvůrců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Do 3 autorů se uvádí všichni, pokud jich je více, uvádí se, je-li to možné, všichni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Možnost zapsat „aj.“, „a kol.“ či v AJ „et al.“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Organizace jako tvůrce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Anonymní díla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Uvádíme před názvem dokumentu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Když nelze určit autora, může roli tvůrce být i celá organizace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432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7F3B2-D485-3F55-C09E-D2C98D16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B09F28-A39C-2CF5-20F0-59B5A5054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Dlouhý název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Lze zkrátit vynecháním slov a jejich nahrazením třemi tečkami, nelze vynechat počáteční slova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Podnázev, překlad apod.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Pokud přináší důležitou informaci k obsahu nebo je třeba k určení citovaného dokumentu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Chybějící název píšeme do hranaté závorky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Upřesnění nejasného názvu nebo překlad do hranaté závorky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Názvy u vícedílného dokumentu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Název celého díla píšeme kurzívou, dál pokračujeme normálním písmem: číslem dílu a názvem.</a:t>
            </a:r>
          </a:p>
        </p:txBody>
      </p:sp>
    </p:spTree>
    <p:extLst>
      <p:ext uri="{BB962C8B-B14F-4D97-AF65-F5344CB8AC3E}">
        <p14:creationId xmlns:p14="http://schemas.microsoft.com/office/powerpoint/2010/main" val="1304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7F3B2-D485-3F55-C09E-D2C98D16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B09F28-A39C-2CF5-20F0-59B5A5054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Název příspěvku a název zdrojového dokumentu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Musí být typograficky odlišeno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Název zdrojového dokumentu se píše kurzivou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Předložku In: před název zdrojového dokumentu musíme použít v případě monografií (sborník apod.)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Název konference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Když se opakuje pod stejným názvem, je třeba uvádět datum (min. rok) a místo konání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Název vedlejších webových stránek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Název vedlejší stránky. </a:t>
            </a:r>
            <a:r>
              <a:rPr lang="cs-CZ" i="1" dirty="0"/>
              <a:t>Název hlavní webové stránky: podnázev hlavní webové stránky.</a:t>
            </a:r>
          </a:p>
        </p:txBody>
      </p:sp>
    </p:spTree>
    <p:extLst>
      <p:ext uri="{BB962C8B-B14F-4D97-AF65-F5344CB8AC3E}">
        <p14:creationId xmlns:p14="http://schemas.microsoft.com/office/powerpoint/2010/main" val="1410958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33BED-4162-7320-315A-FF26A1B7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 nosiče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2F0E5-3035-836A-69E9-D5E25E3BB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Povinný u jiných, než tištěných dokumentů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Vhodný u jiných, než textových dokumentů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Je-li to potřeba, můžeme zdroj blíže specifikovat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[online]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[disk]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Times New Roman" panose="02020603050405020304" pitchFamily="18" charset="0"/>
              </a:rPr>
              <a:t>[online databáze]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Times New Roman" panose="02020603050405020304" pitchFamily="18" charset="0"/>
              </a:rPr>
              <a:t>[online katalogový list]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Times New Roman" panose="02020603050405020304" pitchFamily="18" charset="0"/>
              </a:rPr>
              <a:t>[počítačový program]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[DVD]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[kolorovaná měděrytina]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[fotografie]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[mapa]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258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DC4C8-FCED-F047-DC93-2AECB505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3E6C8-6290-4CE7-BAEC-C0535483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Povinné, pokud se jedná o jiné, než 1. vydání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Přesně tak, jak jsou uvedeny ve zdroji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Slova můžeme zkracovat v souladu s ČSN ISO 690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Např.: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V knize je: 5. doplněné vydání 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Do citace: 5. dopl. vyd.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Seznam povolených zkratek najdete i zde: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E25500"/>
                </a:solidFill>
                <a:effectLst/>
                <a:latin typeface="Arial" panose="020B0604020202020204" pitchFamily="34" charset="0"/>
                <a:hlinkClick r:id="rId2"/>
              </a:rPr>
              <a:t>http://www.nkp.cz/pages/fond_def_zkra.htm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020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36285-C910-CAB1-DDCF-B657A138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8CD9D-17B9-FB01-2A2E-B7E92BBC9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01344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Místo vydání: nakladatel, datum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Když je více míst vydání či vydavatelů, stačí uvést první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Místo uvádíme tak, jak je v dokumentu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Chybí-li údaj o místě nebo nakladateli, vynecháme ho (nebo zapíšeme do hranatých závorek)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Jména vydavatelů zkracujeme na údaje nutné k jejich rozpoznání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Např. John </a:t>
            </a:r>
            <a:r>
              <a:rPr lang="cs-CZ" dirty="0" err="1"/>
              <a:t>Wiley</a:t>
            </a:r>
            <a:r>
              <a:rPr lang="cs-CZ" dirty="0"/>
              <a:t> &amp; </a:t>
            </a:r>
            <a:r>
              <a:rPr lang="cs-CZ" dirty="0" err="1"/>
              <a:t>Sons</a:t>
            </a:r>
            <a:r>
              <a:rPr lang="cs-CZ" dirty="0"/>
              <a:t>, </a:t>
            </a:r>
            <a:r>
              <a:rPr lang="cs-CZ" dirty="0" err="1"/>
              <a:t>Inc</a:t>
            </a:r>
            <a:r>
              <a:rPr lang="cs-CZ" dirty="0"/>
              <a:t> – </a:t>
            </a:r>
            <a:r>
              <a:rPr lang="cs-CZ" dirty="0" err="1"/>
              <a:t>Wiley</a:t>
            </a:r>
            <a:endParaRPr lang="cs-CZ" dirty="0"/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Např. Univerzita Karlova v Praze, Nakladatelství Karolinum – Karolinum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Např. Grada </a:t>
            </a:r>
            <a:r>
              <a:rPr lang="cs-CZ" dirty="0" err="1"/>
              <a:t>Publishing</a:t>
            </a:r>
            <a:r>
              <a:rPr lang="cs-CZ" dirty="0"/>
              <a:t>, a.s. - Grada</a:t>
            </a:r>
          </a:p>
        </p:txBody>
      </p:sp>
    </p:spTree>
    <p:extLst>
      <p:ext uri="{BB962C8B-B14F-4D97-AF65-F5344CB8AC3E}">
        <p14:creationId xmlns:p14="http://schemas.microsoft.com/office/powerpoint/2010/main" val="3718759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02C8E-FCD2-FBA6-6653-1E50752F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105E28-5BD9-4723-2287-DD7B6546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Harvardský styl – rok vydání pouze za tvůrcem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Datum zapisujeme tak, jak je uvedeno v dokumentu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Uvádíme i chybná data a správné datum do hranaté závorky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Chybějící datum uvádíme zkratkou </a:t>
            </a:r>
            <a:r>
              <a:rPr lang="cs-CZ" dirty="0" err="1"/>
              <a:t>b.r</a:t>
            </a:r>
            <a:r>
              <a:rPr lang="cs-CZ" dirty="0"/>
              <a:t>. případně určíme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U aktualizovaných dokumentů je nutné uvést v citaci zpřesňující údaje o verzi dokumentu</a:t>
            </a:r>
          </a:p>
        </p:txBody>
      </p:sp>
    </p:spTree>
    <p:extLst>
      <p:ext uri="{BB962C8B-B14F-4D97-AF65-F5344CB8AC3E}">
        <p14:creationId xmlns:p14="http://schemas.microsoft.com/office/powerpoint/2010/main" val="46701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28331-CAD9-3203-234B-969F9B84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závěrečné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FF148-C859-5E1B-C420-7F5FCFAC6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72816"/>
            <a:ext cx="7391400" cy="44116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Vybrané institucionální </a:t>
            </a:r>
            <a:r>
              <a:rPr lang="cs-CZ" b="1" dirty="0" err="1">
                <a:solidFill>
                  <a:schemeClr val="tx1"/>
                </a:solidFill>
              </a:rPr>
              <a:t>repozitáře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  <a:hlinkClick r:id="rId2"/>
              </a:rPr>
              <a:t>https://thesis.library.caltech.edu/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  <a:hlinkClick r:id="rId3"/>
              </a:rPr>
              <a:t>https://www.research-collection.ethz.ch/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  <a:hlinkClick r:id="rId4"/>
              </a:rPr>
              <a:t>https://ora.ox.ac.uk/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  <a:hlinkClick r:id="rId5"/>
              </a:rPr>
              <a:t>https://searchworks.stanford.edu/catalog?f%5Bgenre_ssim%5D%5B%5D=Thesis%2FDissertation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  <a:hlinkClick r:id="rId6"/>
              </a:rPr>
              <a:t>https://findit.dtu.dk/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346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72DAC-8788-1FBC-D278-EFD01488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Číslování a stránkování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3279C-E673-473F-D5E6-895BBE48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Uvádíme výrazy, které jsou ve zdroji od největšího celku k nejmenšímu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Např. svazek, číslo části, strany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Můžeme vynechat, pokud není nutné k identifikaci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Zkratky – které jsou uvedeny v dokumentu v jazyce dokumentu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Strany v jazyce, ve kterém píšeme práci (česky – s., nikoli pp.)</a:t>
            </a:r>
          </a:p>
        </p:txBody>
      </p:sp>
    </p:spTree>
    <p:extLst>
      <p:ext uri="{BB962C8B-B14F-4D97-AF65-F5344CB8AC3E}">
        <p14:creationId xmlns:p14="http://schemas.microsoft.com/office/powerpoint/2010/main" val="1145395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72DAC-8788-1FBC-D278-EFD01488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Číslování a stránkování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3279C-E673-473F-D5E6-895BBE48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40385" algn="l">
              <a:spcBef>
                <a:spcPts val="1200"/>
              </a:spcBef>
              <a:spcAft>
                <a:spcPts val="1200"/>
              </a:spcAft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vol. 10, no. 2, s. 148‑155.</a:t>
            </a: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marR="540385" algn="l">
              <a:spcBef>
                <a:spcPts val="600"/>
              </a:spcBef>
              <a:spcAft>
                <a:spcPts val="1200"/>
              </a:spcAft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sv. 9, č. 2, s. 29‑33.</a:t>
            </a: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marR="540385" algn="l">
              <a:spcBef>
                <a:spcPts val="600"/>
              </a:spcBef>
              <a:spcAft>
                <a:spcPts val="1200"/>
              </a:spcAft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roč. 22, č. 4, s. 356‑390.</a:t>
            </a: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marR="540385" algn="l">
              <a:spcBef>
                <a:spcPts val="1200"/>
              </a:spcBef>
              <a:spcAft>
                <a:spcPts val="1200"/>
              </a:spcAft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vol. 10, s. 148‑155.</a:t>
            </a: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marR="540385" algn="l">
              <a:spcBef>
                <a:spcPts val="600"/>
              </a:spcBef>
              <a:spcAft>
                <a:spcPts val="1200"/>
              </a:spcAft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roč. 22, s. 356‑390.</a:t>
            </a: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192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72DAC-8788-1FBC-D278-EFD01488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Číslování a stránkování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3279C-E673-473F-D5E6-895BBE48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U seriálových publikací můžeme termíny vynechat a uvést pouze čísla (číslo svazku tučně, číslo části do závorek)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Výhodnější – nemusíme brát ohled ani na jazyk citovaného dokumentu, any jazyk své práce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Např.</a:t>
            </a:r>
          </a:p>
          <a:p>
            <a:pPr marL="768985" marR="540385" algn="l">
              <a:spcBef>
                <a:spcPts val="600"/>
              </a:spcBef>
              <a:spcAft>
                <a:spcPts val="1200"/>
              </a:spcAft>
            </a:pPr>
            <a:r>
              <a:rPr lang="pt-BR" b="1" i="0" dirty="0">
                <a:effectLst/>
                <a:latin typeface="Times New Roman" panose="02020603050405020304" pitchFamily="18" charset="0"/>
              </a:rPr>
              <a:t>10,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 148‑155.</a:t>
            </a: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768985" marR="540385" algn="l">
              <a:spcBef>
                <a:spcPts val="600"/>
              </a:spcBef>
              <a:spcAft>
                <a:spcPts val="1200"/>
              </a:spcAft>
            </a:pPr>
            <a:r>
              <a:rPr lang="pt-BR" b="1" i="0" dirty="0">
                <a:effectLst/>
                <a:latin typeface="Times New Roman" panose="02020603050405020304" pitchFamily="18" charset="0"/>
              </a:rPr>
              <a:t>9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(2), 29‑33.</a:t>
            </a: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768985" marR="540385" algn="l">
              <a:spcBef>
                <a:spcPts val="600"/>
              </a:spcBef>
              <a:spcAft>
                <a:spcPts val="1200"/>
              </a:spcAft>
            </a:pPr>
            <a:r>
              <a:rPr lang="cs-CZ" b="1" i="0" dirty="0">
                <a:effectLst/>
                <a:latin typeface="Times New Roman" panose="02020603050405020304" pitchFamily="18" charset="0"/>
              </a:rPr>
              <a:t>2</a:t>
            </a:r>
            <a:r>
              <a:rPr lang="pt-BR" b="1" i="0" dirty="0">
                <a:effectLst/>
                <a:latin typeface="Times New Roman" panose="02020603050405020304" pitchFamily="18" charset="0"/>
              </a:rPr>
              <a:t>2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, 356‑390.</a:t>
            </a: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1149350" lvl="1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09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B84EB-4B71-FBB6-0886-47F55C94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Edice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9073F-718F-2F64-8497-6075DC32C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Obsahuje-li dokument název edice a číslo, uvádíme údaje v citaci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Např.</a:t>
            </a:r>
          </a:p>
          <a:p>
            <a:pPr marL="768985" marR="540385" algn="l">
              <a:spcBef>
                <a:spcPts val="1200"/>
              </a:spcBef>
              <a:spcAft>
                <a:spcPts val="1200"/>
              </a:spcAft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KARFÍK, Filip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Plótínova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metafyzika svobody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Praha: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Oikoymenh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2002. </a:t>
            </a:r>
            <a:r>
              <a:rPr lang="cs-CZ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Oikúmené</a:t>
            </a:r>
            <a:r>
              <a:rPr lang="cs-CZ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 97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ISBN 80‑7298‑027‑0.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68985" marR="540385" algn="l">
              <a:spcBef>
                <a:spcPts val="1200"/>
              </a:spcBef>
              <a:spcAft>
                <a:spcPts val="1200"/>
              </a:spcAft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MAJER, Jiří,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Studie z dějin hornictví. 15. 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Praha: Národní technické muzeum, 1984. </a:t>
            </a:r>
            <a:r>
              <a:rPr lang="cs-CZ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Rozpravy Národního technického muzea v Praze, 96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68985" marR="540385" algn="l">
              <a:spcBef>
                <a:spcPts val="1200"/>
              </a:spcBef>
              <a:spcAft>
                <a:spcPts val="1200"/>
              </a:spcAft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HANUŠ, Jiří,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Dějiny kultury a civilizace Západu v 19. století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Brno: Centrum pro studium demokracie a kultury, 2002. 248 s. </a:t>
            </a:r>
            <a:r>
              <a:rPr lang="cs-CZ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Dějiny a kultura, sv. 5.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ISBN 80‑7325‑006‑3.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575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A9926-31F8-AEEC-38CF-081E6ABD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Standardní čísla = identifikátory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C750E-2B66-4F6B-0C0D-2512114B5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ISSN (</a:t>
            </a:r>
            <a:r>
              <a:rPr lang="cs-CZ" dirty="0" err="1"/>
              <a:t>international</a:t>
            </a:r>
            <a:r>
              <a:rPr lang="cs-CZ" dirty="0"/>
              <a:t> standard seriál </a:t>
            </a:r>
            <a:r>
              <a:rPr lang="cs-CZ" dirty="0" err="1"/>
              <a:t>number</a:t>
            </a:r>
            <a:r>
              <a:rPr lang="cs-CZ" dirty="0"/>
              <a:t>) pro seriály, časopisy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Např. ISSN 1802-4564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České časopisy a jejich ISSN nalezneme v národní databázi ISSN, která je přístupná ze stránek NTK: </a:t>
            </a:r>
            <a:r>
              <a:rPr lang="cs-CZ" b="0" i="1" u="none" strike="noStrike" dirty="0">
                <a:solidFill>
                  <a:srgbClr val="E25500"/>
                </a:solidFill>
                <a:effectLst/>
                <a:latin typeface="Arial" panose="020B0604020202020204" pitchFamily="34" charset="0"/>
                <a:hlinkClick r:id="rId2"/>
              </a:rPr>
              <a:t>http://aleph.ntkcz.cz/F/?</a:t>
            </a:r>
            <a:r>
              <a:rPr lang="cs-CZ" b="0" i="1" u="none" strike="noStrike" dirty="0" err="1">
                <a:solidFill>
                  <a:srgbClr val="E25500"/>
                </a:solidFill>
                <a:effectLst/>
                <a:latin typeface="Arial" panose="020B0604020202020204" pitchFamily="34" charset="0"/>
                <a:hlinkClick r:id="rId2"/>
              </a:rPr>
              <a:t>func</a:t>
            </a:r>
            <a:r>
              <a:rPr lang="cs-CZ" b="0" i="1" u="none" strike="noStrike" dirty="0">
                <a:solidFill>
                  <a:srgbClr val="E25500"/>
                </a:solidFill>
                <a:effectLst/>
                <a:latin typeface="Arial" panose="020B0604020202020204" pitchFamily="34" charset="0"/>
                <a:hlinkClick r:id="rId2"/>
              </a:rPr>
              <a:t>=find‑b‑0&amp;local_base=stk02</a:t>
            </a:r>
            <a:endParaRPr lang="cs-CZ" b="0" i="1" u="none" strike="noStrike" dirty="0">
              <a:solidFill>
                <a:srgbClr val="E25500"/>
              </a:solidFill>
              <a:effectLst/>
              <a:latin typeface="Arial" panose="020B0604020202020204" pitchFamily="34" charset="0"/>
            </a:endParaRP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ISBN (</a:t>
            </a:r>
            <a:r>
              <a:rPr lang="cs-CZ" dirty="0" err="1"/>
              <a:t>international</a:t>
            </a:r>
            <a:r>
              <a:rPr lang="cs-CZ" dirty="0"/>
              <a:t> standard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) pro monografie, knihy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V ČR zavedeno v roce 1989, v roce 2007 přechod z 10místného na 13místné číslo</a:t>
            </a:r>
          </a:p>
        </p:txBody>
      </p:sp>
    </p:spTree>
    <p:extLst>
      <p:ext uri="{BB962C8B-B14F-4D97-AF65-F5344CB8AC3E}">
        <p14:creationId xmlns:p14="http://schemas.microsoft.com/office/powerpoint/2010/main" val="2220495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A9926-31F8-AEEC-38CF-081E6ABD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Standardní čísla = identifikátory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C750E-2B66-4F6B-0C0D-2512114B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01344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ISMN (</a:t>
            </a:r>
            <a:r>
              <a:rPr lang="cs-CZ" dirty="0" err="1"/>
              <a:t>international</a:t>
            </a:r>
            <a:r>
              <a:rPr lang="cs-CZ" dirty="0"/>
              <a:t> standard music </a:t>
            </a:r>
            <a:r>
              <a:rPr lang="cs-CZ" dirty="0" err="1"/>
              <a:t>number</a:t>
            </a:r>
            <a:r>
              <a:rPr lang="cs-CZ" dirty="0"/>
              <a:t>) pro hudebniny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ISAN (</a:t>
            </a:r>
            <a:r>
              <a:rPr lang="cs-CZ" dirty="0" err="1"/>
              <a:t>international</a:t>
            </a:r>
            <a:r>
              <a:rPr lang="cs-CZ" dirty="0"/>
              <a:t> standard </a:t>
            </a:r>
            <a:r>
              <a:rPr lang="cs-CZ" dirty="0" err="1"/>
              <a:t>audiovisual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) pro audiovizuální díla (tj. díla obsahující pohyblivý obraz se zvukem či bez)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ISRC (</a:t>
            </a:r>
            <a:r>
              <a:rPr lang="cs-CZ" dirty="0" err="1"/>
              <a:t>internationl</a:t>
            </a:r>
            <a:r>
              <a:rPr lang="cs-CZ" dirty="0"/>
              <a:t> standard </a:t>
            </a:r>
            <a:r>
              <a:rPr lang="cs-CZ" dirty="0" err="1"/>
              <a:t>recording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) pro zvukové záznamy a videonahrávky hudby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DOI (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identifier</a:t>
            </a:r>
            <a:r>
              <a:rPr lang="cs-CZ" dirty="0"/>
              <a:t>) pro digitální objekty umístěné na internetu – nalezneme na </a:t>
            </a:r>
            <a:r>
              <a:rPr lang="cs-CZ" dirty="0">
                <a:hlinkClick r:id="rId2"/>
              </a:rPr>
              <a:t>www.doi.org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584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5F9A4-C885-F12C-FB2F-8630A6EE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A9350-6DE4-F383-9166-FBA1005C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Pokud existuje pouze omezený počet exemplářů, uvedeme údaje o uložení dokumentu za předložkou At, příp. česky V: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Např.</a:t>
            </a:r>
          </a:p>
          <a:p>
            <a:pPr marL="768985" marR="540385" algn="l">
              <a:spcBef>
                <a:spcPts val="1200"/>
              </a:spcBef>
              <a:spcAft>
                <a:spcPts val="1200"/>
              </a:spcAft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HEIMANN, Johann Jacob. 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Gründliche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Relation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wie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es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bey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Eroberung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der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Stadt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Pilsen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Böhaimb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... Prag: Daniel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Karolide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von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Karlsperk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1618. </a:t>
            </a:r>
            <a:r>
              <a:rPr lang="cs-CZ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At: Národní knihovna ČR, Oddělení rukopisů a starých tisků. </a:t>
            </a:r>
            <a:r>
              <a:rPr lang="cs-CZ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Sig</a:t>
            </a:r>
            <a:r>
              <a:rPr lang="cs-CZ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 50 G 000011.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68985" marR="540385" algn="l">
              <a:spcBef>
                <a:spcPts val="1200"/>
              </a:spcBef>
              <a:spcAft>
                <a:spcPts val="1200"/>
              </a:spcAft>
            </a:pP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Kniha Rut.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[S dřevorytovými iniciálami od Josefa MÁNESA]. Král. Vinohrady [Praha]: Ludvík Bradáč, 1917. Knihovny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Grolierovy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sv. 1. </a:t>
            </a:r>
            <a:r>
              <a:rPr lang="cs-CZ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At: Západočeské muzeum v Plzni, knihovna. </a:t>
            </a:r>
            <a:r>
              <a:rPr lang="cs-CZ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Sig</a:t>
            </a:r>
            <a:r>
              <a:rPr lang="cs-CZ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 412 F 011.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9350" lvl="1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333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0654B-7244-8195-9973-A6F0E564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citování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3CE501-A512-42A2-4E22-D57383B43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knihy a monografické publikace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s</a:t>
            </a:r>
            <a:r>
              <a:rPr lang="cs-CZ" b="0" i="0" dirty="0">
                <a:effectLst/>
                <a:latin typeface="arial" panose="020B0604020202020204" pitchFamily="34" charset="0"/>
              </a:rPr>
              <a:t>borníky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časopisy / seriály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články v časopisech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příspěvky ve sbornících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příspěvky v monografiích – kapitoly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elektronické zdroje - citace webu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audiovizuální dokumenty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filmy, videa, televizní a rozhlasové vysílání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m</a:t>
            </a:r>
            <a:r>
              <a:rPr lang="cs-CZ" b="0" i="0" dirty="0">
                <a:effectLst/>
                <a:latin typeface="arial" panose="020B0604020202020204" pitchFamily="34" charset="0"/>
              </a:rPr>
              <a:t>apy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grafická díla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</a:t>
            </a:r>
            <a:r>
              <a:rPr lang="cs-CZ" b="0" i="0" dirty="0">
                <a:effectLst/>
                <a:latin typeface="arial" panose="020B0604020202020204" pitchFamily="34" charset="0"/>
              </a:rPr>
              <a:t>udebniny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cs-CZ" b="0" i="0" dirty="0">
                <a:effectLst/>
                <a:latin typeface="arial" panose="020B0604020202020204" pitchFamily="34" charset="0"/>
              </a:rPr>
              <a:t>atenty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</a:t>
            </a:r>
            <a:r>
              <a:rPr lang="cs-CZ" b="0" i="0" dirty="0">
                <a:effectLst/>
                <a:latin typeface="arial" panose="020B0604020202020204" pitchFamily="34" charset="0"/>
              </a:rPr>
              <a:t>ormy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diplomové práce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archivní dokumenty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zákony</a:t>
            </a:r>
          </a:p>
          <a:p>
            <a:pPr marL="502920" indent="-457200" algn="l"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rozhovory</a:t>
            </a:r>
          </a:p>
        </p:txBody>
      </p:sp>
    </p:spTree>
    <p:extLst>
      <p:ext uri="{BB962C8B-B14F-4D97-AF65-F5344CB8AC3E}">
        <p14:creationId xmlns:p14="http://schemas.microsoft.com/office/powerpoint/2010/main" val="2262402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08E12-66DB-A572-C918-895FBD05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Knihy a monografie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5ACFD-B9EC-3E31-4324-9F712458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105400"/>
          </a:xfrm>
        </p:spPr>
        <p:txBody>
          <a:bodyPr>
            <a:normAutofit fontScale="925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publikace: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Podnázev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Vydání.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 publikování: </a:t>
            </a:r>
            <a:r>
              <a:rPr lang="cs-CZ" dirty="0">
                <a:solidFill>
                  <a:srgbClr val="000000"/>
                </a:solidFill>
              </a:rPr>
              <a:t>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akladatel, rok vydání.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Počet stran.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ISBN.</a:t>
            </a:r>
          </a:p>
          <a:p>
            <a:pPr marL="1149350" lvl="1" indent="-457200"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accent2"/>
                </a:solidFill>
              </a:rPr>
              <a:t>Nepovinné údaje</a:t>
            </a:r>
          </a:p>
          <a:p>
            <a:pPr lvl="1" indent="0">
              <a:buNone/>
            </a:pPr>
            <a:endParaRPr lang="cs-CZ" dirty="0">
              <a:solidFill>
                <a:srgbClr val="339966"/>
              </a:solidFill>
            </a:endParaRPr>
          </a:p>
          <a:p>
            <a:r>
              <a:rPr lang="cs-CZ" sz="2400" dirty="0">
                <a:solidFill>
                  <a:schemeClr val="bg2"/>
                </a:solidFill>
              </a:rPr>
              <a:t>Příklad</a:t>
            </a:r>
          </a:p>
          <a:p>
            <a:r>
              <a:rPr lang="cs-CZ" sz="2400" dirty="0">
                <a:solidFill>
                  <a:schemeClr val="bg2"/>
                </a:solidFill>
              </a:rPr>
              <a:t>ECO, Umberto. </a:t>
            </a:r>
            <a:r>
              <a:rPr lang="cs-CZ" sz="2400" i="1" dirty="0">
                <a:solidFill>
                  <a:schemeClr val="bg2"/>
                </a:solidFill>
              </a:rPr>
              <a:t>Jak napsat diplomovou práci.</a:t>
            </a:r>
            <a:r>
              <a:rPr lang="cs-CZ" sz="2400" dirty="0">
                <a:solidFill>
                  <a:schemeClr val="bg2"/>
                </a:solidFill>
              </a:rPr>
              <a:t> Olomouc: </a:t>
            </a:r>
            <a:r>
              <a:rPr lang="cs-CZ" sz="2400" dirty="0" err="1">
                <a:solidFill>
                  <a:schemeClr val="bg2"/>
                </a:solidFill>
              </a:rPr>
              <a:t>Votobia</a:t>
            </a:r>
            <a:r>
              <a:rPr lang="cs-CZ" sz="2400" dirty="0">
                <a:solidFill>
                  <a:schemeClr val="bg2"/>
                </a:solidFill>
              </a:rPr>
              <a:t>, 1997. ISBN 80-7198-173-7.</a:t>
            </a:r>
          </a:p>
          <a:p>
            <a:endParaRPr lang="cs-CZ" sz="2400" dirty="0">
              <a:solidFill>
                <a:schemeClr val="bg2"/>
              </a:solidFill>
            </a:endParaRPr>
          </a:p>
          <a:p>
            <a:r>
              <a:rPr lang="cs-CZ" sz="2400" dirty="0">
                <a:solidFill>
                  <a:schemeClr val="bg2"/>
                </a:solidFill>
              </a:rPr>
              <a:t>Příklad – dva autoři</a:t>
            </a:r>
          </a:p>
          <a:p>
            <a:r>
              <a:rPr lang="cs-CZ" sz="2400" dirty="0">
                <a:solidFill>
                  <a:schemeClr val="bg2"/>
                </a:solidFill>
              </a:rPr>
              <a:t>MIČIENKA, Marek a Jan JIRÁK. </a:t>
            </a:r>
            <a:r>
              <a:rPr lang="cs-CZ" sz="2400" i="1" dirty="0">
                <a:solidFill>
                  <a:schemeClr val="bg2"/>
                </a:solidFill>
              </a:rPr>
              <a:t>Základy mediální výchovy.</a:t>
            </a:r>
            <a:r>
              <a:rPr lang="cs-CZ" sz="2400" dirty="0">
                <a:solidFill>
                  <a:schemeClr val="bg2"/>
                </a:solidFill>
              </a:rPr>
              <a:t> Praha: Portál, 2007. ISBN 978-80-7367-315-4.</a:t>
            </a:r>
          </a:p>
        </p:txBody>
      </p:sp>
    </p:spTree>
    <p:extLst>
      <p:ext uri="{BB962C8B-B14F-4D97-AF65-F5344CB8AC3E}">
        <p14:creationId xmlns:p14="http://schemas.microsoft.com/office/powerpoint/2010/main" val="3165879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208B6-D4BC-6670-683D-9010476F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Sborníky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83242B-C998-23A0-1906-7B5A6B015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Název sborníku: </a:t>
            </a:r>
            <a:r>
              <a:rPr lang="cs-CZ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Podnázev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Místo: nakladatel, rok. ISBN (nebo ISSN).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16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28331-CAD9-3203-234B-969F9B84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Tezaurus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FF148-C859-5E1B-C420-7F5FCFAC6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72816"/>
            <a:ext cx="7391400" cy="44116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Tezaurus</a:t>
            </a:r>
          </a:p>
          <a:p>
            <a:r>
              <a:rPr lang="cs-CZ" dirty="0">
                <a:solidFill>
                  <a:schemeClr val="tx1"/>
                </a:solidFill>
                <a:hlinkClick r:id="rId2"/>
              </a:rPr>
              <a:t>https://www.techlib.cz/cs/83776-jak-efektivneji-vyhledavat#tab_tab1</a:t>
            </a:r>
            <a:endParaRPr lang="cs-CZ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Online tezaury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hlinkClick r:id="rId3"/>
              </a:rPr>
              <a:t>https://search-proquest-com.ezproxy.techlib.cz/thesaurus/browsepage/%24N/queryTermField/false/true?accountid=119841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  <a:hlinkClick r:id="rId4"/>
              </a:rPr>
              <a:t>http://search.ebscohost.com/login.aspx?authtype=ip,shib&amp;custid=s5929763&amp;profile=ehost&amp;defaultdb=inh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  <a:hlinkClick r:id="rId5"/>
              </a:rPr>
              <a:t>https://psh.techlib.cz/skos/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  <a:hlinkClick r:id="rId6"/>
              </a:rPr>
              <a:t>http://www.nechybujte.cz/slovnik-ceskych-synonym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210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0241C-B6E6-16E9-A74D-F407864D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 / seriály (periodikum)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6D283-8AD1-BA47-A1A1-20ABBCCE4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524000"/>
            <a:ext cx="7391400" cy="4411663"/>
          </a:xfrm>
        </p:spPr>
        <p:txBody>
          <a:bodyPr/>
          <a:lstStyle/>
          <a:p>
            <a:r>
              <a:rPr lang="cs-CZ" b="1" dirty="0"/>
              <a:t>Celé vydání:</a:t>
            </a:r>
          </a:p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</a:t>
            </a:r>
            <a:r>
              <a:rPr lang="cs-CZ" i="1" dirty="0">
                <a:solidFill>
                  <a:srgbClr val="000000"/>
                </a:solidFill>
              </a:rPr>
              <a:t>periodika</a:t>
            </a:r>
            <a:r>
              <a:rPr lang="cs-CZ" i="1" dirty="0">
                <a:solidFill>
                  <a:schemeClr val="accent2"/>
                </a:solidFill>
              </a:rPr>
              <a:t>: Vedlejší název.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Místo: nakladatel, vychází od roku –. ISSN.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sz="2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</a:t>
            </a:r>
          </a:p>
          <a:p>
            <a:r>
              <a:rPr lang="cs-CZ" sz="2200" i="1" dirty="0">
                <a:solidFill>
                  <a:schemeClr val="bg2"/>
                </a:solidFill>
              </a:rPr>
              <a:t>Vesmír</a:t>
            </a:r>
            <a:r>
              <a:rPr lang="cs-CZ" sz="2200" dirty="0">
                <a:solidFill>
                  <a:schemeClr val="bg2"/>
                </a:solidFill>
              </a:rPr>
              <a:t>. Praha: Vesmír, 1871 –. Vychází 12 čísel ročně. ISSN 0042-4544.</a:t>
            </a:r>
            <a:endParaRPr lang="cs-CZ" sz="2200" b="0" i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416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E342E-CD1B-37A4-1366-A58CF5FE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Články v časopisech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E878C-FF17-9239-82F1-9E1A9BDB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105400"/>
          </a:xfrm>
        </p:spPr>
        <p:txBody>
          <a:bodyPr>
            <a:normAutofit fontScale="77500" lnSpcReduction="20000"/>
          </a:bodyPr>
          <a:lstStyle/>
          <a:p>
            <a:r>
              <a:rPr lang="cs-CZ" sz="31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První způsob zápisu </a:t>
            </a:r>
          </a:p>
          <a:p>
            <a:r>
              <a:rPr lang="cs-CZ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Název článku. </a:t>
            </a:r>
            <a:r>
              <a:rPr lang="cs-CZ" sz="3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časopisu</a:t>
            </a:r>
            <a:r>
              <a:rPr lang="cs-CZ" sz="3100" dirty="0">
                <a:solidFill>
                  <a:srgbClr val="000000"/>
                </a:solidFill>
              </a:rPr>
              <a:t>:</a:t>
            </a:r>
            <a:r>
              <a:rPr lang="cs-CZ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3100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</a:t>
            </a:r>
            <a:r>
              <a:rPr lang="cs-CZ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Rok, ročník, číslo, rozsah stránek článku. ISSN.</a:t>
            </a:r>
          </a:p>
          <a:p>
            <a:r>
              <a:rPr lang="cs-CZ" sz="3100" dirty="0">
                <a:solidFill>
                  <a:srgbClr val="000000"/>
                </a:solidFill>
              </a:rPr>
              <a:t>Druhá způsob zápisu</a:t>
            </a:r>
          </a:p>
          <a:p>
            <a:r>
              <a:rPr lang="cs-CZ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Název článku. </a:t>
            </a:r>
            <a:r>
              <a:rPr lang="cs-CZ" sz="3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časopisu</a:t>
            </a:r>
            <a:r>
              <a:rPr lang="cs-CZ" sz="3100" dirty="0">
                <a:solidFill>
                  <a:srgbClr val="000000"/>
                </a:solidFill>
              </a:rPr>
              <a:t>:</a:t>
            </a:r>
            <a:r>
              <a:rPr lang="cs-CZ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3100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</a:t>
            </a:r>
            <a:r>
              <a:rPr lang="cs-CZ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Rok, </a:t>
            </a:r>
            <a:r>
              <a:rPr lang="cs-CZ" sz="3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ročník</a:t>
            </a:r>
            <a:r>
              <a:rPr lang="cs-CZ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(číslo), rozsah stránek článku. ISSN.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sz="28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</a:t>
            </a:r>
          </a:p>
          <a:p>
            <a:r>
              <a:rPr lang="cs-CZ" sz="2800" dirty="0">
                <a:solidFill>
                  <a:schemeClr val="bg2"/>
                </a:solidFill>
              </a:rPr>
              <a:t>MAREŠ, Jiří. Jaké jsou role učitele v e-learningu? </a:t>
            </a:r>
            <a:r>
              <a:rPr lang="cs-CZ" sz="2800" i="1" dirty="0">
                <a:solidFill>
                  <a:schemeClr val="bg2"/>
                </a:solidFill>
              </a:rPr>
              <a:t>Pedagogika</a:t>
            </a:r>
            <a:r>
              <a:rPr lang="cs-CZ" sz="2800" dirty="0">
                <a:solidFill>
                  <a:schemeClr val="bg2"/>
                </a:solidFill>
              </a:rPr>
              <a:t>. 2016, roč. 66, č. 2, s. 179–205. ISSN 0031-3815.</a:t>
            </a:r>
          </a:p>
          <a:p>
            <a:r>
              <a:rPr lang="cs-CZ" sz="2800" dirty="0">
                <a:solidFill>
                  <a:schemeClr val="bg2"/>
                </a:solidFill>
              </a:rPr>
              <a:t>MAREŠ, Jiří. Jaké jsou role učitele v e-learningu? </a:t>
            </a:r>
            <a:r>
              <a:rPr lang="cs-CZ" sz="2800" i="1" dirty="0">
                <a:solidFill>
                  <a:schemeClr val="bg2"/>
                </a:solidFill>
              </a:rPr>
              <a:t>Pedagogika</a:t>
            </a:r>
            <a:r>
              <a:rPr lang="cs-CZ" sz="2800" dirty="0">
                <a:solidFill>
                  <a:schemeClr val="bg2"/>
                </a:solidFill>
              </a:rPr>
              <a:t>. 2016, </a:t>
            </a:r>
            <a:r>
              <a:rPr lang="cs-CZ" sz="2800" b="1" dirty="0">
                <a:solidFill>
                  <a:schemeClr val="bg2"/>
                </a:solidFill>
              </a:rPr>
              <a:t>66</a:t>
            </a:r>
            <a:r>
              <a:rPr lang="cs-CZ" sz="2800" dirty="0">
                <a:solidFill>
                  <a:schemeClr val="bg2"/>
                </a:solidFill>
              </a:rPr>
              <a:t>(2), s. 179–205. ISSN 0031-3815</a:t>
            </a:r>
            <a:endParaRPr lang="cs-CZ" sz="2800" b="0" i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456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E0EEA-32D8-FB39-342F-E49F133E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Příspěvky ve sbornících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6F4A2-8ED8-9F4B-793A-0444EA33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785320"/>
          </a:xfrm>
        </p:spPr>
        <p:txBody>
          <a:bodyPr>
            <a:normAutofit fontScale="77500" lnSpcReduction="20000"/>
          </a:bodyPr>
          <a:lstStyle/>
          <a:p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Název příspěvku. </a:t>
            </a:r>
            <a:r>
              <a:rPr lang="cs-CZ" sz="3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In: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Autor sborníku (je-</a:t>
            </a:r>
            <a:r>
              <a:rPr lang="cs-CZ" sz="3000" dirty="0">
                <a:solidFill>
                  <a:srgbClr val="000000"/>
                </a:solidFill>
              </a:rPr>
              <a:t>li uveden). </a:t>
            </a:r>
            <a:r>
              <a:rPr lang="cs-CZ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sborníku</a:t>
            </a:r>
            <a:r>
              <a:rPr lang="cs-CZ" sz="3000" dirty="0">
                <a:solidFill>
                  <a:srgbClr val="000000"/>
                </a:solidFill>
              </a:rPr>
              <a:t>: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3000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Pořadí vydání. Místo: nakladatel, rok, strany. ISBN (nebo ISSN).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rgbClr val="000000"/>
                </a:solidFill>
              </a:rPr>
              <a:t>Lze takto citovat i kapitoly v knihách 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sz="2600" dirty="0">
                <a:solidFill>
                  <a:schemeClr val="bg2"/>
                </a:solidFill>
              </a:rPr>
              <a:t>Příklad</a:t>
            </a:r>
          </a:p>
          <a:p>
            <a:r>
              <a:rPr lang="cs-CZ" sz="2600" dirty="0">
                <a:solidFill>
                  <a:schemeClr val="bg2"/>
                </a:solidFill>
              </a:rPr>
              <a:t>JANČAŘÍK, Antonín. </a:t>
            </a:r>
            <a:r>
              <a:rPr lang="cs-CZ" sz="2600" dirty="0" err="1">
                <a:solidFill>
                  <a:schemeClr val="bg2"/>
                </a:solidFill>
              </a:rPr>
              <a:t>Dynamic</a:t>
            </a:r>
            <a:r>
              <a:rPr lang="cs-CZ" sz="2600" dirty="0">
                <a:solidFill>
                  <a:schemeClr val="bg2"/>
                </a:solidFill>
              </a:rPr>
              <a:t> </a:t>
            </a:r>
            <a:r>
              <a:rPr lang="cs-CZ" sz="2600" dirty="0" err="1">
                <a:solidFill>
                  <a:schemeClr val="bg2"/>
                </a:solidFill>
              </a:rPr>
              <a:t>models</a:t>
            </a:r>
            <a:r>
              <a:rPr lang="cs-CZ" sz="2600" dirty="0">
                <a:solidFill>
                  <a:schemeClr val="bg2"/>
                </a:solidFill>
              </a:rPr>
              <a:t>. In: </a:t>
            </a:r>
            <a:r>
              <a:rPr lang="cs-CZ" sz="2600" i="1" dirty="0" err="1">
                <a:solidFill>
                  <a:schemeClr val="bg2"/>
                </a:solidFill>
              </a:rPr>
              <a:t>Proceedings</a:t>
            </a:r>
            <a:r>
              <a:rPr lang="cs-CZ" sz="2600" i="1" dirty="0">
                <a:solidFill>
                  <a:schemeClr val="bg2"/>
                </a:solidFill>
              </a:rPr>
              <a:t> </a:t>
            </a:r>
            <a:r>
              <a:rPr lang="cs-CZ" sz="2600" i="1" dirty="0" err="1">
                <a:solidFill>
                  <a:schemeClr val="bg2"/>
                </a:solidFill>
              </a:rPr>
              <a:t>of</a:t>
            </a:r>
            <a:r>
              <a:rPr lang="cs-CZ" sz="2600" i="1" dirty="0">
                <a:solidFill>
                  <a:schemeClr val="bg2"/>
                </a:solidFill>
              </a:rPr>
              <a:t> </a:t>
            </a:r>
            <a:r>
              <a:rPr lang="cs-CZ" sz="2600" i="1" dirty="0" err="1">
                <a:solidFill>
                  <a:schemeClr val="bg2"/>
                </a:solidFill>
              </a:rPr>
              <a:t>the</a:t>
            </a:r>
            <a:r>
              <a:rPr lang="cs-CZ" sz="2600" i="1" dirty="0">
                <a:solidFill>
                  <a:schemeClr val="bg2"/>
                </a:solidFill>
              </a:rPr>
              <a:t> 14th </a:t>
            </a:r>
            <a:r>
              <a:rPr lang="cs-CZ" sz="2600" i="1" dirty="0" err="1">
                <a:solidFill>
                  <a:schemeClr val="bg2"/>
                </a:solidFill>
              </a:rPr>
              <a:t>European</a:t>
            </a:r>
            <a:r>
              <a:rPr lang="cs-CZ" sz="2600" i="1" dirty="0">
                <a:solidFill>
                  <a:schemeClr val="bg2"/>
                </a:solidFill>
              </a:rPr>
              <a:t> </a:t>
            </a:r>
            <a:r>
              <a:rPr lang="cs-CZ" sz="2600" i="1" dirty="0" err="1">
                <a:solidFill>
                  <a:schemeClr val="bg2"/>
                </a:solidFill>
              </a:rPr>
              <a:t>Conference</a:t>
            </a:r>
            <a:r>
              <a:rPr lang="cs-CZ" sz="2600" i="1" dirty="0">
                <a:solidFill>
                  <a:schemeClr val="bg2"/>
                </a:solidFill>
              </a:rPr>
              <a:t> on e-Learning</a:t>
            </a:r>
            <a:r>
              <a:rPr lang="cs-CZ" sz="2600" dirty="0">
                <a:solidFill>
                  <a:schemeClr val="bg2"/>
                </a:solidFill>
              </a:rPr>
              <a:t>. </a:t>
            </a:r>
            <a:r>
              <a:rPr lang="cs-CZ" sz="2600" dirty="0" err="1">
                <a:solidFill>
                  <a:schemeClr val="bg2"/>
                </a:solidFill>
              </a:rPr>
              <a:t>Hatfield</a:t>
            </a:r>
            <a:r>
              <a:rPr lang="cs-CZ" sz="2600" dirty="0">
                <a:solidFill>
                  <a:schemeClr val="bg2"/>
                </a:solidFill>
              </a:rPr>
              <a:t>, UK: University </a:t>
            </a:r>
            <a:r>
              <a:rPr lang="cs-CZ" sz="2600" dirty="0" err="1">
                <a:solidFill>
                  <a:schemeClr val="bg2"/>
                </a:solidFill>
              </a:rPr>
              <a:t>of</a:t>
            </a:r>
            <a:r>
              <a:rPr lang="cs-CZ" sz="2600" dirty="0">
                <a:solidFill>
                  <a:schemeClr val="bg2"/>
                </a:solidFill>
              </a:rPr>
              <a:t> </a:t>
            </a:r>
            <a:r>
              <a:rPr lang="cs-CZ" sz="2600" dirty="0" err="1">
                <a:solidFill>
                  <a:schemeClr val="bg2"/>
                </a:solidFill>
              </a:rPr>
              <a:t>Hertfordshire</a:t>
            </a:r>
            <a:r>
              <a:rPr lang="cs-CZ" sz="2600" dirty="0">
                <a:solidFill>
                  <a:schemeClr val="bg2"/>
                </a:solidFill>
              </a:rPr>
              <a:t>, 2015, s. 264–271. ISBN 978-1-910810-70-5.</a:t>
            </a:r>
          </a:p>
          <a:p>
            <a:r>
              <a:rPr lang="cs-CZ" sz="2600" dirty="0">
                <a:solidFill>
                  <a:schemeClr val="bg2"/>
                </a:solidFill>
              </a:rPr>
              <a:t>ZLÁMALOVÁ, Helena. Kvalita </a:t>
            </a:r>
            <a:r>
              <a:rPr lang="cs-CZ" sz="2600" dirty="0" err="1">
                <a:solidFill>
                  <a:schemeClr val="bg2"/>
                </a:solidFill>
              </a:rPr>
              <a:t>eLearningu</a:t>
            </a:r>
            <a:r>
              <a:rPr lang="cs-CZ" sz="2600" dirty="0">
                <a:solidFill>
                  <a:schemeClr val="bg2"/>
                </a:solidFill>
              </a:rPr>
              <a:t> jako součásti distančního vzdělávání. In: KAPOUNOVÁ, Jana. Přístupy k evaluaci </a:t>
            </a:r>
            <a:r>
              <a:rPr lang="cs-CZ" sz="2600" dirty="0" err="1">
                <a:solidFill>
                  <a:schemeClr val="bg2"/>
                </a:solidFill>
              </a:rPr>
              <a:t>eLearning</a:t>
            </a:r>
            <a:r>
              <a:rPr lang="cs-CZ" sz="2600" dirty="0">
                <a:solidFill>
                  <a:schemeClr val="bg2"/>
                </a:solidFill>
              </a:rPr>
              <a:t>. Ostrava: Ostravská univerzita, 2012, s. 35–53. ISBN 978-80-7464-121-3.</a:t>
            </a:r>
          </a:p>
        </p:txBody>
      </p:sp>
    </p:spTree>
    <p:extLst>
      <p:ext uri="{BB962C8B-B14F-4D97-AF65-F5344CB8AC3E}">
        <p14:creationId xmlns:p14="http://schemas.microsoft.com/office/powerpoint/2010/main" val="5108490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78137-D17B-D0C0-6758-E3BDC025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informační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13222-805C-92C7-3148-9D2935A66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85732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Online knihy, monografické dokumenty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Název: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i="1" dirty="0">
                <a:solidFill>
                  <a:schemeClr val="accent2"/>
                </a:solidFill>
              </a:rPr>
              <a:t>pod</a:t>
            </a:r>
            <a:r>
              <a:rPr lang="cs-CZ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název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[nosič]. Vydání.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Místo: nakladatel, rok vydání [cit. datum citování].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ISBN. Dostupné z: DOI nebo URL.</a:t>
            </a:r>
          </a:p>
          <a:p>
            <a:r>
              <a:rPr lang="cs-CZ" sz="2400" dirty="0">
                <a:solidFill>
                  <a:schemeClr val="bg2"/>
                </a:solidFill>
              </a:rPr>
              <a:t>Příklad </a:t>
            </a:r>
          </a:p>
          <a:p>
            <a:r>
              <a:rPr lang="cs-CZ" sz="2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GAVORA, Peter a ko</a:t>
            </a:r>
            <a:r>
              <a:rPr lang="cs-CZ" sz="2400" dirty="0">
                <a:solidFill>
                  <a:schemeClr val="bg2"/>
                </a:solidFill>
              </a:rPr>
              <a:t>l. Elektronická </a:t>
            </a:r>
            <a:r>
              <a:rPr lang="cs-CZ" sz="2400" dirty="0" err="1">
                <a:solidFill>
                  <a:schemeClr val="bg2"/>
                </a:solidFill>
              </a:rPr>
              <a:t>učebnica</a:t>
            </a:r>
            <a:r>
              <a:rPr lang="cs-CZ" sz="2400" dirty="0">
                <a:solidFill>
                  <a:schemeClr val="bg2"/>
                </a:solidFill>
              </a:rPr>
              <a:t> pedagogického </a:t>
            </a:r>
            <a:r>
              <a:rPr lang="cs-CZ" sz="2400" dirty="0" err="1">
                <a:solidFill>
                  <a:schemeClr val="bg2"/>
                </a:solidFill>
              </a:rPr>
              <a:t>výskumu</a:t>
            </a:r>
            <a:r>
              <a:rPr lang="cs-CZ" sz="2400" dirty="0">
                <a:solidFill>
                  <a:schemeClr val="bg2"/>
                </a:solidFill>
              </a:rPr>
              <a:t> </a:t>
            </a:r>
            <a:r>
              <a:rPr lang="cs-CZ" sz="2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[online]. Bratislava: Univerzita Komenského, 2010 [cit. 2010-05-05]. ISBN 978-80-223-2951-4. Dostupné z: &lt;http://www.e-metodologia.fedu.uniba.sk&gt;. </a:t>
            </a:r>
          </a:p>
          <a:p>
            <a:r>
              <a:rPr lang="cs-CZ" b="1" dirty="0">
                <a:solidFill>
                  <a:srgbClr val="000000"/>
                </a:solidFill>
              </a:rPr>
              <a:t>Online časopisy/seriály jako celek</a:t>
            </a:r>
          </a:p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časopisu: </a:t>
            </a:r>
            <a:r>
              <a:rPr lang="cs-CZ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podnázev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[typ nosiče]. Místo: nakladatel, vychází od‑ [cit. datum citování].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ISSN. Dostupné z: DOI nebo </a:t>
            </a:r>
            <a:r>
              <a:rPr lang="cs-CZ" dirty="0">
                <a:solidFill>
                  <a:srgbClr val="000000"/>
                </a:solidFill>
              </a:rPr>
              <a:t>ÜRL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25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78137-D17B-D0C0-6758-E3BDC025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informační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13222-805C-92C7-3148-9D2935A66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7335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Příspěvky v online časopisech /seriálech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Název příspěvku.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časopisu: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[typ nosiče].</a:t>
            </a:r>
            <a:r>
              <a:rPr lang="cs-CZ" b="0" i="0" dirty="0">
                <a:solidFill>
                  <a:srgbClr val="3399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effectLst/>
                <a:latin typeface="Arial" panose="020B0604020202020204" pitchFamily="34" charset="0"/>
              </a:rPr>
              <a:t>Rok, ročník(č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íslo), strany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[cit. datum citování].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ISSN. Dostupné z: DOI nebo </a:t>
            </a:r>
            <a:r>
              <a:rPr lang="cs-CZ" dirty="0">
                <a:solidFill>
                  <a:srgbClr val="000000"/>
                </a:solidFill>
              </a:rPr>
              <a:t>URL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200" dirty="0">
                <a:solidFill>
                  <a:schemeClr val="bg2"/>
                </a:solidFill>
              </a:rPr>
              <a:t>Příklad</a:t>
            </a:r>
          </a:p>
          <a:p>
            <a:r>
              <a:rPr lang="cs-CZ" sz="2200" dirty="0">
                <a:solidFill>
                  <a:schemeClr val="bg2"/>
                </a:solidFill>
              </a:rPr>
              <a:t>MAREŠ, Jiří. Jaké jsou role učitele v e-learningu? Pedagogika </a:t>
            </a:r>
            <a:r>
              <a:rPr lang="cs-CZ" sz="2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[online]. 2016, 66(2), 179-205 [cit. 2016-04-24]. ISSN 2336-2189. Dostupné z: &lt;http://pages.pedf.cuni.cz/pedagogika/?p=11454&amp;lang=cs&gt;. </a:t>
            </a:r>
            <a:endParaRPr lang="cs-CZ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9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78137-D17B-D0C0-6758-E3BDC025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informační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13222-805C-92C7-3148-9D2935A66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7335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Elektronický příspěvek</a:t>
            </a:r>
          </a:p>
          <a:p>
            <a:r>
              <a:rPr lang="cs-CZ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</a:t>
            </a:r>
            <a:r>
              <a:rPr lang="cs-CZ" dirty="0">
                <a:solidFill>
                  <a:srgbClr val="000000"/>
                </a:solidFill>
              </a:rPr>
              <a:t>ři</a:t>
            </a:r>
            <a:r>
              <a:rPr lang="cs-CZ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Název: 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podnázev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Autoři sborníku. Název sborníku: 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pod</a:t>
            </a:r>
            <a:r>
              <a:rPr lang="cs-CZ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název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[nosič].</a:t>
            </a:r>
            <a:r>
              <a:rPr lang="cs-CZ" b="0" i="0" dirty="0">
                <a:solidFill>
                  <a:srgbClr val="3399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effectLst/>
                <a:latin typeface="Arial" panose="020B0604020202020204" pitchFamily="34" charset="0"/>
              </a:rPr>
              <a:t>Vydání. Místo: nakladatelství, rok,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strany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[cit. datum citování].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000000"/>
                </a:solidFill>
              </a:rPr>
              <a:t>DOI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ISBN(ISSN). Dostupné z: </a:t>
            </a:r>
            <a:r>
              <a:rPr lang="cs-CZ" dirty="0">
                <a:solidFill>
                  <a:srgbClr val="000000"/>
                </a:solidFill>
              </a:rPr>
              <a:t>URL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200" dirty="0">
                <a:solidFill>
                  <a:schemeClr val="bg2"/>
                </a:solidFill>
              </a:rPr>
              <a:t>Příklad</a:t>
            </a:r>
          </a:p>
          <a:p>
            <a:r>
              <a:rPr lang="cs-CZ" sz="2200" dirty="0">
                <a:solidFill>
                  <a:schemeClr val="bg2"/>
                </a:solidFill>
              </a:rPr>
              <a:t>ŠANDA, Martin a Jiří KŘUPKA. </a:t>
            </a:r>
            <a:r>
              <a:rPr lang="cs-CZ" sz="2200" dirty="0" err="1">
                <a:solidFill>
                  <a:schemeClr val="bg2"/>
                </a:solidFill>
              </a:rPr>
              <a:t>System</a:t>
            </a:r>
            <a:r>
              <a:rPr lang="cs-CZ" sz="2200" dirty="0">
                <a:solidFill>
                  <a:schemeClr val="bg2"/>
                </a:solidFill>
              </a:rPr>
              <a:t> </a:t>
            </a:r>
            <a:r>
              <a:rPr lang="cs-CZ" sz="2200" dirty="0" err="1">
                <a:solidFill>
                  <a:schemeClr val="bg2"/>
                </a:solidFill>
              </a:rPr>
              <a:t>Thinking</a:t>
            </a:r>
            <a:r>
              <a:rPr lang="cs-CZ" sz="2200" dirty="0">
                <a:solidFill>
                  <a:schemeClr val="bg2"/>
                </a:solidFill>
              </a:rPr>
              <a:t> in </a:t>
            </a:r>
            <a:r>
              <a:rPr lang="cs-CZ" sz="2200" dirty="0" err="1">
                <a:solidFill>
                  <a:schemeClr val="bg2"/>
                </a:solidFill>
              </a:rPr>
              <a:t>Social</a:t>
            </a:r>
            <a:r>
              <a:rPr lang="cs-CZ" sz="2200" dirty="0">
                <a:solidFill>
                  <a:schemeClr val="bg2"/>
                </a:solidFill>
              </a:rPr>
              <a:t> Systém Modelling. In: PAVLÍČEK, Antonín a Lucie BÖHMOVÁ (</a:t>
            </a:r>
            <a:r>
              <a:rPr lang="cs-CZ" sz="2200" dirty="0" err="1">
                <a:solidFill>
                  <a:schemeClr val="bg2"/>
                </a:solidFill>
              </a:rPr>
              <a:t>eds</a:t>
            </a:r>
            <a:r>
              <a:rPr lang="cs-CZ" sz="2200" dirty="0">
                <a:solidFill>
                  <a:schemeClr val="bg2"/>
                </a:solidFill>
              </a:rPr>
              <a:t>.) </a:t>
            </a:r>
            <a:r>
              <a:rPr lang="cs-CZ" sz="2200" i="1" dirty="0" err="1">
                <a:solidFill>
                  <a:schemeClr val="bg2"/>
                </a:solidFill>
              </a:rPr>
              <a:t>Proceedings</a:t>
            </a:r>
            <a:r>
              <a:rPr lang="cs-CZ" sz="2200" i="1" dirty="0">
                <a:solidFill>
                  <a:schemeClr val="bg2"/>
                </a:solidFill>
              </a:rPr>
              <a:t> </a:t>
            </a:r>
            <a:r>
              <a:rPr lang="cs-CZ" sz="2200" i="1" dirty="0" err="1">
                <a:solidFill>
                  <a:schemeClr val="bg2"/>
                </a:solidFill>
              </a:rPr>
              <a:t>of</a:t>
            </a:r>
            <a:r>
              <a:rPr lang="cs-CZ" sz="2200" i="1" dirty="0">
                <a:solidFill>
                  <a:schemeClr val="bg2"/>
                </a:solidFill>
              </a:rPr>
              <a:t> </a:t>
            </a:r>
            <a:r>
              <a:rPr lang="cs-CZ" sz="2200" i="1" dirty="0" err="1">
                <a:solidFill>
                  <a:schemeClr val="bg2"/>
                </a:solidFill>
              </a:rPr>
              <a:t>the</a:t>
            </a:r>
            <a:r>
              <a:rPr lang="cs-CZ" sz="2200" i="1" dirty="0">
                <a:solidFill>
                  <a:schemeClr val="bg2"/>
                </a:solidFill>
              </a:rPr>
              <a:t> </a:t>
            </a:r>
            <a:r>
              <a:rPr lang="cs-CZ" sz="2200" i="1" dirty="0" err="1">
                <a:solidFill>
                  <a:schemeClr val="bg2"/>
                </a:solidFill>
              </a:rPr>
              <a:t>Conference</a:t>
            </a:r>
            <a:r>
              <a:rPr lang="cs-CZ" sz="2200" i="1" dirty="0">
                <a:solidFill>
                  <a:schemeClr val="bg2"/>
                </a:solidFill>
              </a:rPr>
              <a:t> </a:t>
            </a:r>
            <a:r>
              <a:rPr lang="cs-CZ" sz="2200" i="1" dirty="0" err="1">
                <a:solidFill>
                  <a:schemeClr val="bg2"/>
                </a:solidFill>
              </a:rPr>
              <a:t>System</a:t>
            </a:r>
            <a:r>
              <a:rPr lang="cs-CZ" sz="2200" i="1" dirty="0">
                <a:solidFill>
                  <a:schemeClr val="bg2"/>
                </a:solidFill>
              </a:rPr>
              <a:t> </a:t>
            </a:r>
            <a:r>
              <a:rPr lang="cs-CZ" sz="2200" i="1" dirty="0" err="1">
                <a:solidFill>
                  <a:schemeClr val="bg2"/>
                </a:solidFill>
              </a:rPr>
              <a:t>approaches</a:t>
            </a:r>
            <a:r>
              <a:rPr lang="cs-CZ" sz="2200" i="1" dirty="0">
                <a:solidFill>
                  <a:schemeClr val="bg2"/>
                </a:solidFill>
              </a:rPr>
              <a:t> ´15: </a:t>
            </a:r>
            <a:r>
              <a:rPr lang="cs-CZ" sz="2200" i="1" dirty="0" err="1">
                <a:solidFill>
                  <a:schemeClr val="bg2"/>
                </a:solidFill>
              </a:rPr>
              <a:t>Interactions</a:t>
            </a:r>
            <a:r>
              <a:rPr lang="cs-CZ" sz="2200" i="1" dirty="0">
                <a:solidFill>
                  <a:schemeClr val="bg2"/>
                </a:solidFill>
              </a:rPr>
              <a:t> </a:t>
            </a:r>
            <a:r>
              <a:rPr lang="cs-CZ" sz="2200" i="1" dirty="0" err="1">
                <a:solidFill>
                  <a:schemeClr val="bg2"/>
                </a:solidFill>
              </a:rPr>
              <a:t>of</a:t>
            </a:r>
            <a:r>
              <a:rPr lang="cs-CZ" sz="2200" i="1" dirty="0">
                <a:solidFill>
                  <a:schemeClr val="bg2"/>
                </a:solidFill>
              </a:rPr>
              <a:t> soft and hard </a:t>
            </a:r>
            <a:r>
              <a:rPr lang="cs-CZ" sz="2200" i="1" dirty="0" err="1">
                <a:solidFill>
                  <a:schemeClr val="bg2"/>
                </a:solidFill>
              </a:rPr>
              <a:t>systems</a:t>
            </a:r>
            <a:r>
              <a:rPr lang="cs-CZ" sz="2200" i="1" dirty="0">
                <a:solidFill>
                  <a:schemeClr val="bg2"/>
                </a:solidFill>
              </a:rPr>
              <a:t> </a:t>
            </a:r>
            <a:r>
              <a:rPr lang="cs-CZ" sz="2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[online]. Vyd</a:t>
            </a:r>
            <a:r>
              <a:rPr lang="cs-CZ" sz="2200" dirty="0">
                <a:solidFill>
                  <a:schemeClr val="bg2"/>
                </a:solidFill>
              </a:rPr>
              <a:t>. 1. Praha: Vysoká škola ekonomická, </a:t>
            </a:r>
            <a:r>
              <a:rPr lang="cs-CZ" sz="2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2015, s. 5-11 [cit. 2016-04-29]. DOI: 10.18367/pr.2015.pav.2125.1. ISBN 978-80-245-2125-1. Dostupné z: &lt;http://ksa.vse.cz/veda/</a:t>
            </a:r>
            <a:r>
              <a:rPr lang="cs-CZ" sz="2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systemovepristupy</a:t>
            </a:r>
            <a:r>
              <a:rPr lang="cs-CZ" sz="2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cs-CZ" sz="2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proceedings</a:t>
            </a:r>
            <a:r>
              <a:rPr lang="cs-CZ" sz="2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/papers-2015/paper01&gt;. </a:t>
            </a:r>
            <a:endParaRPr lang="cs-CZ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4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2227C-0AE7-8263-E6A8-25ACFC21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informační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13EAA-304D-04E1-7017-059423677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0134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Web</a:t>
            </a:r>
          </a:p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Název: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podnázev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[nosič]. Místo: nakladatel, </a:t>
            </a:r>
            <a:r>
              <a:rPr lang="cs-CZ" dirty="0">
                <a:solidFill>
                  <a:srgbClr val="000000"/>
                </a:solidFill>
              </a:rPr>
              <a:t>rok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Datum aktualizace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[cit. datum citování].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Dostupné z: URL.</a:t>
            </a:r>
          </a:p>
          <a:p>
            <a:r>
              <a:rPr lang="cs-CZ" sz="2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</a:t>
            </a:r>
          </a:p>
          <a:p>
            <a:r>
              <a:rPr lang="cs-CZ" sz="2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Grada [online]. Praha: Grada </a:t>
            </a:r>
            <a:r>
              <a:rPr lang="cs-CZ" sz="2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Publishing</a:t>
            </a:r>
            <a:r>
              <a:rPr lang="cs-CZ" sz="2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2016 [cit. 2016-04-29]. Dostupné z: &lt;www.grada.cz&gt;. </a:t>
            </a:r>
          </a:p>
          <a:p>
            <a:r>
              <a:rPr lang="cs-CZ" b="1" dirty="0"/>
              <a:t>Webová stránka</a:t>
            </a:r>
          </a:p>
          <a:p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Název: </a:t>
            </a:r>
            <a:r>
              <a:rPr lang="cs-CZ" b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podnázev. </a:t>
            </a:r>
            <a:r>
              <a:rPr lang="cs-CZ" b="0" i="1" dirty="0">
                <a:effectLst/>
                <a:latin typeface="Arial" panose="020B0604020202020204" pitchFamily="34" charset="0"/>
              </a:rPr>
              <a:t>Název webu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[nosič]. Místo: nakladatel, </a:t>
            </a:r>
            <a:r>
              <a:rPr lang="cs-CZ" dirty="0">
                <a:solidFill>
                  <a:srgbClr val="000000"/>
                </a:solidFill>
              </a:rPr>
              <a:t>rok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Datum aktualizace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[cit. datum citování].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Dostupné z: URL.</a:t>
            </a:r>
          </a:p>
          <a:p>
            <a:r>
              <a:rPr lang="cs-CZ" sz="2400" dirty="0">
                <a:solidFill>
                  <a:schemeClr val="bg2"/>
                </a:solidFill>
              </a:rPr>
              <a:t>Příklad</a:t>
            </a:r>
          </a:p>
          <a:p>
            <a:r>
              <a:rPr lang="cs-CZ" sz="2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Ediční řada Pedagogika. Grada [online]. Praha: Grada </a:t>
            </a:r>
            <a:r>
              <a:rPr lang="cs-CZ" sz="24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Publishing</a:t>
            </a:r>
            <a:r>
              <a:rPr lang="cs-CZ" sz="2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2016 [cit. 2016-04-29]. Dostupné z: &lt;http://www.grada.cz/</a:t>
            </a:r>
            <a:r>
              <a:rPr lang="cs-CZ" sz="24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edicni</a:t>
            </a:r>
            <a:r>
              <a:rPr lang="cs-CZ" sz="2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-rady/pedagogika&gt;. </a:t>
            </a:r>
          </a:p>
        </p:txBody>
      </p:sp>
    </p:spTree>
    <p:extLst>
      <p:ext uri="{BB962C8B-B14F-4D97-AF65-F5344CB8AC3E}">
        <p14:creationId xmlns:p14="http://schemas.microsoft.com/office/powerpoint/2010/main" val="20207599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BA772-7FFC-00EB-E5BF-D80BFFFE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Audiovizuální dokumentu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A75876-D38F-A1B9-9A10-956A921C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Dominantní tvůrce.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[typ nosiče / média]. Další tvůrci. Místo: nakladatel, rok.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1958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F400F-2853-2CC9-811E-2B3D9E10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Filmy, video, vysílání…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05AD6-74F5-A2CC-98A8-D1785CE2B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Film</a:t>
            </a:r>
          </a:p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filmu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[typ nosiče / média]. Režie. Země produkce, rok uvedení v zemi produkce.</a:t>
            </a:r>
          </a:p>
          <a:p>
            <a:r>
              <a:rPr lang="cs-CZ" b="1" dirty="0">
                <a:solidFill>
                  <a:srgbClr val="000000"/>
                </a:solidFill>
              </a:rPr>
              <a:t>Televizní, rozhlasové vysílání – samostatné pořady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Dominantní tvůrce.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pořadu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[typ nosiče / média].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Další tvůrci. Země produkce*, vydavatel (tj. rádio nebo televize, která pořad natočila) a rok vzniku**.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Televize (nebo rozhlas), datum vysílání,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čas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110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F400F-2853-2CC9-811E-2B3D9E10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Filmy, video, vysílání…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05AD6-74F5-A2CC-98A8-D1785CE2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21736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Televizní, rozhlasové vysílání – příspěvky v rámci pravidelných pořadů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Dominantní tvůrce. Název příspěvku. In: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Název pořadu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[typ nosiče / média].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Další tvůrci. Vydavatel (tj. rádio nebo televize, která pořad natočila) a rok vzniku**.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Televize (nebo rozhlas), datum vysílání,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čas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cs-CZ" b="1" dirty="0">
                <a:solidFill>
                  <a:srgbClr val="000000"/>
                </a:solidFill>
              </a:rPr>
              <a:t>Televizní, rozhlasové vysílání – programy v rámci seriálů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Dominantní tvůrce.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pořadu.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Číslo dílu. Název dílu [typ nosiče / média].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Další tvůrci. Země produkce*, vydavatel (tj. rádio nebo televize, která pořad natočila) a rok vzniku**.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Televizní nebo rozhlasová stanice, datum vysílání,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čas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98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28331-CAD9-3203-234B-969F9B84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Klíčová slova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FF148-C859-5E1B-C420-7F5FCFAC6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72816"/>
            <a:ext cx="7391400" cy="4411663"/>
          </a:xfrm>
        </p:spPr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Klíčovými slovy nejsou:</a:t>
            </a:r>
          </a:p>
          <a:p>
            <a:pPr marL="571500" lvl="1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stop slova </a:t>
            </a:r>
          </a:p>
          <a:p>
            <a:pPr marL="571500" lvl="1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příliš obecná slova </a:t>
            </a:r>
          </a:p>
          <a:p>
            <a:pPr marL="571500" lvl="1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celé věty a mnohoslovné výrazy</a:t>
            </a:r>
          </a:p>
          <a:p>
            <a:pPr marL="571500" lvl="1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zkratky bez kontextu </a:t>
            </a:r>
          </a:p>
          <a:p>
            <a:pPr marL="571500" lvl="1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samostatné číslovky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Na co je potřeba si dávat pozor (zkratky, uvozovky,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0257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F400F-2853-2CC9-811E-2B3D9E10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05AD6-74F5-A2CC-98A8-D1785CE2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217368"/>
          </a:xfrm>
        </p:spPr>
        <p:txBody>
          <a:bodyPr>
            <a:normAutofit lnSpcReduction="1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mapy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[typ nosiče / média]. Označení souboru map. Měřítko. Vydání.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Další tvůrce.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Místo: nakladatel, rok.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Rozměr.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Edice, číslo edice.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ISBN.</a:t>
            </a:r>
          </a:p>
          <a:p>
            <a:r>
              <a:rPr lang="cs-CZ" b="1" dirty="0">
                <a:solidFill>
                  <a:srgbClr val="000000"/>
                </a:solidFill>
              </a:rPr>
              <a:t>Kartografické dokumenty vydané jako součást knihy / časopisu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Název mapy.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[typ nosiče / média]. Označení souboru map. Měřítko.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Rozměr.</a:t>
            </a:r>
            <a:r>
              <a:rPr lang="cs-CZ" b="0" i="0" dirty="0">
                <a:solidFill>
                  <a:srgbClr val="3399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In: Tvůrce publikace.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publikace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Vedlejší názvy.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Vydání.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Další tvůrce.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Místo: nakladatel, rok, strany.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ISBN.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8015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B0009-017B-1C59-830C-8806EC9E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Grafická díla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B16455-DF4E-6931-CB8B-81A40C0AE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10540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Samostatná grafická díla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Název díla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[technika].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Další tvůrce. Rozměry.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Datum. Lokace.</a:t>
            </a:r>
          </a:p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Grafická díla vydaná jako součást knihy / časopisu / webu</a:t>
            </a:r>
            <a:endParaRPr lang="cs-CZ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Název díla.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[technika].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Další tvůrce. Rozměry</a:t>
            </a:r>
            <a:r>
              <a:rPr lang="cs-CZ" b="0" i="0" dirty="0">
                <a:solidFill>
                  <a:srgbClr val="339966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Datum vzniku díla. In: Tvůrce publikace.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publikace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rgbClr val="3399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názvy.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Vydání.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Další tvůrce.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Místo: nakladatel, rok, strany.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ISBN.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5767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F173A-AD7B-E8C5-EBF8-DEF1F829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Hudebniny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77967-1B69-5F47-E612-1CD97521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Název díla.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Vedlejší názvy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Vydání.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Další tvůrce.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Místo: nakladatel, rok. Edice, číslo edice. ISMN.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7059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25BCE-BE6C-143A-F74D-558B242D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65C41-46F1-F369-ADAA-E0536A31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Jméno majitele (žadatele). Název.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Vynálezce (původce).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země nebo kód. Oficiální označení řady. Číslo. Datum vydání (udělení).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1706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48643-AE58-DBBD-B797-7C19CB48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094A5-3AFE-6824-BF4A-E38C33C4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Řada a číslo normy. 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normy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Vydání. Místo: nakladatel, rok.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6355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E0EEA-32D8-FB39-342F-E49F133E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Akademická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6F4A2-8ED8-9F4B-793A-0444EA33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785320"/>
          </a:xfrm>
        </p:spPr>
        <p:txBody>
          <a:bodyPr>
            <a:normAutofit/>
          </a:bodyPr>
          <a:lstStyle/>
          <a:p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Norma neřeší</a:t>
            </a:r>
          </a:p>
          <a:p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</a:t>
            </a:r>
            <a:r>
              <a:rPr lang="cs-CZ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</a:t>
            </a:r>
            <a:r>
              <a:rPr lang="cs-CZ" sz="3000" i="1" dirty="0">
                <a:solidFill>
                  <a:srgbClr val="000000"/>
                </a:solidFill>
              </a:rPr>
              <a:t>: </a:t>
            </a:r>
            <a:r>
              <a:rPr lang="cs-CZ" sz="3000" i="1" dirty="0">
                <a:solidFill>
                  <a:schemeClr val="accent2"/>
                </a:solidFill>
              </a:rPr>
              <a:t>podnázev</a:t>
            </a:r>
            <a:r>
              <a:rPr lang="cs-CZ" sz="3000" i="1" dirty="0">
                <a:solidFill>
                  <a:srgbClr val="000000"/>
                </a:solidFill>
              </a:rPr>
              <a:t>. 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 odevzdání, rok. Druh práce. Škola. Vedoucí práce.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sz="2200" dirty="0">
                <a:solidFill>
                  <a:schemeClr val="bg2"/>
                </a:solidFill>
              </a:rPr>
              <a:t>Příklad</a:t>
            </a:r>
          </a:p>
          <a:p>
            <a:r>
              <a:rPr lang="cs-CZ" sz="2200" dirty="0">
                <a:solidFill>
                  <a:schemeClr val="bg2"/>
                </a:solidFill>
              </a:rPr>
              <a:t>ŠRÁMEK, Jiří. </a:t>
            </a:r>
            <a:r>
              <a:rPr lang="cs-CZ" sz="2200" i="1" dirty="0">
                <a:solidFill>
                  <a:schemeClr val="bg2"/>
                </a:solidFill>
              </a:rPr>
              <a:t>Využití geolokačních sítí ve vzdělávání</a:t>
            </a:r>
            <a:r>
              <a:rPr lang="cs-CZ" sz="2200" dirty="0">
                <a:solidFill>
                  <a:schemeClr val="bg2"/>
                </a:solidFill>
              </a:rPr>
              <a:t>. Ostrava, 2013. Bakalářská práce. Ostravská univerzita. Vedoucí práce Pavel Kapoun.</a:t>
            </a:r>
          </a:p>
        </p:txBody>
      </p:sp>
    </p:spTree>
    <p:extLst>
      <p:ext uri="{BB962C8B-B14F-4D97-AF65-F5344CB8AC3E}">
        <p14:creationId xmlns:p14="http://schemas.microsoft.com/office/powerpoint/2010/main" val="3042743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E0EEA-32D8-FB39-342F-E49F133E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Elektronická akademická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6F4A2-8ED8-9F4B-793A-0444EA33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785320"/>
          </a:xfrm>
        </p:spPr>
        <p:txBody>
          <a:bodyPr>
            <a:normAutofit/>
          </a:bodyPr>
          <a:lstStyle/>
          <a:p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Tvůrce. </a:t>
            </a:r>
            <a:r>
              <a:rPr lang="cs-CZ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</a:t>
            </a:r>
            <a:r>
              <a:rPr lang="cs-CZ" sz="3000" i="1" dirty="0">
                <a:solidFill>
                  <a:srgbClr val="000000"/>
                </a:solidFill>
              </a:rPr>
              <a:t>: </a:t>
            </a:r>
            <a:r>
              <a:rPr lang="cs-CZ" sz="3000" i="1" dirty="0">
                <a:solidFill>
                  <a:schemeClr val="accent2"/>
                </a:solidFill>
              </a:rPr>
              <a:t>podnázev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[nosič]</a:t>
            </a:r>
            <a:r>
              <a:rPr lang="cs-CZ" sz="3000" i="1" dirty="0">
                <a:solidFill>
                  <a:srgbClr val="000000"/>
                </a:solidFill>
              </a:rPr>
              <a:t>. 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 odevzdání, rok [datum citování]. Druh práce. Škola. Vedoucí práce. Dostupné z: URL.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sz="2200" dirty="0">
                <a:solidFill>
                  <a:schemeClr val="bg2"/>
                </a:solidFill>
              </a:rPr>
              <a:t>Příklad</a:t>
            </a:r>
          </a:p>
          <a:p>
            <a:r>
              <a:rPr lang="cs-CZ" sz="2200" dirty="0">
                <a:solidFill>
                  <a:schemeClr val="bg2"/>
                </a:solidFill>
              </a:rPr>
              <a:t>ŠRÁMEK, Jiří. </a:t>
            </a:r>
            <a:r>
              <a:rPr lang="cs-CZ" sz="2200" i="1" dirty="0">
                <a:solidFill>
                  <a:schemeClr val="bg2"/>
                </a:solidFill>
              </a:rPr>
              <a:t>Využití geolokačních sítí ve vzdělávání </a:t>
            </a:r>
            <a:r>
              <a:rPr lang="cs-CZ" sz="2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[nosič]</a:t>
            </a:r>
            <a:r>
              <a:rPr lang="cs-CZ" sz="2200" dirty="0">
                <a:solidFill>
                  <a:schemeClr val="bg2"/>
                </a:solidFill>
              </a:rPr>
              <a:t>. Ostrava, 2013 </a:t>
            </a:r>
            <a:r>
              <a:rPr lang="cs-CZ" sz="2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[cit. 2016-03-24]</a:t>
            </a:r>
            <a:r>
              <a:rPr lang="cs-CZ" sz="2200" dirty="0">
                <a:solidFill>
                  <a:schemeClr val="bg2"/>
                </a:solidFill>
              </a:rPr>
              <a:t>. Bakalářská práce. Ostravská univerzita. Vedoucí práce Pavel Kapoun. Dostupné z: &lt;https://theses.cz/id/.....&gt;.</a:t>
            </a:r>
          </a:p>
        </p:txBody>
      </p:sp>
    </p:spTree>
    <p:extLst>
      <p:ext uri="{BB962C8B-B14F-4D97-AF65-F5344CB8AC3E}">
        <p14:creationId xmlns:p14="http://schemas.microsoft.com/office/powerpoint/2010/main" val="14699767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5D2B0-FCA6-45B3-0584-1C5585C9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F1800A-415D-7D0F-1266-5CE040BB4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Norma neřeší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Název instituce, značka/název fondu či sbírky, inventární číslo nebo signatura, číslo kartonu/knihy/složky/spisu, případně datum a místo vydání listin, název nebo stručný popis úředních knih a jejich časový rozsah, u rozsáhlejších materiálů číslo strany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0866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831D7-6480-DE62-3A98-3B87CB7F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44FA40-49F2-EAC0-3C42-D1F5F26E4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28937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- Norma neřeší </a:t>
            </a:r>
          </a:p>
          <a:p>
            <a:r>
              <a:rPr lang="cs-CZ" b="1" dirty="0"/>
              <a:t>Legislativní dokumenty</a:t>
            </a:r>
          </a:p>
          <a:p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Tvůrce.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Typ dokumentu, číslo a rok zveřejnění ve sbírce,</a:t>
            </a:r>
            <a:r>
              <a:rPr lang="cs-CZ" b="0" i="0" dirty="0">
                <a:solidFill>
                  <a:srgbClr val="3399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datum schválení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název. 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In: </a:t>
            </a:r>
            <a:r>
              <a:rPr lang="cs-CZ" b="0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Sbírka zákonů</a:t>
            </a:r>
            <a:r>
              <a:rPr lang="cs-CZ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datum. ISSN</a:t>
            </a:r>
            <a:r>
              <a:rPr lang="cs-CZ" b="0" i="0" dirty="0">
                <a:solidFill>
                  <a:srgbClr val="33996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502920" indent="-457200">
              <a:buFontTx/>
              <a:buChar char="-"/>
            </a:pPr>
            <a:r>
              <a:rPr lang="cs-CZ" dirty="0"/>
              <a:t>Důležité je vypsat typ (zákon, vyhláška, nález…), číslo a rok uveřejnění ve sbírce zákonů, název dokumentu. </a:t>
            </a:r>
          </a:p>
          <a:p>
            <a:pPr marL="502920" indent="-457200">
              <a:buFontTx/>
              <a:buChar char="-"/>
            </a:pPr>
            <a:r>
              <a:rPr lang="cs-CZ" dirty="0"/>
              <a:t>Pokud se odkazuji na konkrétní část – paragraf a odstavec</a:t>
            </a:r>
          </a:p>
          <a:p>
            <a:endParaRPr lang="cs-CZ" dirty="0">
              <a:solidFill>
                <a:schemeClr val="bg2"/>
              </a:solidFill>
            </a:endParaRPr>
          </a:p>
          <a:p>
            <a:r>
              <a:rPr lang="cs-CZ" dirty="0">
                <a:solidFill>
                  <a:schemeClr val="bg2"/>
                </a:solidFill>
              </a:rPr>
              <a:t>Příklad</a:t>
            </a:r>
          </a:p>
          <a:p>
            <a:r>
              <a:rPr lang="cs-CZ" dirty="0">
                <a:solidFill>
                  <a:schemeClr val="bg2"/>
                </a:solidFill>
              </a:rPr>
              <a:t>Zákon č. 121/2000 Sb., o právu autorském, o právech souvisejících s právem autorským a o změně některých zákonů (autorský zákon). </a:t>
            </a:r>
          </a:p>
          <a:p>
            <a:r>
              <a:rPr lang="cs-CZ" dirty="0">
                <a:solidFill>
                  <a:schemeClr val="bg2"/>
                </a:solidFill>
              </a:rPr>
              <a:t>Plná citace obsahuje i údaje o sbírce zákonů</a:t>
            </a:r>
          </a:p>
          <a:p>
            <a:r>
              <a:rPr lang="cs-CZ" dirty="0">
                <a:solidFill>
                  <a:schemeClr val="bg2"/>
                </a:solidFill>
              </a:rPr>
              <a:t>Zákon č. 111/1998 Sb., o vysokých školách a o změně a doplnění dalších zákonů (zákon o vysokých školách). </a:t>
            </a:r>
          </a:p>
        </p:txBody>
      </p:sp>
    </p:spTree>
    <p:extLst>
      <p:ext uri="{BB962C8B-B14F-4D97-AF65-F5344CB8AC3E}">
        <p14:creationId xmlns:p14="http://schemas.microsoft.com/office/powerpoint/2010/main" val="15179106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259FD-7263-65CA-10F3-FB919AA6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69D797-27DF-9E54-CC7B-D3F69741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Tx/>
              <a:buChar char="-"/>
            </a:pPr>
            <a:r>
              <a:rPr lang="cs-CZ" dirty="0"/>
              <a:t>Norma neřeší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Jméno respondenta. Relevantní informace, podle tématu práce. Kde a kdy byl rozhovor veden.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8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28331-CAD9-3203-234B-969F9B84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Operátory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3ED6836-1CD9-90BC-0D26-05FDEFE54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34" y="1700808"/>
            <a:ext cx="6835732" cy="2446232"/>
          </a:xfrm>
          <a:prstGeom prst="rect">
            <a:avLst/>
          </a:prstGeo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F4DD7E8D-F78D-313A-D6A0-C8858129E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147040"/>
            <a:ext cx="8004334" cy="17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429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644A8-6B02-B5E9-27E9-F4CA7D82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zásady citování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C7F05-F1A6-018D-E19B-FDFC2A6DB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 fontAlgn="base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 Jednoznačně identifikovat citovaný dokument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 Údaje pro bibliografickou citaci přebíráme z citovaného zdroje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 Údaje z titulního listu. dalším zdrojem informací je pak v následujícím pořadí rub titulní strany, hlavička stránky, obálka, obal, doprovodná dokumentace.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 Pořadí údajů je přesně stanoveno normou.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 Bibliografická citace by měla být co nejpřesnější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3412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644A8-6B02-B5E9-27E9-F4CA7D82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zásady citování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C7F05-F1A6-018D-E19B-FDFC2A6DB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105400"/>
          </a:xfrm>
        </p:spPr>
        <p:txBody>
          <a:bodyPr>
            <a:normAutofit fontScale="85000" lnSpcReduction="20000"/>
          </a:bodyPr>
          <a:lstStyle/>
          <a:p>
            <a:pPr fontAlgn="base">
              <a:buFont typeface="+mj-lt"/>
              <a:buAutoNum type="arabicPeriod" startAt="6"/>
            </a:pPr>
            <a:r>
              <a:rPr lang="cs-CZ" sz="2800" dirty="0">
                <a:solidFill>
                  <a:schemeClr val="tx1"/>
                </a:solidFill>
              </a:rPr>
              <a:t> Pokud některý údaj chybí, vynechává se a pokračuje se následujícím. </a:t>
            </a:r>
          </a:p>
          <a:p>
            <a:pPr fontAlgn="base">
              <a:buFont typeface="+mj-lt"/>
              <a:buAutoNum type="arabicPeriod" startAt="6"/>
            </a:pPr>
            <a:r>
              <a:rPr lang="cs-CZ" sz="2800" dirty="0">
                <a:solidFill>
                  <a:schemeClr val="tx1"/>
                </a:solidFill>
              </a:rPr>
              <a:t> V případě, že některý z údajů přebíráme z jiného zdroje, uvádíme jej v hranaté závorce. </a:t>
            </a:r>
          </a:p>
          <a:p>
            <a:pPr marL="0" indent="0" fontAlgn="base">
              <a:buNone/>
            </a:pPr>
            <a:r>
              <a:rPr lang="cs-CZ" sz="2800" dirty="0">
                <a:solidFill>
                  <a:schemeClr val="tx1"/>
                </a:solidFill>
              </a:rPr>
              <a:t>Neznáme místo vydání (ale jsme schopni ho zjistit): Zapíšeme [Praha]: </a:t>
            </a:r>
            <a:r>
              <a:rPr lang="cs-CZ" sz="2800" dirty="0" err="1">
                <a:solidFill>
                  <a:schemeClr val="tx1"/>
                </a:solidFill>
              </a:rPr>
              <a:t>Computer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Press</a:t>
            </a:r>
            <a:r>
              <a:rPr lang="cs-CZ" sz="2800" dirty="0">
                <a:solidFill>
                  <a:schemeClr val="tx1"/>
                </a:solidFill>
              </a:rPr>
              <a:t>, 2008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V dokumentu uveden rok 1959 (zjevně chybný): Zapíšeme 1959 [1995]</a:t>
            </a:r>
          </a:p>
          <a:p>
            <a:pPr marL="0" indent="0" fontAlgn="base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fontAlgn="base">
              <a:buFont typeface="+mj-lt"/>
              <a:buAutoNum type="arabicPeriod" startAt="8"/>
            </a:pPr>
            <a:r>
              <a:rPr lang="cs-CZ" sz="2800" dirty="0">
                <a:solidFill>
                  <a:schemeClr val="tx1"/>
                </a:solidFill>
              </a:rPr>
              <a:t> Údaje se zapisují v jazyce, ve kterém jsou uvedeny v citovaném dokumentu. </a:t>
            </a:r>
          </a:p>
          <a:p>
            <a:pPr fontAlgn="base">
              <a:buFont typeface="+mj-lt"/>
              <a:buAutoNum type="arabicPeriod" startAt="8"/>
            </a:pPr>
            <a:r>
              <a:rPr lang="cs-CZ" sz="2800" dirty="0">
                <a:solidFill>
                  <a:schemeClr val="tx1"/>
                </a:solidFill>
              </a:rPr>
              <a:t> Jakýkoliv prvek, který není v latinském písmu, se transliteruje nebo transkribuje.</a:t>
            </a:r>
          </a:p>
          <a:p>
            <a:pPr fontAlgn="base">
              <a:buFont typeface="+mj-lt"/>
              <a:buAutoNum type="arabicPeriod" startAt="8"/>
            </a:pPr>
            <a:r>
              <a:rPr lang="cs-CZ" sz="2800" dirty="0">
                <a:solidFill>
                  <a:schemeClr val="tx1"/>
                </a:solidFill>
              </a:rPr>
              <a:t> Podoba bibliografických citací musí být jednotná v celém dokumentu (styl, formát, interpunkce)</a:t>
            </a:r>
          </a:p>
        </p:txBody>
      </p:sp>
    </p:spTree>
    <p:extLst>
      <p:ext uri="{BB962C8B-B14F-4D97-AF65-F5344CB8AC3E}">
        <p14:creationId xmlns:p14="http://schemas.microsoft.com/office/powerpoint/2010/main" val="24314057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FB6EA-4C0B-4807-AF6F-84C0824F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 ČSN ISO 690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9041D-44F6-CE84-105D-BF4B3F674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Užitečné odkazy</a:t>
            </a:r>
            <a:endParaRPr lang="cs-CZ" b="1" dirty="0"/>
          </a:p>
          <a:p>
            <a:pPr lvl="1"/>
            <a:r>
              <a:rPr lang="cs-CZ" dirty="0">
                <a:hlinkClick r:id="rId2"/>
              </a:rPr>
              <a:t>http://www.citace.com/CSN-ISO-690.pdf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https://sites.google.com/site/novaiso690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https://www.techlib.cz/cs/83145-patenty#tab_Vyhledavaniacitovani1</a:t>
            </a:r>
            <a:endParaRPr lang="cs-CZ" dirty="0"/>
          </a:p>
          <a:p>
            <a:pPr lvl="1"/>
            <a:r>
              <a:rPr lang="cs-CZ" dirty="0">
                <a:hlinkClick r:id="rId5"/>
              </a:rPr>
              <a:t>https://www.techlib.cz/cs/83080-technicke-normy#tab_normSearch1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4265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B111A-0EC7-75F7-64E3-E02955B6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manažery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8CC7E-7BEC-9DD3-763B-2C65B0B0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https://www.citacepro.com/</a:t>
            </a:r>
            <a:endParaRPr lang="cs-CZ" dirty="0"/>
          </a:p>
          <a:p>
            <a:r>
              <a:rPr lang="cs-CZ" dirty="0">
                <a:hlinkClick r:id="rId3"/>
              </a:rPr>
              <a:t>http://endnote.com/</a:t>
            </a:r>
            <a:endParaRPr lang="cs-CZ" dirty="0"/>
          </a:p>
          <a:p>
            <a:r>
              <a:rPr lang="cs-CZ" dirty="0">
                <a:hlinkClick r:id="rId4"/>
              </a:rPr>
              <a:t>https://docs.jabref.org/faqgeneral</a:t>
            </a:r>
            <a:endParaRPr lang="cs-CZ" dirty="0"/>
          </a:p>
          <a:p>
            <a:r>
              <a:rPr lang="cs-CZ" dirty="0">
                <a:hlinkClick r:id="rId5"/>
              </a:rPr>
              <a:t>http://www.zotero.org/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Citační generátory</a:t>
            </a:r>
          </a:p>
          <a:p>
            <a:r>
              <a:rPr lang="cs-CZ" dirty="0">
                <a:hlinkClick r:id="rId6"/>
              </a:rPr>
              <a:t>http://www.citethisforme.com/</a:t>
            </a:r>
            <a:endParaRPr lang="cs-CZ" dirty="0"/>
          </a:p>
          <a:p>
            <a:r>
              <a:rPr lang="cs-CZ" dirty="0">
                <a:hlinkClick r:id="rId7"/>
              </a:rPr>
              <a:t>http://www.citace.com/</a:t>
            </a:r>
            <a:endParaRPr lang="cs-CZ" dirty="0"/>
          </a:p>
          <a:p>
            <a:r>
              <a:rPr lang="cs-CZ" dirty="0">
                <a:hlinkClick r:id="rId8"/>
              </a:rPr>
              <a:t>http://vydavatelstvi.vscht.cz/citator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8454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256418-0572-4287-A607-199B25E9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ctr"/>
          <a:lstStyle/>
          <a:p>
            <a:pPr algn="ctr"/>
            <a:r>
              <a:rPr lang="cs-CZ" sz="5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9046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3127A-5C18-43C2-9EFA-5AE31A3B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2CD41-EB75-454B-B9EF-B87C2D1B3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</a:rPr>
              <a:t>HENDL, J. </a:t>
            </a:r>
            <a:r>
              <a:rPr lang="cs-CZ" sz="1900" i="1" dirty="0">
                <a:latin typeface="Arial" panose="020B0604020202020204" pitchFamily="34" charset="0"/>
              </a:rPr>
              <a:t>Bakalářské a diplomové práce na UK FTVS – krok za krokem. </a:t>
            </a:r>
            <a:r>
              <a:rPr lang="cs-CZ" sz="1900" dirty="0">
                <a:latin typeface="Arial" panose="020B0604020202020204" pitchFamily="34" charset="0"/>
              </a:rPr>
              <a:t>Praha: UK FTVS, 2010. Dostupné z: </a:t>
            </a:r>
            <a:r>
              <a:rPr lang="cs-CZ" sz="1900" dirty="0">
                <a:latin typeface="Arial" panose="020B0604020202020204" pitchFamily="34" charset="0"/>
                <a:hlinkClick r:id="rId2"/>
              </a:rPr>
              <a:t>https://ftvs.cuni.cz/ftvs-161.html</a:t>
            </a:r>
            <a:r>
              <a:rPr lang="cs-CZ" sz="1900" dirty="0">
                <a:latin typeface="Arial" panose="020B0604020202020204" pitchFamily="34" charset="0"/>
              </a:rPr>
              <a:t>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1900" dirty="0"/>
              <a:t>KAPOUNOVÁ, J., KAPOUN, P. </a:t>
            </a:r>
            <a:r>
              <a:rPr lang="cs-CZ" sz="1900" i="1" dirty="0"/>
              <a:t>Bakalářská a diplomová práce: od zadání po obhajobu. </a:t>
            </a:r>
            <a:r>
              <a:rPr lang="cs-CZ" sz="1900" dirty="0"/>
              <a:t>Praha: Grada, 2017. ISBN: 978-80-241-0079-8.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1900" dirty="0"/>
              <a:t>O‘LEARY, Z. </a:t>
            </a:r>
            <a:r>
              <a:rPr lang="cs-CZ" sz="1900" i="1" dirty="0" err="1"/>
              <a:t>The</a:t>
            </a:r>
            <a:r>
              <a:rPr lang="cs-CZ" sz="1900" i="1" dirty="0"/>
              <a:t> </a:t>
            </a:r>
            <a:r>
              <a:rPr lang="cs-CZ" sz="1900" i="1" dirty="0" err="1"/>
              <a:t>essential</a:t>
            </a:r>
            <a:r>
              <a:rPr lang="cs-CZ" sz="1900" i="1" dirty="0"/>
              <a:t> </a:t>
            </a:r>
            <a:r>
              <a:rPr lang="cs-CZ" sz="1900" i="1" dirty="0" err="1"/>
              <a:t>guide</a:t>
            </a:r>
            <a:r>
              <a:rPr lang="cs-CZ" sz="1900" i="1" dirty="0"/>
              <a:t> to </a:t>
            </a:r>
            <a:r>
              <a:rPr lang="cs-CZ" sz="1900" i="1" dirty="0" err="1"/>
              <a:t>doing</a:t>
            </a:r>
            <a:r>
              <a:rPr lang="cs-CZ" sz="1900" i="1" dirty="0"/>
              <a:t> </a:t>
            </a:r>
            <a:r>
              <a:rPr lang="cs-CZ" sz="1900" i="1" dirty="0" err="1"/>
              <a:t>your</a:t>
            </a:r>
            <a:r>
              <a:rPr lang="cs-CZ" sz="1900" i="1" dirty="0"/>
              <a:t> </a:t>
            </a:r>
            <a:r>
              <a:rPr lang="cs-CZ" sz="1900" i="1" dirty="0" err="1"/>
              <a:t>research</a:t>
            </a:r>
            <a:r>
              <a:rPr lang="cs-CZ" sz="1900" i="1" dirty="0"/>
              <a:t> </a:t>
            </a:r>
            <a:r>
              <a:rPr lang="cs-CZ" sz="1900" i="1" dirty="0" err="1"/>
              <a:t>project</a:t>
            </a:r>
            <a:r>
              <a:rPr lang="cs-CZ" sz="1900" dirty="0"/>
              <a:t>. London: </a:t>
            </a:r>
            <a:r>
              <a:rPr lang="cs-CZ" sz="1900" dirty="0" err="1"/>
              <a:t>Sage</a:t>
            </a:r>
            <a:r>
              <a:rPr lang="cs-CZ" sz="1900" dirty="0"/>
              <a:t>, 2017. ISBN 978-1-4739-5207-2.</a:t>
            </a:r>
          </a:p>
          <a:p>
            <a:pPr marL="502920" indent="-457200" rtl="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</a:rPr>
              <a:t>PELIKÁN, J. </a:t>
            </a:r>
            <a:r>
              <a:rPr lang="cs-CZ" sz="1900" i="1" dirty="0">
                <a:latin typeface="Arial" panose="020B0604020202020204" pitchFamily="34" charset="0"/>
              </a:rPr>
              <a:t>Základy empirického výzkumu pedagogických jevů. </a:t>
            </a:r>
            <a:r>
              <a:rPr lang="cs-CZ" sz="1900" dirty="0">
                <a:latin typeface="Arial" panose="020B0604020202020204" pitchFamily="34" charset="0"/>
              </a:rPr>
              <a:t>Praha: Karolinum, 2011. ISBN: 978-246-1916-3.</a:t>
            </a:r>
          </a:p>
          <a:p>
            <a:pPr marL="502920" indent="-457200" rtl="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</a:rPr>
              <a:t>PETERKOVÁ, J. </a:t>
            </a:r>
            <a:r>
              <a:rPr lang="cs-CZ" sz="1900" i="1" dirty="0">
                <a:latin typeface="Arial" panose="020B0604020202020204" pitchFamily="34" charset="0"/>
              </a:rPr>
              <a:t>Tvorba diplomové práce</a:t>
            </a:r>
            <a:r>
              <a:rPr lang="cs-CZ" sz="1900" dirty="0">
                <a:latin typeface="Arial" panose="020B0604020202020204" pitchFamily="34" charset="0"/>
              </a:rPr>
              <a:t>. Praha: </a:t>
            </a:r>
            <a:r>
              <a:rPr lang="cs-CZ" sz="1900" dirty="0" err="1">
                <a:latin typeface="Arial" panose="020B0604020202020204" pitchFamily="34" charset="0"/>
              </a:rPr>
              <a:t>Oeconomica</a:t>
            </a:r>
            <a:r>
              <a:rPr lang="cs-CZ" sz="1900" dirty="0">
                <a:latin typeface="Arial" panose="020B0604020202020204" pitchFamily="34" charset="0"/>
              </a:rPr>
              <a:t>, 2020. ISBN 978-80-245-2375-0.</a:t>
            </a:r>
          </a:p>
          <a:p>
            <a:endParaRPr lang="cs-CZ" sz="2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06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28331-CAD9-3203-234B-969F9B84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Operátory</a:t>
            </a:r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1E4A8146-8759-ED5B-C425-79BFDFB7E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7" y="2708920"/>
            <a:ext cx="7147406" cy="213064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2E35CB6-83F1-14C2-CBE9-3000C784AA53}"/>
              </a:ext>
            </a:extLst>
          </p:cNvPr>
          <p:cNvSpPr txBox="1"/>
          <p:nvPr/>
        </p:nvSpPr>
        <p:spPr>
          <a:xfrm>
            <a:off x="899592" y="5155092"/>
            <a:ext cx="7416824" cy="1249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hlinkClick r:id="rId3"/>
              </a:rPr>
              <a:t>https://www.techlib.cz/cs/2833-videonavody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https://moodle.ntkcz.cz/mod/resource/view.php?id=2552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257767"/>
      </p:ext>
    </p:extLst>
  </p:cSld>
  <p:clrMapOvr>
    <a:masterClrMapping/>
  </p:clrMapOvr>
</p:sld>
</file>

<file path=ppt/theme/theme1.xml><?xml version="1.0" encoding="utf-8"?>
<a:theme xmlns:a="http://schemas.openxmlformats.org/drawingml/2006/main" name="Školicí prezentace pro prodejce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_26713257_TF02819076" id="{7C3FFAF2-C8B7-4E43-B3FD-DDF11BBD2BF5}" vid="{E6C7847E-FBCF-44B5-8019-7A86835D8AB5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školení pro prodejce</Template>
  <TotalTime>3893</TotalTime>
  <Words>6003</Words>
  <Application>Microsoft Office PowerPoint</Application>
  <PresentationFormat>Předvádění na obrazovce (4:3)</PresentationFormat>
  <Paragraphs>556</Paragraphs>
  <Slides>85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1" baseType="lpstr">
      <vt:lpstr>arial</vt:lpstr>
      <vt:lpstr>arial</vt:lpstr>
      <vt:lpstr>Open Sans</vt:lpstr>
      <vt:lpstr>Times New Roman</vt:lpstr>
      <vt:lpstr>Wingdings</vt:lpstr>
      <vt:lpstr>Školicí prezentace pro prodejce</vt:lpstr>
      <vt:lpstr>Seminář k AP</vt:lpstr>
      <vt:lpstr>KAHOOT</vt:lpstr>
      <vt:lpstr>Otázky k zamyšlení</vt:lpstr>
      <vt:lpstr>Úložiště českých univerzit</vt:lpstr>
      <vt:lpstr>Zahraniční závěrečné práce</vt:lpstr>
      <vt:lpstr>Tezaurus</vt:lpstr>
      <vt:lpstr>Klíčová slova</vt:lpstr>
      <vt:lpstr>Operátory</vt:lpstr>
      <vt:lpstr>Operátory</vt:lpstr>
      <vt:lpstr>Prezentace aplikace PowerPoint</vt:lpstr>
      <vt:lpstr>Zdroje pro ekonomii, management, marketing, veřejnou správu</vt:lpstr>
      <vt:lpstr>Zdroje pro ekonomii, management, marketing, veřejnou správu</vt:lpstr>
      <vt:lpstr>Zdroje pro ekonomii, management, marketing, veřejnou správu</vt:lpstr>
      <vt:lpstr>Zdroje pro ekonomii, management, marketing, veřejnou správu</vt:lpstr>
      <vt:lpstr>Citace a citování</vt:lpstr>
      <vt:lpstr>Co není citace?</vt:lpstr>
      <vt:lpstr>Jak citovat literaturu?</vt:lpstr>
      <vt:lpstr>Co citovat?</vt:lpstr>
      <vt:lpstr>Přímá citace</vt:lpstr>
      <vt:lpstr>Parafráze</vt:lpstr>
      <vt:lpstr>Plagiát</vt:lpstr>
      <vt:lpstr>Co citovat nemusíme?</vt:lpstr>
      <vt:lpstr>ISO 690</vt:lpstr>
      <vt:lpstr>Nejčastější chyby</vt:lpstr>
      <vt:lpstr>Využití různých citačních manažerů – pozor!</vt:lpstr>
      <vt:lpstr>Nejčastější chyby</vt:lpstr>
      <vt:lpstr>Nesoulad odkazů a seznamu citací</vt:lpstr>
      <vt:lpstr>Nejčastější chyby</vt:lpstr>
      <vt:lpstr>Oboustranná mezera kolem dvojtečky oddělující název a podnázev (většinou vznikne kopírováním z knihovního katalogu)</vt:lpstr>
      <vt:lpstr>Nejčastější chyby</vt:lpstr>
      <vt:lpstr>Chybějící mezera za interpunkčním znaménkem či použití spojovníku místo pomlčky v rozsahu (např. stran nebo let)</vt:lpstr>
      <vt:lpstr>Nejčastější chyby</vt:lpstr>
      <vt:lpstr>Chybí přesné datum u zdrojů, které to vyžadují</vt:lpstr>
      <vt:lpstr>Odkazy v textu</vt:lpstr>
      <vt:lpstr>Např. přímá citace</vt:lpstr>
      <vt:lpstr>Odkazy v textu</vt:lpstr>
      <vt:lpstr>Poznámky pod čarou</vt:lpstr>
      <vt:lpstr>Seznam použité literatury</vt:lpstr>
      <vt:lpstr>Příklad poznámek pod čarou</vt:lpstr>
      <vt:lpstr>Příklad poznámek pod čarou</vt:lpstr>
      <vt:lpstr>Příklad poznámek pod čarou</vt:lpstr>
      <vt:lpstr>Prvky citace</vt:lpstr>
      <vt:lpstr>Tvůrce </vt:lpstr>
      <vt:lpstr>Název </vt:lpstr>
      <vt:lpstr>Název </vt:lpstr>
      <vt:lpstr>Typ nosiče</vt:lpstr>
      <vt:lpstr>Vydání</vt:lpstr>
      <vt:lpstr>Nakladatelské údaje</vt:lpstr>
      <vt:lpstr>Nakladatelské údaje</vt:lpstr>
      <vt:lpstr>Číslování a stránkování</vt:lpstr>
      <vt:lpstr>Číslování a stránkování</vt:lpstr>
      <vt:lpstr>Číslování a stránkování</vt:lpstr>
      <vt:lpstr>Edice </vt:lpstr>
      <vt:lpstr>Standardní čísla = identifikátory</vt:lpstr>
      <vt:lpstr>Standardní čísla = identifikátory</vt:lpstr>
      <vt:lpstr>Lokace </vt:lpstr>
      <vt:lpstr>Příklady citování</vt:lpstr>
      <vt:lpstr>Knihy a monografie</vt:lpstr>
      <vt:lpstr>Sborníky </vt:lpstr>
      <vt:lpstr>Časopisy / seriály (periodikum)</vt:lpstr>
      <vt:lpstr>Články v časopisech</vt:lpstr>
      <vt:lpstr>Příspěvky ve sbornících</vt:lpstr>
      <vt:lpstr>Elektronické informační zdroje</vt:lpstr>
      <vt:lpstr>Elektronické informační zdroje</vt:lpstr>
      <vt:lpstr>Elektronické informační zdroje</vt:lpstr>
      <vt:lpstr>Elektronické informační zdroje</vt:lpstr>
      <vt:lpstr>Audiovizuální dokumentu</vt:lpstr>
      <vt:lpstr>Filmy, video, vysílání…</vt:lpstr>
      <vt:lpstr>Filmy, video, vysílání…</vt:lpstr>
      <vt:lpstr>Mapy</vt:lpstr>
      <vt:lpstr>Grafická díla</vt:lpstr>
      <vt:lpstr>Hudebniny</vt:lpstr>
      <vt:lpstr>Patenty</vt:lpstr>
      <vt:lpstr>Normy </vt:lpstr>
      <vt:lpstr>Akademická práce</vt:lpstr>
      <vt:lpstr>Elektronická akademická práce</vt:lpstr>
      <vt:lpstr>Archivní dokumenty</vt:lpstr>
      <vt:lpstr>Zákony </vt:lpstr>
      <vt:lpstr>Rozhovory </vt:lpstr>
      <vt:lpstr>Obecné zásady citování</vt:lpstr>
      <vt:lpstr>Obecné zásady citování</vt:lpstr>
      <vt:lpstr>Norma ČSN ISO 690</vt:lpstr>
      <vt:lpstr>Citační manažery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AP</dc:title>
  <dc:creator>Tereza Viplerová</dc:creator>
  <cp:lastModifiedBy>Tereza Viplerová</cp:lastModifiedBy>
  <cp:revision>5</cp:revision>
  <dcterms:created xsi:type="dcterms:W3CDTF">2022-10-02T10:07:33Z</dcterms:created>
  <dcterms:modified xsi:type="dcterms:W3CDTF">2022-11-05T11:37:45Z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