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8" r:id="rId3"/>
    <p:sldId id="259" r:id="rId4"/>
    <p:sldId id="266" r:id="rId5"/>
    <p:sldId id="260" r:id="rId6"/>
    <p:sldId id="268" r:id="rId7"/>
    <p:sldId id="269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8C14BF5-1758-4DA2-8329-D2D86EB3B6CC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FE2E097-AA00-4B73-B6BF-67E00D902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44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4BF5-1758-4DA2-8329-D2D86EB3B6CC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E097-AA00-4B73-B6BF-67E00D902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17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4BF5-1758-4DA2-8329-D2D86EB3B6CC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E097-AA00-4B73-B6BF-67E00D902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37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4BF5-1758-4DA2-8329-D2D86EB3B6CC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E097-AA00-4B73-B6BF-67E00D902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51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4BF5-1758-4DA2-8329-D2D86EB3B6CC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E097-AA00-4B73-B6BF-67E00D902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14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4BF5-1758-4DA2-8329-D2D86EB3B6CC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E097-AA00-4B73-B6BF-67E00D902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68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4BF5-1758-4DA2-8329-D2D86EB3B6CC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E097-AA00-4B73-B6BF-67E00D902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56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4BF5-1758-4DA2-8329-D2D86EB3B6CC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E097-AA00-4B73-B6BF-67E00D902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70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4BF5-1758-4DA2-8329-D2D86EB3B6CC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E097-AA00-4B73-B6BF-67E00D902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92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4BF5-1758-4DA2-8329-D2D86EB3B6CC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FE2E097-AA00-4B73-B6BF-67E00D902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42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8C14BF5-1758-4DA2-8329-D2D86EB3B6CC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FE2E097-AA00-4B73-B6BF-67E00D902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44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8C14BF5-1758-4DA2-8329-D2D86EB3B6CC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FE2E097-AA00-4B73-B6BF-67E00D902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78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9FFD22-99D2-AC1D-2EF7-4E2FEE6D00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Marketing I.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9ADFC01-2C8C-4D2E-B931-CB1D52E571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Klára Marušíková</a:t>
            </a:r>
          </a:p>
        </p:txBody>
      </p:sp>
    </p:spTree>
    <p:extLst>
      <p:ext uri="{BB962C8B-B14F-4D97-AF65-F5344CB8AC3E}">
        <p14:creationId xmlns:p14="http://schemas.microsoft.com/office/powerpoint/2010/main" val="156811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CC63E-FFAE-64B3-3B1C-E50F5EDFA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9531" y="705912"/>
            <a:ext cx="3383280" cy="1920240"/>
          </a:xfrm>
        </p:spPr>
        <p:txBody>
          <a:bodyPr/>
          <a:lstStyle/>
          <a:p>
            <a:r>
              <a:rPr lang="cs-CZ" dirty="0"/>
              <a:t>Požadavky na zápočet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94FA9C-D52C-1014-03BE-75564507F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597" y="2286000"/>
            <a:ext cx="6096000" cy="457200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Prezentace projektu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Aktivita na seminářích (docházka)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2 písemné testy</a:t>
            </a:r>
          </a:p>
        </p:txBody>
      </p:sp>
    </p:spTree>
    <p:extLst>
      <p:ext uri="{BB962C8B-B14F-4D97-AF65-F5344CB8AC3E}">
        <p14:creationId xmlns:p14="http://schemas.microsoft.com/office/powerpoint/2010/main" val="334158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CD545A-DC8E-3BC1-D362-DFA1285F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zápočet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A002DB1C-3D5C-32CA-1EB0-50EA2A403D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423047"/>
              </p:ext>
            </p:extLst>
          </p:nvPr>
        </p:nvGraphicFramePr>
        <p:xfrm>
          <a:off x="1146759" y="2123653"/>
          <a:ext cx="9793704" cy="3170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426">
                  <a:extLst>
                    <a:ext uri="{9D8B030D-6E8A-4147-A177-3AD203B41FA5}">
                      <a16:colId xmlns:a16="http://schemas.microsoft.com/office/drawing/2014/main" val="4180610458"/>
                    </a:ext>
                  </a:extLst>
                </a:gridCol>
                <a:gridCol w="2448426">
                  <a:extLst>
                    <a:ext uri="{9D8B030D-6E8A-4147-A177-3AD203B41FA5}">
                      <a16:colId xmlns:a16="http://schemas.microsoft.com/office/drawing/2014/main" val="2715997165"/>
                    </a:ext>
                  </a:extLst>
                </a:gridCol>
                <a:gridCol w="2448426">
                  <a:extLst>
                    <a:ext uri="{9D8B030D-6E8A-4147-A177-3AD203B41FA5}">
                      <a16:colId xmlns:a16="http://schemas.microsoft.com/office/drawing/2014/main" val="1358242704"/>
                    </a:ext>
                  </a:extLst>
                </a:gridCol>
                <a:gridCol w="2448426">
                  <a:extLst>
                    <a:ext uri="{9D8B030D-6E8A-4147-A177-3AD203B41FA5}">
                      <a16:colId xmlns:a16="http://schemas.microsoft.com/office/drawing/2014/main" val="1245693898"/>
                    </a:ext>
                  </a:extLst>
                </a:gridCol>
              </a:tblGrid>
              <a:tr h="528373">
                <a:tc>
                  <a:txBody>
                    <a:bodyPr/>
                    <a:lstStyle/>
                    <a:p>
                      <a:r>
                        <a:rPr lang="cs-CZ" dirty="0"/>
                        <a:t>Požadavek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Termín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Min.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Max.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8844832"/>
                  </a:ext>
                </a:extLst>
              </a:tr>
              <a:tr h="528373">
                <a:tc>
                  <a:txBody>
                    <a:bodyPr/>
                    <a:lstStyle/>
                    <a:p>
                      <a:r>
                        <a:rPr lang="cs-CZ" dirty="0"/>
                        <a:t>Docházka a aktivita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8032142"/>
                  </a:ext>
                </a:extLst>
              </a:tr>
              <a:tr h="528373">
                <a:tc>
                  <a:txBody>
                    <a:bodyPr/>
                    <a:lstStyle/>
                    <a:p>
                      <a:r>
                        <a:rPr lang="cs-CZ" dirty="0"/>
                        <a:t>Prezentace projektu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viz. harmonogram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2757653"/>
                  </a:ext>
                </a:extLst>
              </a:tr>
              <a:tr h="528373">
                <a:tc>
                  <a:txBody>
                    <a:bodyPr/>
                    <a:lstStyle/>
                    <a:p>
                      <a:r>
                        <a:rPr lang="cs-CZ" dirty="0"/>
                        <a:t>Test 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30. října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6435942"/>
                  </a:ext>
                </a:extLst>
              </a:tr>
              <a:tr h="528373">
                <a:tc>
                  <a:txBody>
                    <a:bodyPr/>
                    <a:lstStyle/>
                    <a:p>
                      <a:r>
                        <a:rPr lang="cs-CZ" dirty="0"/>
                        <a:t>Test II.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11. prosince 2023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906830"/>
                  </a:ext>
                </a:extLst>
              </a:tr>
              <a:tr h="528373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3035000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17E84F25-6CE9-3502-1B73-EFC77283ACD0}"/>
              </a:ext>
            </a:extLst>
          </p:cNvPr>
          <p:cNvSpPr txBox="1"/>
          <p:nvPr/>
        </p:nvSpPr>
        <p:spPr>
          <a:xfrm>
            <a:off x="1005839" y="5813659"/>
            <a:ext cx="10424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 úspěšnému absolvování předmětu je zapotřebí získat v obou písemných testech i za projekt alespoň 5 bodů.</a:t>
            </a:r>
          </a:p>
        </p:txBody>
      </p:sp>
    </p:spTree>
    <p:extLst>
      <p:ext uri="{BB962C8B-B14F-4D97-AF65-F5344CB8AC3E}">
        <p14:creationId xmlns:p14="http://schemas.microsoft.com/office/powerpoint/2010/main" val="2470153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7A03DD-F5CF-A9EF-6E69-E14035873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Docházka a aktivita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85076B-BBAC-279C-4689-BBC792367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Max. 15 bodů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1 bod = 1 aktivní přítomnost na hodině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13x výuka = 13 bodů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Do 2 absencí –&gt; extra 2 body -&gt; 15 b.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Minimálně je nutné získat alespoň 5 bodů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593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A9B7DD-E70F-B7E4-0815-AF0240FB6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FA9859-8F4C-3D44-6A27-88AC622BD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Max. 10 b.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Zpracování ve dvojicích/trojicích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15-20 min. prezentace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Multimediální prezentace (Powerpoint, </a:t>
            </a:r>
            <a:r>
              <a:rPr lang="cs-CZ" dirty="0" err="1"/>
              <a:t>Keynote</a:t>
            </a:r>
            <a:r>
              <a:rPr lang="cs-CZ" dirty="0"/>
              <a:t>, apod.)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Termíny dle domluvy na konci hodiny</a:t>
            </a:r>
          </a:p>
        </p:txBody>
      </p:sp>
    </p:spTree>
    <p:extLst>
      <p:ext uri="{BB962C8B-B14F-4D97-AF65-F5344CB8AC3E}">
        <p14:creationId xmlns:p14="http://schemas.microsoft.com/office/powerpoint/2010/main" val="580776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A9B7DD-E70F-B7E4-0815-AF0240FB6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Písemný test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FA9859-8F4C-3D44-6A27-88AC622BD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Max. 10 b.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10 otázek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otevřené i uzavřené otázky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30. října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Prezentace, informace sdělené na hodině</a:t>
            </a:r>
          </a:p>
        </p:txBody>
      </p:sp>
    </p:spTree>
    <p:extLst>
      <p:ext uri="{BB962C8B-B14F-4D97-AF65-F5344CB8AC3E}">
        <p14:creationId xmlns:p14="http://schemas.microsoft.com/office/powerpoint/2010/main" val="1192620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A9B7DD-E70F-B7E4-0815-AF0240FB6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Písemný test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FA9859-8F4C-3D44-6A27-88AC622BD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Max. 10 b.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10 otázek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otevřené i uzavřené otázky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11. prosince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Prezentace, informace sdělené na hodině</a:t>
            </a:r>
          </a:p>
        </p:txBody>
      </p:sp>
    </p:spTree>
    <p:extLst>
      <p:ext uri="{BB962C8B-B14F-4D97-AF65-F5344CB8AC3E}">
        <p14:creationId xmlns:p14="http://schemas.microsoft.com/office/powerpoint/2010/main" val="1124796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48F8A3-9162-AF26-4637-FD33790E2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 prezentace: Marketingové aktivity vybrané sportovní organizace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2BB023-18A6-BC50-8A9F-1246D1DC7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2592282"/>
            <a:ext cx="10753725" cy="376618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Vybrat si jednu sportovní organizaci v ČR i mimo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Představit tuto organizaci (stručně)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Vybrat alespoň 3 zajímavé marketingové aktivity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Tyto aktivity popsat a ukázat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Zdůvodnit jejich účel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Zhodnotit, zda byly tyto aktivity pozitivní či negativní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Shrnout nejpodstatnější body a uvést nejlepší marketingovou realizaci</a:t>
            </a:r>
          </a:p>
        </p:txBody>
      </p:sp>
    </p:spTree>
    <p:extLst>
      <p:ext uri="{BB962C8B-B14F-4D97-AF65-F5344CB8AC3E}">
        <p14:creationId xmlns:p14="http://schemas.microsoft.com/office/powerpoint/2010/main" val="267515786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e">
  <a:themeElements>
    <a:clrScheme name="Metropole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TM03457491[[fn=Metropole]]</Template>
  <TotalTime>696</TotalTime>
  <Words>272</Words>
  <Application>Microsoft Office PowerPoint</Application>
  <PresentationFormat>Širokoúhlá obrazovka</PresentationFormat>
  <Paragraphs>62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 Light</vt:lpstr>
      <vt:lpstr>Courier New</vt:lpstr>
      <vt:lpstr>Metropole</vt:lpstr>
      <vt:lpstr>Marketing I.</vt:lpstr>
      <vt:lpstr>Požadavky na zápočet</vt:lpstr>
      <vt:lpstr>Požadavky na zápočet</vt:lpstr>
      <vt:lpstr>Docházka a aktivita</vt:lpstr>
      <vt:lpstr>Projekt</vt:lpstr>
      <vt:lpstr>Písemný test I.</vt:lpstr>
      <vt:lpstr>Písemný test II.</vt:lpstr>
      <vt:lpstr>Téma prezentace: Marketingové aktivity vybrané sportovní organizace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I.</dc:title>
  <dc:creator>Klara Marusikova</dc:creator>
  <cp:lastModifiedBy>Klára Marušíková</cp:lastModifiedBy>
  <cp:revision>4</cp:revision>
  <dcterms:created xsi:type="dcterms:W3CDTF">2023-09-14T11:05:59Z</dcterms:created>
  <dcterms:modified xsi:type="dcterms:W3CDTF">2023-10-02T10:29:53Z</dcterms:modified>
</cp:coreProperties>
</file>