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66" r:id="rId3"/>
    <p:sldId id="260" r:id="rId4"/>
    <p:sldId id="261" r:id="rId5"/>
    <p:sldId id="262" r:id="rId6"/>
    <p:sldId id="263" r:id="rId7"/>
    <p:sldId id="264" r:id="rId8"/>
    <p:sldId id="287" r:id="rId9"/>
    <p:sldId id="265" r:id="rId10"/>
    <p:sldId id="276" r:id="rId11"/>
    <p:sldId id="288" r:id="rId12"/>
    <p:sldId id="28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2" r:id="rId24"/>
    <p:sldId id="283" r:id="rId25"/>
    <p:sldId id="284" r:id="rId26"/>
    <p:sldId id="280" r:id="rId27"/>
    <p:sldId id="285" r:id="rId28"/>
    <p:sldId id="281" r:id="rId29"/>
    <p:sldId id="286" r:id="rId30"/>
    <p:sldId id="269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5C30FC-7021-41B5-A402-B261994F7897}" v="16" dt="2023-09-17T16:11:20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dvika Boháčová" userId="53bae0053c49f338" providerId="LiveId" clId="{445C30FC-7021-41B5-A402-B261994F7897}"/>
    <pc:docChg chg="undo custSel addSld delSld modSld">
      <pc:chgData name="Hedvika Boháčová" userId="53bae0053c49f338" providerId="LiveId" clId="{445C30FC-7021-41B5-A402-B261994F7897}" dt="2023-09-17T16:13:15.252" v="1485" actId="27636"/>
      <pc:docMkLst>
        <pc:docMk/>
      </pc:docMkLst>
      <pc:sldChg chg="modSp mod">
        <pc:chgData name="Hedvika Boháčová" userId="53bae0053c49f338" providerId="LiveId" clId="{445C30FC-7021-41B5-A402-B261994F7897}" dt="2023-09-17T14:50:03.989" v="42" actId="1076"/>
        <pc:sldMkLst>
          <pc:docMk/>
          <pc:sldMk cId="1293357540" sldId="260"/>
        </pc:sldMkLst>
        <pc:spChg chg="mod">
          <ac:chgData name="Hedvika Boháčová" userId="53bae0053c49f338" providerId="LiveId" clId="{445C30FC-7021-41B5-A402-B261994F7897}" dt="2023-09-17T14:49:53.846" v="40" actId="21"/>
          <ac:spMkLst>
            <pc:docMk/>
            <pc:sldMk cId="1293357540" sldId="260"/>
            <ac:spMk id="3" creationId="{786CFB27-0445-448C-BE90-18DF4630FC4A}"/>
          </ac:spMkLst>
        </pc:spChg>
        <pc:picChg chg="mod">
          <ac:chgData name="Hedvika Boháčová" userId="53bae0053c49f338" providerId="LiveId" clId="{445C30FC-7021-41B5-A402-B261994F7897}" dt="2023-09-17T14:50:03.989" v="42" actId="1076"/>
          <ac:picMkLst>
            <pc:docMk/>
            <pc:sldMk cId="1293357540" sldId="260"/>
            <ac:picMk id="4" creationId="{AAE2CA96-EEC5-4DB7-9536-C649B29B8668}"/>
          </ac:picMkLst>
        </pc:picChg>
      </pc:sldChg>
      <pc:sldChg chg="modSp mod">
        <pc:chgData name="Hedvika Boháčová" userId="53bae0053c49f338" providerId="LiveId" clId="{445C30FC-7021-41B5-A402-B261994F7897}" dt="2023-09-17T14:56:17.814" v="52" actId="14100"/>
        <pc:sldMkLst>
          <pc:docMk/>
          <pc:sldMk cId="1881983582" sldId="261"/>
        </pc:sldMkLst>
        <pc:spChg chg="mod">
          <ac:chgData name="Hedvika Boháčová" userId="53bae0053c49f338" providerId="LiveId" clId="{445C30FC-7021-41B5-A402-B261994F7897}" dt="2023-09-17T14:55:41.017" v="47" actId="20577"/>
          <ac:spMkLst>
            <pc:docMk/>
            <pc:sldMk cId="1881983582" sldId="261"/>
            <ac:spMk id="2" creationId="{3D60DED1-0C2D-4D3A-A930-F48A239D4D1A}"/>
          </ac:spMkLst>
        </pc:spChg>
        <pc:spChg chg="mod">
          <ac:chgData name="Hedvika Boháčová" userId="53bae0053c49f338" providerId="LiveId" clId="{445C30FC-7021-41B5-A402-B261994F7897}" dt="2023-09-17T14:56:17.814" v="52" actId="14100"/>
          <ac:spMkLst>
            <pc:docMk/>
            <pc:sldMk cId="1881983582" sldId="261"/>
            <ac:spMk id="3" creationId="{F30292E3-0447-495B-9C8C-3D9FCCCF9E4F}"/>
          </ac:spMkLst>
        </pc:spChg>
        <pc:picChg chg="mod">
          <ac:chgData name="Hedvika Boháčová" userId="53bae0053c49f338" providerId="LiveId" clId="{445C30FC-7021-41B5-A402-B261994F7897}" dt="2023-09-17T14:56:00.313" v="49" actId="14100"/>
          <ac:picMkLst>
            <pc:docMk/>
            <pc:sldMk cId="1881983582" sldId="261"/>
            <ac:picMk id="4" creationId="{20CC3DBB-C1E0-454C-8AE0-231BA94097DD}"/>
          </ac:picMkLst>
        </pc:picChg>
      </pc:sldChg>
      <pc:sldChg chg="modSp mod">
        <pc:chgData name="Hedvika Boháčová" userId="53bae0053c49f338" providerId="LiveId" clId="{445C30FC-7021-41B5-A402-B261994F7897}" dt="2023-09-17T14:59:49.165" v="90" actId="1076"/>
        <pc:sldMkLst>
          <pc:docMk/>
          <pc:sldMk cId="1994785121" sldId="262"/>
        </pc:sldMkLst>
        <pc:spChg chg="mod">
          <ac:chgData name="Hedvika Boháčová" userId="53bae0053c49f338" providerId="LiveId" clId="{445C30FC-7021-41B5-A402-B261994F7897}" dt="2023-09-17T14:58:23.339" v="89" actId="20577"/>
          <ac:spMkLst>
            <pc:docMk/>
            <pc:sldMk cId="1994785121" sldId="262"/>
            <ac:spMk id="3" creationId="{2AE54531-5DFD-4CFA-9B06-4C0DD3FE2281}"/>
          </ac:spMkLst>
        </pc:spChg>
        <pc:picChg chg="mod">
          <ac:chgData name="Hedvika Boháčová" userId="53bae0053c49f338" providerId="LiveId" clId="{445C30FC-7021-41B5-A402-B261994F7897}" dt="2023-09-17T14:59:49.165" v="90" actId="1076"/>
          <ac:picMkLst>
            <pc:docMk/>
            <pc:sldMk cId="1994785121" sldId="262"/>
            <ac:picMk id="1028" creationId="{4EFD3A65-9B2C-484E-BDD3-89566B37DCD0}"/>
          </ac:picMkLst>
        </pc:picChg>
      </pc:sldChg>
      <pc:sldChg chg="modSp mod">
        <pc:chgData name="Hedvika Boháčová" userId="53bae0053c49f338" providerId="LiveId" clId="{445C30FC-7021-41B5-A402-B261994F7897}" dt="2023-09-17T15:11:51.440" v="174" actId="5793"/>
        <pc:sldMkLst>
          <pc:docMk/>
          <pc:sldMk cId="248398777" sldId="263"/>
        </pc:sldMkLst>
        <pc:spChg chg="mod">
          <ac:chgData name="Hedvika Boháčová" userId="53bae0053c49f338" providerId="LiveId" clId="{445C30FC-7021-41B5-A402-B261994F7897}" dt="2023-09-17T15:11:51.440" v="174" actId="5793"/>
          <ac:spMkLst>
            <pc:docMk/>
            <pc:sldMk cId="248398777" sldId="263"/>
            <ac:spMk id="3" creationId="{4342D41A-8CDA-438D-9395-7E6D1DA539BC}"/>
          </ac:spMkLst>
        </pc:spChg>
      </pc:sldChg>
      <pc:sldChg chg="addSp delSp modSp mod setBg">
        <pc:chgData name="Hedvika Boháčová" userId="53bae0053c49f338" providerId="LiveId" clId="{445C30FC-7021-41B5-A402-B261994F7897}" dt="2023-09-17T15:34:55.141" v="464" actId="27636"/>
        <pc:sldMkLst>
          <pc:docMk/>
          <pc:sldMk cId="3059692170" sldId="264"/>
        </pc:sldMkLst>
        <pc:spChg chg="mod">
          <ac:chgData name="Hedvika Boháčová" userId="53bae0053c49f338" providerId="LiveId" clId="{445C30FC-7021-41B5-A402-B261994F7897}" dt="2023-09-17T15:24:52.989" v="396" actId="26606"/>
          <ac:spMkLst>
            <pc:docMk/>
            <pc:sldMk cId="3059692170" sldId="264"/>
            <ac:spMk id="2" creationId="{803DD34A-D552-42C9-9181-E469E14883EB}"/>
          </ac:spMkLst>
        </pc:spChg>
        <pc:spChg chg="mod ord">
          <ac:chgData name="Hedvika Boháčová" userId="53bae0053c49f338" providerId="LiveId" clId="{445C30FC-7021-41B5-A402-B261994F7897}" dt="2023-09-17T15:34:55.141" v="464" actId="27636"/>
          <ac:spMkLst>
            <pc:docMk/>
            <pc:sldMk cId="3059692170" sldId="264"/>
            <ac:spMk id="3" creationId="{4EA1ACB8-E9D3-4594-A5E2-AE84156AB10B}"/>
          </ac:spMkLst>
        </pc:spChg>
        <pc:spChg chg="add del">
          <ac:chgData name="Hedvika Boháčová" userId="53bae0053c49f338" providerId="LiveId" clId="{445C30FC-7021-41B5-A402-B261994F7897}" dt="2023-09-17T15:24:52.979" v="395" actId="26606"/>
          <ac:spMkLst>
            <pc:docMk/>
            <pc:sldMk cId="3059692170" sldId="264"/>
            <ac:spMk id="1031" creationId="{9F7D5CDA-D291-4307-BF55-1381FED29634}"/>
          </ac:spMkLst>
        </pc:spChg>
        <pc:spChg chg="add">
          <ac:chgData name="Hedvika Boháčová" userId="53bae0053c49f338" providerId="LiveId" clId="{445C30FC-7021-41B5-A402-B261994F7897}" dt="2023-09-17T15:24:52.989" v="396" actId="26606"/>
          <ac:spMkLst>
            <pc:docMk/>
            <pc:sldMk cId="3059692170" sldId="264"/>
            <ac:spMk id="1033" creationId="{79BB35BC-D5C2-4C8B-A22A-A71E6191913B}"/>
          </ac:spMkLst>
        </pc:spChg>
        <pc:picChg chg="add mod">
          <ac:chgData name="Hedvika Boháčová" userId="53bae0053c49f338" providerId="LiveId" clId="{445C30FC-7021-41B5-A402-B261994F7897}" dt="2023-09-17T15:34:50.223" v="462" actId="14100"/>
          <ac:picMkLst>
            <pc:docMk/>
            <pc:sldMk cId="3059692170" sldId="264"/>
            <ac:picMk id="1026" creationId="{B2E42539-F706-D0F8-CB12-7FD255E9938D}"/>
          </ac:picMkLst>
        </pc:picChg>
      </pc:sldChg>
      <pc:sldChg chg="modSp mod">
        <pc:chgData name="Hedvika Boháčová" userId="53bae0053c49f338" providerId="LiveId" clId="{445C30FC-7021-41B5-A402-B261994F7897}" dt="2023-09-17T16:13:15.252" v="1485" actId="27636"/>
        <pc:sldMkLst>
          <pc:docMk/>
          <pc:sldMk cId="2299103460" sldId="265"/>
        </pc:sldMkLst>
        <pc:spChg chg="mod">
          <ac:chgData name="Hedvika Boháčová" userId="53bae0053c49f338" providerId="LiveId" clId="{445C30FC-7021-41B5-A402-B261994F7897}" dt="2023-09-17T16:13:15.252" v="1485" actId="27636"/>
          <ac:spMkLst>
            <pc:docMk/>
            <pc:sldMk cId="2299103460" sldId="265"/>
            <ac:spMk id="3" creationId="{39C88561-2F00-4CB6-B713-3C85FBA2240D}"/>
          </ac:spMkLst>
        </pc:spChg>
        <pc:picChg chg="mod">
          <ac:chgData name="Hedvika Boháčová" userId="53bae0053c49f338" providerId="LiveId" clId="{445C30FC-7021-41B5-A402-B261994F7897}" dt="2023-09-17T15:35:12.702" v="467" actId="1076"/>
          <ac:picMkLst>
            <pc:docMk/>
            <pc:sldMk cId="2299103460" sldId="265"/>
            <ac:picMk id="4" creationId="{67E43A21-22D1-4C1A-987B-E6980556A1F1}"/>
          </ac:picMkLst>
        </pc:picChg>
      </pc:sldChg>
      <pc:sldChg chg="modSp mod">
        <pc:chgData name="Hedvika Boháčová" userId="53bae0053c49f338" providerId="LiveId" clId="{445C30FC-7021-41B5-A402-B261994F7897}" dt="2023-09-17T15:21:28.418" v="324" actId="113"/>
        <pc:sldMkLst>
          <pc:docMk/>
          <pc:sldMk cId="3897199556" sldId="266"/>
        </pc:sldMkLst>
        <pc:spChg chg="mod">
          <ac:chgData name="Hedvika Boháčová" userId="53bae0053c49f338" providerId="LiveId" clId="{445C30FC-7021-41B5-A402-B261994F7897}" dt="2023-09-17T15:21:28.418" v="324" actId="113"/>
          <ac:spMkLst>
            <pc:docMk/>
            <pc:sldMk cId="3897199556" sldId="266"/>
            <ac:spMk id="3" creationId="{4AFFEBE1-D4C2-4589-8D96-24E520C63DF7}"/>
          </ac:spMkLst>
        </pc:spChg>
      </pc:sldChg>
      <pc:sldChg chg="modSp mod">
        <pc:chgData name="Hedvika Boháčová" userId="53bae0053c49f338" providerId="LiveId" clId="{445C30FC-7021-41B5-A402-B261994F7897}" dt="2023-09-17T16:05:06.722" v="1456" actId="113"/>
        <pc:sldMkLst>
          <pc:docMk/>
          <pc:sldMk cId="1907063446" sldId="267"/>
        </pc:sldMkLst>
        <pc:spChg chg="mod">
          <ac:chgData name="Hedvika Boháčová" userId="53bae0053c49f338" providerId="LiveId" clId="{445C30FC-7021-41B5-A402-B261994F7897}" dt="2023-09-17T16:05:06.722" v="1456" actId="113"/>
          <ac:spMkLst>
            <pc:docMk/>
            <pc:sldMk cId="1907063446" sldId="267"/>
            <ac:spMk id="3" creationId="{4FC38D3B-BBC6-407D-AA07-30C75C3F683E}"/>
          </ac:spMkLst>
        </pc:spChg>
      </pc:sldChg>
      <pc:sldChg chg="addSp delSp modSp mod setBg">
        <pc:chgData name="Hedvika Boháčová" userId="53bae0053c49f338" providerId="LiveId" clId="{445C30FC-7021-41B5-A402-B261994F7897}" dt="2023-09-17T16:06:33.485" v="1460" actId="26606"/>
        <pc:sldMkLst>
          <pc:docMk/>
          <pc:sldMk cId="2314572714" sldId="271"/>
        </pc:sldMkLst>
        <pc:spChg chg="mod">
          <ac:chgData name="Hedvika Boháčová" userId="53bae0053c49f338" providerId="LiveId" clId="{445C30FC-7021-41B5-A402-B261994F7897}" dt="2023-09-17T16:06:33.485" v="1460" actId="26606"/>
          <ac:spMkLst>
            <pc:docMk/>
            <pc:sldMk cId="2314572714" sldId="271"/>
            <ac:spMk id="2" creationId="{14BF4669-F07C-477C-BF1B-7F9D8F3AD296}"/>
          </ac:spMkLst>
        </pc:spChg>
        <pc:spChg chg="del">
          <ac:chgData name="Hedvika Boháčová" userId="53bae0053c49f338" providerId="LiveId" clId="{445C30FC-7021-41B5-A402-B261994F7897}" dt="2023-09-17T16:06:07.159" v="1457" actId="26606"/>
          <ac:spMkLst>
            <pc:docMk/>
            <pc:sldMk cId="2314572714" sldId="271"/>
            <ac:spMk id="9" creationId="{3E57A3F2-3497-430E-BCD2-151E9B57488E}"/>
          </ac:spMkLst>
        </pc:spChg>
        <pc:spChg chg="del">
          <ac:chgData name="Hedvika Boháčová" userId="53bae0053c49f338" providerId="LiveId" clId="{445C30FC-7021-41B5-A402-B261994F7897}" dt="2023-09-17T16:06:07.159" v="1457" actId="26606"/>
          <ac:spMkLst>
            <pc:docMk/>
            <pc:sldMk cId="2314572714" sldId="271"/>
            <ac:spMk id="11" creationId="{88B1F424-0E60-4F04-AFC7-00E1F21101FC}"/>
          </ac:spMkLst>
        </pc:spChg>
        <pc:spChg chg="del">
          <ac:chgData name="Hedvika Boháčová" userId="53bae0053c49f338" providerId="LiveId" clId="{445C30FC-7021-41B5-A402-B261994F7897}" dt="2023-09-17T16:06:07.159" v="1457" actId="26606"/>
          <ac:spMkLst>
            <pc:docMk/>
            <pc:sldMk cId="2314572714" sldId="271"/>
            <ac:spMk id="13" creationId="{6B509DD1-7F4E-4C4D-9B18-626473A5F76F}"/>
          </ac:spMkLst>
        </pc:spChg>
        <pc:spChg chg="del">
          <ac:chgData name="Hedvika Boháčová" userId="53bae0053c49f338" providerId="LiveId" clId="{445C30FC-7021-41B5-A402-B261994F7897}" dt="2023-09-17T16:06:07.159" v="1457" actId="26606"/>
          <ac:spMkLst>
            <pc:docMk/>
            <pc:sldMk cId="2314572714" sldId="271"/>
            <ac:spMk id="15" creationId="{BB89D3BB-9A77-48E3-8C98-9A0A1DD4F7A6}"/>
          </ac:spMkLst>
        </pc:spChg>
        <pc:spChg chg="add del">
          <ac:chgData name="Hedvika Boháčová" userId="53bae0053c49f338" providerId="LiveId" clId="{445C30FC-7021-41B5-A402-B261994F7897}" dt="2023-09-17T16:06:33.485" v="1460" actId="26606"/>
          <ac:spMkLst>
            <pc:docMk/>
            <pc:sldMk cId="2314572714" sldId="271"/>
            <ac:spMk id="20" creationId="{9DBC8166-481C-4473-95F5-9A5B9073B7F1}"/>
          </ac:spMkLst>
        </pc:spChg>
        <pc:spChg chg="add del">
          <ac:chgData name="Hedvika Boháčová" userId="53bae0053c49f338" providerId="LiveId" clId="{445C30FC-7021-41B5-A402-B261994F7897}" dt="2023-09-17T16:06:33.485" v="1460" actId="26606"/>
          <ac:spMkLst>
            <pc:docMk/>
            <pc:sldMk cId="2314572714" sldId="271"/>
            <ac:spMk id="22" creationId="{A5A5CE6E-90AF-4D43-A014-1F9EC83EB93D}"/>
          </ac:spMkLst>
        </pc:spChg>
        <pc:spChg chg="add">
          <ac:chgData name="Hedvika Boháčová" userId="53bae0053c49f338" providerId="LiveId" clId="{445C30FC-7021-41B5-A402-B261994F7897}" dt="2023-09-17T16:06:33.485" v="1460" actId="26606"/>
          <ac:spMkLst>
            <pc:docMk/>
            <pc:sldMk cId="2314572714" sldId="271"/>
            <ac:spMk id="27" creationId="{955A2079-FA98-4876-80F0-72364A7D2EA4}"/>
          </ac:spMkLst>
        </pc:spChg>
        <pc:graphicFrameChg chg="mod modGraphic">
          <ac:chgData name="Hedvika Boháčová" userId="53bae0053c49f338" providerId="LiveId" clId="{445C30FC-7021-41B5-A402-B261994F7897}" dt="2023-09-17T16:06:33.485" v="1460" actId="26606"/>
          <ac:graphicFrameMkLst>
            <pc:docMk/>
            <pc:sldMk cId="2314572714" sldId="271"/>
            <ac:graphicFrameMk id="5" creationId="{84F7A8A0-9D52-BA97-A568-FA89B40D93F5}"/>
          </ac:graphicFrameMkLst>
        </pc:graphicFrameChg>
      </pc:sldChg>
      <pc:sldChg chg="addSp delSp modSp mod">
        <pc:chgData name="Hedvika Boháčová" userId="53bae0053c49f338" providerId="LiveId" clId="{445C30FC-7021-41B5-A402-B261994F7897}" dt="2023-09-17T16:07:07.647" v="1462" actId="26606"/>
        <pc:sldMkLst>
          <pc:docMk/>
          <pc:sldMk cId="1038358976" sldId="272"/>
        </pc:sldMkLst>
        <pc:spChg chg="mod">
          <ac:chgData name="Hedvika Boháčová" userId="53bae0053c49f338" providerId="LiveId" clId="{445C30FC-7021-41B5-A402-B261994F7897}" dt="2023-09-17T16:07:07.647" v="1462" actId="26606"/>
          <ac:spMkLst>
            <pc:docMk/>
            <pc:sldMk cId="1038358976" sldId="272"/>
            <ac:spMk id="2" creationId="{6D994DAE-2D94-478D-AD8D-172E59F1EE65}"/>
          </ac:spMkLst>
        </pc:spChg>
        <pc:spChg chg="add del">
          <ac:chgData name="Hedvika Boháčová" userId="53bae0053c49f338" providerId="LiveId" clId="{445C30FC-7021-41B5-A402-B261994F7897}" dt="2023-09-17T16:07:07.647" v="1462" actId="26606"/>
          <ac:spMkLst>
            <pc:docMk/>
            <pc:sldMk cId="1038358976" sldId="272"/>
            <ac:spMk id="34" creationId="{9DBC8166-481C-4473-95F5-9A5B9073B7F1}"/>
          </ac:spMkLst>
        </pc:spChg>
        <pc:spChg chg="add del">
          <ac:chgData name="Hedvika Boháčová" userId="53bae0053c49f338" providerId="LiveId" clId="{445C30FC-7021-41B5-A402-B261994F7897}" dt="2023-09-17T16:07:07.647" v="1462" actId="26606"/>
          <ac:spMkLst>
            <pc:docMk/>
            <pc:sldMk cId="1038358976" sldId="272"/>
            <ac:spMk id="36" creationId="{A5A5CE6E-90AF-4D43-A014-1F9EC83EB93D}"/>
          </ac:spMkLst>
        </pc:spChg>
        <pc:spChg chg="add">
          <ac:chgData name="Hedvika Boháčová" userId="53bae0053c49f338" providerId="LiveId" clId="{445C30FC-7021-41B5-A402-B261994F7897}" dt="2023-09-17T16:07:07.647" v="1462" actId="26606"/>
          <ac:spMkLst>
            <pc:docMk/>
            <pc:sldMk cId="1038358976" sldId="272"/>
            <ac:spMk id="41" creationId="{955A2079-FA98-4876-80F0-72364A7D2EA4}"/>
          </ac:spMkLst>
        </pc:spChg>
        <pc:graphicFrameChg chg="mod modGraphic">
          <ac:chgData name="Hedvika Boháčová" userId="53bae0053c49f338" providerId="LiveId" clId="{445C30FC-7021-41B5-A402-B261994F7897}" dt="2023-09-17T16:07:07.647" v="1462" actId="26606"/>
          <ac:graphicFrameMkLst>
            <pc:docMk/>
            <pc:sldMk cId="1038358976" sldId="272"/>
            <ac:graphicFrameMk id="29" creationId="{3CDE2F7D-B3C4-34A8-5FEF-B0E4A138C4EA}"/>
          </ac:graphicFrameMkLst>
        </pc:graphicFrameChg>
      </pc:sldChg>
      <pc:sldChg chg="addSp delSp modSp mod">
        <pc:chgData name="Hedvika Boháčová" userId="53bae0053c49f338" providerId="LiveId" clId="{445C30FC-7021-41B5-A402-B261994F7897}" dt="2023-09-17T16:08:08.369" v="1473" actId="207"/>
        <pc:sldMkLst>
          <pc:docMk/>
          <pc:sldMk cId="1643233940" sldId="273"/>
        </pc:sldMkLst>
        <pc:spChg chg="mod">
          <ac:chgData name="Hedvika Boháčová" userId="53bae0053c49f338" providerId="LiveId" clId="{445C30FC-7021-41B5-A402-B261994F7897}" dt="2023-09-17T16:07:54.815" v="1470" actId="26606"/>
          <ac:spMkLst>
            <pc:docMk/>
            <pc:sldMk cId="1643233940" sldId="273"/>
            <ac:spMk id="2" creationId="{9CD5803A-A37C-497B-B6E2-58BCA2C630C3}"/>
          </ac:spMkLst>
        </pc:spChg>
        <pc:spChg chg="mod">
          <ac:chgData name="Hedvika Boháčová" userId="53bae0053c49f338" providerId="LiveId" clId="{445C30FC-7021-41B5-A402-B261994F7897}" dt="2023-09-17T16:08:08.369" v="1473" actId="207"/>
          <ac:spMkLst>
            <pc:docMk/>
            <pc:sldMk cId="1643233940" sldId="273"/>
            <ac:spMk id="2094" creationId="{DF004960-F561-458C-959B-7EF62EFBA841}"/>
          </ac:spMkLst>
        </pc:spChg>
        <pc:spChg chg="add del">
          <ac:chgData name="Hedvika Boháčová" userId="53bae0053c49f338" providerId="LiveId" clId="{445C30FC-7021-41B5-A402-B261994F7897}" dt="2023-09-17T16:07:52.632" v="1467" actId="26606"/>
          <ac:spMkLst>
            <pc:docMk/>
            <pc:sldMk cId="1643233940" sldId="273"/>
            <ac:spMk id="2099" creationId="{D19BB8BE-1351-4D9B-B761-F84A0B5B6519}"/>
          </ac:spMkLst>
        </pc:spChg>
        <pc:spChg chg="add del">
          <ac:chgData name="Hedvika Boháčová" userId="53bae0053c49f338" providerId="LiveId" clId="{445C30FC-7021-41B5-A402-B261994F7897}" dt="2023-09-17T16:07:54.802" v="1469" actId="26606"/>
          <ac:spMkLst>
            <pc:docMk/>
            <pc:sldMk cId="1643233940" sldId="273"/>
            <ac:spMk id="2101" creationId="{70BEB1E7-2F88-40BC-B73D-42E5B6F80BFC}"/>
          </ac:spMkLst>
        </pc:spChg>
        <pc:spChg chg="add del">
          <ac:chgData name="Hedvika Boháčová" userId="53bae0053c49f338" providerId="LiveId" clId="{445C30FC-7021-41B5-A402-B261994F7897}" dt="2023-09-17T16:07:54.802" v="1469" actId="26606"/>
          <ac:spMkLst>
            <pc:docMk/>
            <pc:sldMk cId="1643233940" sldId="273"/>
            <ac:spMk id="2102" creationId="{4F7EBAE4-9945-4473-9E34-B2C66EA0F03D}"/>
          </ac:spMkLst>
        </pc:spChg>
        <pc:spChg chg="add del">
          <ac:chgData name="Hedvika Boháčová" userId="53bae0053c49f338" providerId="LiveId" clId="{445C30FC-7021-41B5-A402-B261994F7897}" dt="2023-09-17T16:07:54.802" v="1469" actId="26606"/>
          <ac:spMkLst>
            <pc:docMk/>
            <pc:sldMk cId="1643233940" sldId="273"/>
            <ac:spMk id="2103" creationId="{A7B99495-F43F-4D80-A44F-2CB4764EB90B}"/>
          </ac:spMkLst>
        </pc:spChg>
        <pc:spChg chg="add">
          <ac:chgData name="Hedvika Boháčová" userId="53bae0053c49f338" providerId="LiveId" clId="{445C30FC-7021-41B5-A402-B261994F7897}" dt="2023-09-17T16:07:54.815" v="1470" actId="26606"/>
          <ac:spMkLst>
            <pc:docMk/>
            <pc:sldMk cId="1643233940" sldId="273"/>
            <ac:spMk id="2105" creationId="{0E3596DD-156A-473E-9BB3-C6A29F7574E9}"/>
          </ac:spMkLst>
        </pc:spChg>
        <pc:spChg chg="add">
          <ac:chgData name="Hedvika Boháčová" userId="53bae0053c49f338" providerId="LiveId" clId="{445C30FC-7021-41B5-A402-B261994F7897}" dt="2023-09-17T16:07:54.815" v="1470" actId="26606"/>
          <ac:spMkLst>
            <pc:docMk/>
            <pc:sldMk cId="1643233940" sldId="273"/>
            <ac:spMk id="2106" creationId="{2C46C4D6-C474-4E92-B52E-944C1118F7B6}"/>
          </ac:spMkLst>
        </pc:spChg>
        <pc:picChg chg="mod">
          <ac:chgData name="Hedvika Boháčová" userId="53bae0053c49f338" providerId="LiveId" clId="{445C30FC-7021-41B5-A402-B261994F7897}" dt="2023-09-17T16:07:54.815" v="1470" actId="26606"/>
          <ac:picMkLst>
            <pc:docMk/>
            <pc:sldMk cId="1643233940" sldId="273"/>
            <ac:picMk id="2050" creationId="{9C944919-7240-4E39-9C2B-2748093272A2}"/>
          </ac:picMkLst>
        </pc:picChg>
      </pc:sldChg>
      <pc:sldChg chg="modSp add mod">
        <pc:chgData name="Hedvika Boháčová" userId="53bae0053c49f338" providerId="LiveId" clId="{445C30FC-7021-41B5-A402-B261994F7897}" dt="2023-09-17T16:09:13.268" v="1479" actId="20577"/>
        <pc:sldMkLst>
          <pc:docMk/>
          <pc:sldMk cId="1622001530" sldId="276"/>
        </pc:sldMkLst>
        <pc:spChg chg="mod">
          <ac:chgData name="Hedvika Boháčová" userId="53bae0053c49f338" providerId="LiveId" clId="{445C30FC-7021-41B5-A402-B261994F7897}" dt="2023-09-17T16:09:13.268" v="1479" actId="20577"/>
          <ac:spMkLst>
            <pc:docMk/>
            <pc:sldMk cId="1622001530" sldId="276"/>
            <ac:spMk id="3" creationId="{83139FD8-91C3-4D97-8E66-ED1FDFC52AC3}"/>
          </ac:spMkLst>
        </pc:spChg>
      </pc:sldChg>
      <pc:sldChg chg="del">
        <pc:chgData name="Hedvika Boháčová" userId="53bae0053c49f338" providerId="LiveId" clId="{445C30FC-7021-41B5-A402-B261994F7897}" dt="2023-09-17T16:08:34.643" v="1474" actId="2696"/>
        <pc:sldMkLst>
          <pc:docMk/>
          <pc:sldMk cId="3448161905" sldId="276"/>
        </pc:sldMkLst>
      </pc:sldChg>
      <pc:sldChg chg="modSp mod">
        <pc:chgData name="Hedvika Boháčová" userId="53bae0053c49f338" providerId="LiveId" clId="{445C30FC-7021-41B5-A402-B261994F7897}" dt="2023-09-17T16:11:27.127" v="1482" actId="14100"/>
        <pc:sldMkLst>
          <pc:docMk/>
          <pc:sldMk cId="2395840001" sldId="282"/>
        </pc:sldMkLst>
        <pc:graphicFrameChg chg="mod">
          <ac:chgData name="Hedvika Boháčová" userId="53bae0053c49f338" providerId="LiveId" clId="{445C30FC-7021-41B5-A402-B261994F7897}" dt="2023-09-17T16:11:27.127" v="1482" actId="14100"/>
          <ac:graphicFrameMkLst>
            <pc:docMk/>
            <pc:sldMk cId="2395840001" sldId="282"/>
            <ac:graphicFrameMk id="5124" creationId="{B9084704-F605-0D90-0557-F65FB76D9CF6}"/>
          </ac:graphicFrameMkLst>
        </pc:graphicFrameChg>
        <pc:picChg chg="mod">
          <ac:chgData name="Hedvika Boháčová" userId="53bae0053c49f338" providerId="LiveId" clId="{445C30FC-7021-41B5-A402-B261994F7897}" dt="2023-09-17T16:11:20.238" v="1480" actId="14100"/>
          <ac:picMkLst>
            <pc:docMk/>
            <pc:sldMk cId="2395840001" sldId="282"/>
            <ac:picMk id="5122" creationId="{2B03CE6F-7E08-4E93-933E-271194F5953D}"/>
          </ac:picMkLst>
        </pc:picChg>
      </pc:sldChg>
      <pc:sldChg chg="modSp mod">
        <pc:chgData name="Hedvika Boháčová" userId="53bae0053c49f338" providerId="LiveId" clId="{445C30FC-7021-41B5-A402-B261994F7897}" dt="2023-09-17T16:11:54.079" v="1483" actId="26606"/>
        <pc:sldMkLst>
          <pc:docMk/>
          <pc:sldMk cId="2499286516" sldId="284"/>
        </pc:sldMkLst>
        <pc:graphicFrameChg chg="modGraphic">
          <ac:chgData name="Hedvika Boháčová" userId="53bae0053c49f338" providerId="LiveId" clId="{445C30FC-7021-41B5-A402-B261994F7897}" dt="2023-09-17T16:11:54.079" v="1483" actId="26606"/>
          <ac:graphicFrameMkLst>
            <pc:docMk/>
            <pc:sldMk cId="2499286516" sldId="284"/>
            <ac:graphicFrameMk id="9" creationId="{71E9E123-BCB7-8C1E-44C5-705BA44129C2}"/>
          </ac:graphicFrameMkLst>
        </pc:graphicFrameChg>
      </pc:sldChg>
      <pc:sldChg chg="addSp modSp new mod setBg">
        <pc:chgData name="Hedvika Boháčová" userId="53bae0053c49f338" providerId="LiveId" clId="{445C30FC-7021-41B5-A402-B261994F7897}" dt="2023-09-17T15:31:39.461" v="461" actId="5793"/>
        <pc:sldMkLst>
          <pc:docMk/>
          <pc:sldMk cId="2417236998" sldId="287"/>
        </pc:sldMkLst>
        <pc:spChg chg="mod">
          <ac:chgData name="Hedvika Boháčová" userId="53bae0053c49f338" providerId="LiveId" clId="{445C30FC-7021-41B5-A402-B261994F7897}" dt="2023-09-17T15:31:31.694" v="459" actId="26606"/>
          <ac:spMkLst>
            <pc:docMk/>
            <pc:sldMk cId="2417236998" sldId="287"/>
            <ac:spMk id="2" creationId="{AD4E948F-26A4-8D23-6805-DDF1F6DBA807}"/>
          </ac:spMkLst>
        </pc:spChg>
        <pc:spChg chg="mod">
          <ac:chgData name="Hedvika Boháčová" userId="53bae0053c49f338" providerId="LiveId" clId="{445C30FC-7021-41B5-A402-B261994F7897}" dt="2023-09-17T15:31:39.461" v="461" actId="5793"/>
          <ac:spMkLst>
            <pc:docMk/>
            <pc:sldMk cId="2417236998" sldId="287"/>
            <ac:spMk id="3" creationId="{797D46AA-4FC8-F896-53FA-D19D1595E883}"/>
          </ac:spMkLst>
        </pc:spChg>
        <pc:spChg chg="add">
          <ac:chgData name="Hedvika Boháčová" userId="53bae0053c49f338" providerId="LiveId" clId="{445C30FC-7021-41B5-A402-B261994F7897}" dt="2023-09-17T15:31:31.694" v="459" actId="26606"/>
          <ac:spMkLst>
            <pc:docMk/>
            <pc:sldMk cId="2417236998" sldId="287"/>
            <ac:spMk id="2055" creationId="{687AFE0E-B37D-4531-AFE8-231C8348EAF1}"/>
          </ac:spMkLst>
        </pc:spChg>
        <pc:picChg chg="add mod">
          <ac:chgData name="Hedvika Boháčová" userId="53bae0053c49f338" providerId="LiveId" clId="{445C30FC-7021-41B5-A402-B261994F7897}" dt="2023-09-17T15:31:31.694" v="459" actId="26606"/>
          <ac:picMkLst>
            <pc:docMk/>
            <pc:sldMk cId="2417236998" sldId="287"/>
            <ac:picMk id="2050" creationId="{9A21EFA9-7A93-7055-29C7-366451E6BB92}"/>
          </ac:picMkLst>
        </pc:picChg>
      </pc:sldChg>
      <pc:sldChg chg="addSp modSp new mod setBg">
        <pc:chgData name="Hedvika Boháčová" userId="53bae0053c49f338" providerId="LiveId" clId="{445C30FC-7021-41B5-A402-B261994F7897}" dt="2023-09-17T16:01:29.249" v="1441" actId="113"/>
        <pc:sldMkLst>
          <pc:docMk/>
          <pc:sldMk cId="434214727" sldId="288"/>
        </pc:sldMkLst>
        <pc:spChg chg="mod">
          <ac:chgData name="Hedvika Boháčová" userId="53bae0053c49f338" providerId="LiveId" clId="{445C30FC-7021-41B5-A402-B261994F7897}" dt="2023-09-17T16:01:02.809" v="1437" actId="207"/>
          <ac:spMkLst>
            <pc:docMk/>
            <pc:sldMk cId="434214727" sldId="288"/>
            <ac:spMk id="2" creationId="{F2933067-8C99-5155-D163-D5349F9C3C03}"/>
          </ac:spMkLst>
        </pc:spChg>
        <pc:spChg chg="mod ord">
          <ac:chgData name="Hedvika Boháčová" userId="53bae0053c49f338" providerId="LiveId" clId="{445C30FC-7021-41B5-A402-B261994F7897}" dt="2023-09-17T16:01:29.249" v="1441" actId="113"/>
          <ac:spMkLst>
            <pc:docMk/>
            <pc:sldMk cId="434214727" sldId="288"/>
            <ac:spMk id="3" creationId="{0AFA5F3B-728D-24BD-358E-EC68F5F94156}"/>
          </ac:spMkLst>
        </pc:spChg>
        <pc:grpChg chg="add">
          <ac:chgData name="Hedvika Boháčová" userId="53bae0053c49f338" providerId="LiveId" clId="{445C30FC-7021-41B5-A402-B261994F7897}" dt="2023-09-17T16:00:54.122" v="1436" actId="26606"/>
          <ac:grpSpMkLst>
            <pc:docMk/>
            <pc:sldMk cId="434214727" sldId="288"/>
            <ac:grpSpMk id="3079" creationId="{9B991AFC-21D0-28BD-C527-F66B1B56F841}"/>
          </ac:grpSpMkLst>
        </pc:grpChg>
        <pc:picChg chg="add mod">
          <ac:chgData name="Hedvika Boháčová" userId="53bae0053c49f338" providerId="LiveId" clId="{445C30FC-7021-41B5-A402-B261994F7897}" dt="2023-09-17T16:00:54.122" v="1436" actId="26606"/>
          <ac:picMkLst>
            <pc:docMk/>
            <pc:sldMk cId="434214727" sldId="288"/>
            <ac:picMk id="3074" creationId="{A002A4DE-E2B8-D13B-7114-FF75A1F45312}"/>
          </ac:picMkLst>
        </pc:picChg>
      </pc:sldChg>
      <pc:sldChg chg="addSp delSp modSp new mod setBg">
        <pc:chgData name="Hedvika Boháčová" userId="53bae0053c49f338" providerId="LiveId" clId="{445C30FC-7021-41B5-A402-B261994F7897}" dt="2023-09-17T16:03:42.907" v="1455" actId="26606"/>
        <pc:sldMkLst>
          <pc:docMk/>
          <pc:sldMk cId="2799032441" sldId="289"/>
        </pc:sldMkLst>
        <pc:spChg chg="mod">
          <ac:chgData name="Hedvika Boháčová" userId="53bae0053c49f338" providerId="LiveId" clId="{445C30FC-7021-41B5-A402-B261994F7897}" dt="2023-09-17T16:03:42.907" v="1455" actId="26606"/>
          <ac:spMkLst>
            <pc:docMk/>
            <pc:sldMk cId="2799032441" sldId="289"/>
            <ac:spMk id="2" creationId="{1C31C9D3-2011-446B-7AA1-B8613AC6F60D}"/>
          </ac:spMkLst>
        </pc:spChg>
        <pc:spChg chg="mod ord">
          <ac:chgData name="Hedvika Boháčová" userId="53bae0053c49f338" providerId="LiveId" clId="{445C30FC-7021-41B5-A402-B261994F7897}" dt="2023-09-17T16:03:42.907" v="1455" actId="26606"/>
          <ac:spMkLst>
            <pc:docMk/>
            <pc:sldMk cId="2799032441" sldId="289"/>
            <ac:spMk id="3" creationId="{FB2851D0-F80D-72E3-822C-BDBC0D220536}"/>
          </ac:spMkLst>
        </pc:spChg>
        <pc:grpChg chg="add del">
          <ac:chgData name="Hedvika Boháčová" userId="53bae0053c49f338" providerId="LiveId" clId="{445C30FC-7021-41B5-A402-B261994F7897}" dt="2023-09-17T16:03:42.907" v="1455" actId="26606"/>
          <ac:grpSpMkLst>
            <pc:docMk/>
            <pc:sldMk cId="2799032441" sldId="289"/>
            <ac:grpSpMk id="4103" creationId="{9B991AFC-21D0-28BD-C527-F66B1B56F841}"/>
          </ac:grpSpMkLst>
        </pc:grpChg>
        <pc:grpChg chg="add">
          <ac:chgData name="Hedvika Boháčová" userId="53bae0053c49f338" providerId="LiveId" clId="{445C30FC-7021-41B5-A402-B261994F7897}" dt="2023-09-17T16:03:42.907" v="1455" actId="26606"/>
          <ac:grpSpMkLst>
            <pc:docMk/>
            <pc:sldMk cId="2799032441" sldId="289"/>
            <ac:grpSpMk id="4113" creationId="{8A97D8A4-A3F5-36E5-DD2B-1F68782CE8A2}"/>
          </ac:grpSpMkLst>
        </pc:grpChg>
        <pc:picChg chg="add mod ord">
          <ac:chgData name="Hedvika Boháčová" userId="53bae0053c49f338" providerId="LiveId" clId="{445C30FC-7021-41B5-A402-B261994F7897}" dt="2023-09-17T16:03:42.907" v="1455" actId="26606"/>
          <ac:picMkLst>
            <pc:docMk/>
            <pc:sldMk cId="2799032441" sldId="289"/>
            <ac:picMk id="4098" creationId="{A13E08DC-D884-EE29-DCC2-A692E11DCB6F}"/>
          </ac:picMkLst>
        </pc:picChg>
      </pc:sldChg>
    </pc:docChg>
  </pc:docChgLst>
</pc:chgInfo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33141-75CF-49E7-94AF-A9858F12A5F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B659BB4-0BAF-4B0F-B0E4-A17E35E44638}">
      <dgm:prSet/>
      <dgm:spPr/>
      <dgm:t>
        <a:bodyPr/>
        <a:lstStyle/>
        <a:p>
          <a:r>
            <a:rPr lang="cs-CZ" b="1"/>
            <a:t>Informačně-orientační</a:t>
          </a:r>
          <a:r>
            <a:rPr lang="cs-CZ"/>
            <a:t> – poskytuje člověku informace o tom, co se děje v okolním prostředí i uvnitř jeho těla. </a:t>
          </a:r>
          <a:endParaRPr lang="en-US"/>
        </a:p>
      </dgm:t>
    </dgm:pt>
    <dgm:pt modelId="{034CB997-83A8-485F-94F5-FA6610CEE86F}" type="parTrans" cxnId="{23F1A3A3-7147-44EE-8187-93F2DC3D6AC3}">
      <dgm:prSet/>
      <dgm:spPr/>
      <dgm:t>
        <a:bodyPr/>
        <a:lstStyle/>
        <a:p>
          <a:endParaRPr lang="en-US"/>
        </a:p>
      </dgm:t>
    </dgm:pt>
    <dgm:pt modelId="{15DB4E1C-C796-423D-91D6-EFF122D9C1F9}" type="sibTrans" cxnId="{23F1A3A3-7147-44EE-8187-93F2DC3D6AC3}">
      <dgm:prSet/>
      <dgm:spPr/>
      <dgm:t>
        <a:bodyPr/>
        <a:lstStyle/>
        <a:p>
          <a:endParaRPr lang="en-US"/>
        </a:p>
      </dgm:t>
    </dgm:pt>
    <dgm:pt modelId="{C969F49F-3FCF-49F7-99C2-C53C2B4DB20A}">
      <dgm:prSet/>
      <dgm:spPr/>
      <dgm:t>
        <a:bodyPr/>
        <a:lstStyle/>
        <a:p>
          <a:r>
            <a:rPr lang="cs-CZ" b="1"/>
            <a:t>Regulační</a:t>
          </a:r>
          <a:r>
            <a:rPr lang="cs-CZ"/>
            <a:t> – umožňuje člověku řídit své pohyby a účelně se rozhodovat při řešení situace.</a:t>
          </a:r>
          <a:endParaRPr lang="en-US"/>
        </a:p>
      </dgm:t>
    </dgm:pt>
    <dgm:pt modelId="{FA1E0BA1-53FF-4FD2-B0B8-2DECF0FABBC8}" type="parTrans" cxnId="{0ACB95BD-6441-44EF-AB32-AA5BB24CC39C}">
      <dgm:prSet/>
      <dgm:spPr/>
      <dgm:t>
        <a:bodyPr/>
        <a:lstStyle/>
        <a:p>
          <a:endParaRPr lang="en-US"/>
        </a:p>
      </dgm:t>
    </dgm:pt>
    <dgm:pt modelId="{B738E652-63D2-4641-8095-1732EE4A9BC8}" type="sibTrans" cxnId="{0ACB95BD-6441-44EF-AB32-AA5BB24CC39C}">
      <dgm:prSet/>
      <dgm:spPr/>
      <dgm:t>
        <a:bodyPr/>
        <a:lstStyle/>
        <a:p>
          <a:endParaRPr lang="en-US"/>
        </a:p>
      </dgm:t>
    </dgm:pt>
    <dgm:pt modelId="{581A58B2-58EB-4374-8D01-B8CADA4DD3F6}">
      <dgm:prSet/>
      <dgm:spPr/>
      <dgm:t>
        <a:bodyPr/>
        <a:lstStyle/>
        <a:p>
          <a:r>
            <a:rPr lang="cs-CZ" b="1"/>
            <a:t>Adaptační</a:t>
          </a:r>
          <a:r>
            <a:rPr lang="cs-CZ"/>
            <a:t> – dává člověku možnost přizpůsobit se situaci, vyrovnat se se změněnými podmínkami, adaptovat se na ně. </a:t>
          </a:r>
          <a:endParaRPr lang="en-US"/>
        </a:p>
      </dgm:t>
    </dgm:pt>
    <dgm:pt modelId="{E86CEBD6-790E-4ABA-B8FB-5D11E781D9E9}" type="parTrans" cxnId="{47D1080E-E59B-4A0F-87AE-9AD7AB9D0830}">
      <dgm:prSet/>
      <dgm:spPr/>
      <dgm:t>
        <a:bodyPr/>
        <a:lstStyle/>
        <a:p>
          <a:endParaRPr lang="en-US"/>
        </a:p>
      </dgm:t>
    </dgm:pt>
    <dgm:pt modelId="{7D8DC890-5DE6-4A6A-87F4-52A9805B78FC}" type="sibTrans" cxnId="{47D1080E-E59B-4A0F-87AE-9AD7AB9D0830}">
      <dgm:prSet/>
      <dgm:spPr/>
      <dgm:t>
        <a:bodyPr/>
        <a:lstStyle/>
        <a:p>
          <a:endParaRPr lang="en-US"/>
        </a:p>
      </dgm:t>
    </dgm:pt>
    <dgm:pt modelId="{DF278FD1-83E6-4E47-8E27-57E426CAB051}" type="pres">
      <dgm:prSet presAssocID="{0B733141-75CF-49E7-94AF-A9858F12A5F9}" presName="vert0" presStyleCnt="0">
        <dgm:presLayoutVars>
          <dgm:dir/>
          <dgm:animOne val="branch"/>
          <dgm:animLvl val="lvl"/>
        </dgm:presLayoutVars>
      </dgm:prSet>
      <dgm:spPr/>
    </dgm:pt>
    <dgm:pt modelId="{41FB0D32-6AF9-4044-B12A-6CE6F751853B}" type="pres">
      <dgm:prSet presAssocID="{DB659BB4-0BAF-4B0F-B0E4-A17E35E44638}" presName="thickLine" presStyleLbl="alignNode1" presStyleIdx="0" presStyleCnt="3"/>
      <dgm:spPr/>
    </dgm:pt>
    <dgm:pt modelId="{29E769EC-9D85-40D3-8FBA-38F49676C1DD}" type="pres">
      <dgm:prSet presAssocID="{DB659BB4-0BAF-4B0F-B0E4-A17E35E44638}" presName="horz1" presStyleCnt="0"/>
      <dgm:spPr/>
    </dgm:pt>
    <dgm:pt modelId="{821F0CF4-358F-4B6C-B153-DF4A6F6169D4}" type="pres">
      <dgm:prSet presAssocID="{DB659BB4-0BAF-4B0F-B0E4-A17E35E44638}" presName="tx1" presStyleLbl="revTx" presStyleIdx="0" presStyleCnt="3"/>
      <dgm:spPr/>
    </dgm:pt>
    <dgm:pt modelId="{F694523D-465D-4EE1-AC21-4261EF86D64F}" type="pres">
      <dgm:prSet presAssocID="{DB659BB4-0BAF-4B0F-B0E4-A17E35E44638}" presName="vert1" presStyleCnt="0"/>
      <dgm:spPr/>
    </dgm:pt>
    <dgm:pt modelId="{A38E4FDE-506B-41F1-BC35-40A9C00228E0}" type="pres">
      <dgm:prSet presAssocID="{C969F49F-3FCF-49F7-99C2-C53C2B4DB20A}" presName="thickLine" presStyleLbl="alignNode1" presStyleIdx="1" presStyleCnt="3"/>
      <dgm:spPr/>
    </dgm:pt>
    <dgm:pt modelId="{D91CA61A-EC51-460C-B2B3-920F84E7937E}" type="pres">
      <dgm:prSet presAssocID="{C969F49F-3FCF-49F7-99C2-C53C2B4DB20A}" presName="horz1" presStyleCnt="0"/>
      <dgm:spPr/>
    </dgm:pt>
    <dgm:pt modelId="{248CE997-2328-4886-BC9A-6D7D951B5C23}" type="pres">
      <dgm:prSet presAssocID="{C969F49F-3FCF-49F7-99C2-C53C2B4DB20A}" presName="tx1" presStyleLbl="revTx" presStyleIdx="1" presStyleCnt="3"/>
      <dgm:spPr/>
    </dgm:pt>
    <dgm:pt modelId="{7C4B3C6B-0A44-48A0-9990-865C977700F1}" type="pres">
      <dgm:prSet presAssocID="{C969F49F-3FCF-49F7-99C2-C53C2B4DB20A}" presName="vert1" presStyleCnt="0"/>
      <dgm:spPr/>
    </dgm:pt>
    <dgm:pt modelId="{0B814494-EBF3-4C4A-B6F3-31CF3977396B}" type="pres">
      <dgm:prSet presAssocID="{581A58B2-58EB-4374-8D01-B8CADA4DD3F6}" presName="thickLine" presStyleLbl="alignNode1" presStyleIdx="2" presStyleCnt="3"/>
      <dgm:spPr/>
    </dgm:pt>
    <dgm:pt modelId="{BD55A777-6088-4E6D-B7B6-B08BC89F708F}" type="pres">
      <dgm:prSet presAssocID="{581A58B2-58EB-4374-8D01-B8CADA4DD3F6}" presName="horz1" presStyleCnt="0"/>
      <dgm:spPr/>
    </dgm:pt>
    <dgm:pt modelId="{E830A7B6-F2BE-4A52-B20A-74640DB65663}" type="pres">
      <dgm:prSet presAssocID="{581A58B2-58EB-4374-8D01-B8CADA4DD3F6}" presName="tx1" presStyleLbl="revTx" presStyleIdx="2" presStyleCnt="3"/>
      <dgm:spPr/>
    </dgm:pt>
    <dgm:pt modelId="{FA0DF8E0-FF78-4682-9B08-837B2F03F6DF}" type="pres">
      <dgm:prSet presAssocID="{581A58B2-58EB-4374-8D01-B8CADA4DD3F6}" presName="vert1" presStyleCnt="0"/>
      <dgm:spPr/>
    </dgm:pt>
  </dgm:ptLst>
  <dgm:cxnLst>
    <dgm:cxn modelId="{47D1080E-E59B-4A0F-87AE-9AD7AB9D0830}" srcId="{0B733141-75CF-49E7-94AF-A9858F12A5F9}" destId="{581A58B2-58EB-4374-8D01-B8CADA4DD3F6}" srcOrd="2" destOrd="0" parTransId="{E86CEBD6-790E-4ABA-B8FB-5D11E781D9E9}" sibTransId="{7D8DC890-5DE6-4A6A-87F4-52A9805B78FC}"/>
    <dgm:cxn modelId="{4EDC4F1F-9221-4EDE-8040-24F22540D819}" type="presOf" srcId="{C969F49F-3FCF-49F7-99C2-C53C2B4DB20A}" destId="{248CE997-2328-4886-BC9A-6D7D951B5C23}" srcOrd="0" destOrd="0" presId="urn:microsoft.com/office/officeart/2008/layout/LinedList"/>
    <dgm:cxn modelId="{D22EB335-E484-492B-B7BC-7B57B8934B2B}" type="presOf" srcId="{0B733141-75CF-49E7-94AF-A9858F12A5F9}" destId="{DF278FD1-83E6-4E47-8E27-57E426CAB051}" srcOrd="0" destOrd="0" presId="urn:microsoft.com/office/officeart/2008/layout/LinedList"/>
    <dgm:cxn modelId="{AC4DF375-8719-4D3B-83C5-B460198479E7}" type="presOf" srcId="{581A58B2-58EB-4374-8D01-B8CADA4DD3F6}" destId="{E830A7B6-F2BE-4A52-B20A-74640DB65663}" srcOrd="0" destOrd="0" presId="urn:microsoft.com/office/officeart/2008/layout/LinedList"/>
    <dgm:cxn modelId="{850F5286-135E-4E06-BE8D-CF90495B69B9}" type="presOf" srcId="{DB659BB4-0BAF-4B0F-B0E4-A17E35E44638}" destId="{821F0CF4-358F-4B6C-B153-DF4A6F6169D4}" srcOrd="0" destOrd="0" presId="urn:microsoft.com/office/officeart/2008/layout/LinedList"/>
    <dgm:cxn modelId="{23F1A3A3-7147-44EE-8187-93F2DC3D6AC3}" srcId="{0B733141-75CF-49E7-94AF-A9858F12A5F9}" destId="{DB659BB4-0BAF-4B0F-B0E4-A17E35E44638}" srcOrd="0" destOrd="0" parTransId="{034CB997-83A8-485F-94F5-FA6610CEE86F}" sibTransId="{15DB4E1C-C796-423D-91D6-EFF122D9C1F9}"/>
    <dgm:cxn modelId="{0ACB95BD-6441-44EF-AB32-AA5BB24CC39C}" srcId="{0B733141-75CF-49E7-94AF-A9858F12A5F9}" destId="{C969F49F-3FCF-49F7-99C2-C53C2B4DB20A}" srcOrd="1" destOrd="0" parTransId="{FA1E0BA1-53FF-4FD2-B0B8-2DECF0FABBC8}" sibTransId="{B738E652-63D2-4641-8095-1732EE4A9BC8}"/>
    <dgm:cxn modelId="{61D50431-B95C-4C5C-8700-42D61B44DCBC}" type="presParOf" srcId="{DF278FD1-83E6-4E47-8E27-57E426CAB051}" destId="{41FB0D32-6AF9-4044-B12A-6CE6F751853B}" srcOrd="0" destOrd="0" presId="urn:microsoft.com/office/officeart/2008/layout/LinedList"/>
    <dgm:cxn modelId="{ADA2BB56-776A-45C8-9213-F23D2E385BA3}" type="presParOf" srcId="{DF278FD1-83E6-4E47-8E27-57E426CAB051}" destId="{29E769EC-9D85-40D3-8FBA-38F49676C1DD}" srcOrd="1" destOrd="0" presId="urn:microsoft.com/office/officeart/2008/layout/LinedList"/>
    <dgm:cxn modelId="{0885A33D-0625-4C46-BF18-304FB8D85D4C}" type="presParOf" srcId="{29E769EC-9D85-40D3-8FBA-38F49676C1DD}" destId="{821F0CF4-358F-4B6C-B153-DF4A6F6169D4}" srcOrd="0" destOrd="0" presId="urn:microsoft.com/office/officeart/2008/layout/LinedList"/>
    <dgm:cxn modelId="{ED9DB4D2-3540-4245-ADCC-9A824FAF0935}" type="presParOf" srcId="{29E769EC-9D85-40D3-8FBA-38F49676C1DD}" destId="{F694523D-465D-4EE1-AC21-4261EF86D64F}" srcOrd="1" destOrd="0" presId="urn:microsoft.com/office/officeart/2008/layout/LinedList"/>
    <dgm:cxn modelId="{643A48F2-E570-482B-A8DD-9A4DCD4224AB}" type="presParOf" srcId="{DF278FD1-83E6-4E47-8E27-57E426CAB051}" destId="{A38E4FDE-506B-41F1-BC35-40A9C00228E0}" srcOrd="2" destOrd="0" presId="urn:microsoft.com/office/officeart/2008/layout/LinedList"/>
    <dgm:cxn modelId="{3729BB06-16D6-40B4-B012-CD35A6CBE169}" type="presParOf" srcId="{DF278FD1-83E6-4E47-8E27-57E426CAB051}" destId="{D91CA61A-EC51-460C-B2B3-920F84E7937E}" srcOrd="3" destOrd="0" presId="urn:microsoft.com/office/officeart/2008/layout/LinedList"/>
    <dgm:cxn modelId="{2475C718-A3C1-460C-A049-645B0D842314}" type="presParOf" srcId="{D91CA61A-EC51-460C-B2B3-920F84E7937E}" destId="{248CE997-2328-4886-BC9A-6D7D951B5C23}" srcOrd="0" destOrd="0" presId="urn:microsoft.com/office/officeart/2008/layout/LinedList"/>
    <dgm:cxn modelId="{0330D950-12DD-4244-81DA-D738E109E0B3}" type="presParOf" srcId="{D91CA61A-EC51-460C-B2B3-920F84E7937E}" destId="{7C4B3C6B-0A44-48A0-9990-865C977700F1}" srcOrd="1" destOrd="0" presId="urn:microsoft.com/office/officeart/2008/layout/LinedList"/>
    <dgm:cxn modelId="{3705A7F6-43AD-4156-BD3A-F8B3C3C3A87F}" type="presParOf" srcId="{DF278FD1-83E6-4E47-8E27-57E426CAB051}" destId="{0B814494-EBF3-4C4A-B6F3-31CF3977396B}" srcOrd="4" destOrd="0" presId="urn:microsoft.com/office/officeart/2008/layout/LinedList"/>
    <dgm:cxn modelId="{4F5BA967-D763-4543-8236-30F812FFB64E}" type="presParOf" srcId="{DF278FD1-83E6-4E47-8E27-57E426CAB051}" destId="{BD55A777-6088-4E6D-B7B6-B08BC89F708F}" srcOrd="5" destOrd="0" presId="urn:microsoft.com/office/officeart/2008/layout/LinedList"/>
    <dgm:cxn modelId="{C3FC3B0B-E390-4CAE-B8D0-1C43CD24A481}" type="presParOf" srcId="{BD55A777-6088-4E6D-B7B6-B08BC89F708F}" destId="{E830A7B6-F2BE-4A52-B20A-74640DB65663}" srcOrd="0" destOrd="0" presId="urn:microsoft.com/office/officeart/2008/layout/LinedList"/>
    <dgm:cxn modelId="{DE52A128-8179-44D8-A5BD-4CEC925C5CBD}" type="presParOf" srcId="{BD55A777-6088-4E6D-B7B6-B08BC89F708F}" destId="{FA0DF8E0-FF78-4682-9B08-837B2F03F6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887135-6045-4B85-9A80-A67074C69F8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F1E3011-AC40-4EF7-B280-647FAC5F461E}">
      <dgm:prSet/>
      <dgm:spPr/>
      <dgm:t>
        <a:bodyPr/>
        <a:lstStyle/>
        <a:p>
          <a:r>
            <a:rPr lang="cs-CZ" dirty="0"/>
            <a:t>Dějiny psychologie</a:t>
          </a:r>
          <a:endParaRPr lang="en-US" dirty="0"/>
        </a:p>
      </dgm:t>
    </dgm:pt>
    <dgm:pt modelId="{654A2B17-386D-41D6-809D-E2AD6023A868}" type="parTrans" cxnId="{D0C2EDAD-C735-4D1D-8291-FA194F73BCAD}">
      <dgm:prSet/>
      <dgm:spPr/>
      <dgm:t>
        <a:bodyPr/>
        <a:lstStyle/>
        <a:p>
          <a:endParaRPr lang="en-US"/>
        </a:p>
      </dgm:t>
    </dgm:pt>
    <dgm:pt modelId="{29DD17BD-1CDE-4A50-AB4F-EE7D114F5675}" type="sibTrans" cxnId="{D0C2EDAD-C735-4D1D-8291-FA194F73BCAD}">
      <dgm:prSet/>
      <dgm:spPr/>
      <dgm:t>
        <a:bodyPr/>
        <a:lstStyle/>
        <a:p>
          <a:endParaRPr lang="en-US"/>
        </a:p>
      </dgm:t>
    </dgm:pt>
    <dgm:pt modelId="{D20234B0-AAE3-4371-B4D5-B80202A685CB}">
      <dgm:prSet/>
      <dgm:spPr/>
      <dgm:t>
        <a:bodyPr/>
        <a:lstStyle/>
        <a:p>
          <a:r>
            <a:rPr lang="cs-CZ"/>
            <a:t>Psychologie komparativní </a:t>
          </a:r>
          <a:endParaRPr lang="en-US"/>
        </a:p>
      </dgm:t>
    </dgm:pt>
    <dgm:pt modelId="{7F2898C3-22C9-4B55-9795-E055D67623D4}" type="parTrans" cxnId="{3F379729-7319-43C4-95C0-BD1615305BFD}">
      <dgm:prSet/>
      <dgm:spPr/>
      <dgm:t>
        <a:bodyPr/>
        <a:lstStyle/>
        <a:p>
          <a:endParaRPr lang="en-US"/>
        </a:p>
      </dgm:t>
    </dgm:pt>
    <dgm:pt modelId="{DC531AA3-F180-4943-A2ED-05B44CEA5E96}" type="sibTrans" cxnId="{3F379729-7319-43C4-95C0-BD1615305BFD}">
      <dgm:prSet/>
      <dgm:spPr/>
      <dgm:t>
        <a:bodyPr/>
        <a:lstStyle/>
        <a:p>
          <a:endParaRPr lang="en-US"/>
        </a:p>
      </dgm:t>
    </dgm:pt>
    <dgm:pt modelId="{5A64B7DF-CD5E-4E78-A26D-64C9D715DB72}">
      <dgm:prSet/>
      <dgm:spPr/>
      <dgm:t>
        <a:bodyPr/>
        <a:lstStyle/>
        <a:p>
          <a:r>
            <a:rPr lang="cs-CZ"/>
            <a:t>Psychologie multidisciplinární</a:t>
          </a:r>
          <a:endParaRPr lang="en-US"/>
        </a:p>
      </dgm:t>
    </dgm:pt>
    <dgm:pt modelId="{E684F58A-8808-427E-8421-A266C968CA79}" type="parTrans" cxnId="{2149889A-9251-4665-B9DD-5EADFD4AEE5C}">
      <dgm:prSet/>
      <dgm:spPr/>
      <dgm:t>
        <a:bodyPr/>
        <a:lstStyle/>
        <a:p>
          <a:endParaRPr lang="en-US"/>
        </a:p>
      </dgm:t>
    </dgm:pt>
    <dgm:pt modelId="{BC6F2B4F-F896-4074-BF5D-A68E25C301AC}" type="sibTrans" cxnId="{2149889A-9251-4665-B9DD-5EADFD4AEE5C}">
      <dgm:prSet/>
      <dgm:spPr/>
      <dgm:t>
        <a:bodyPr/>
        <a:lstStyle/>
        <a:p>
          <a:endParaRPr lang="en-US"/>
        </a:p>
      </dgm:t>
    </dgm:pt>
    <dgm:pt modelId="{7FD3E0AC-4EC4-4920-8794-1681D4BCBFAC}" type="pres">
      <dgm:prSet presAssocID="{CC887135-6045-4B85-9A80-A67074C69F80}" presName="diagram" presStyleCnt="0">
        <dgm:presLayoutVars>
          <dgm:dir/>
          <dgm:resizeHandles val="exact"/>
        </dgm:presLayoutVars>
      </dgm:prSet>
      <dgm:spPr/>
    </dgm:pt>
    <dgm:pt modelId="{92EB5CEA-9EE5-4B5D-98CC-EDB20A441E50}" type="pres">
      <dgm:prSet presAssocID="{EF1E3011-AC40-4EF7-B280-647FAC5F461E}" presName="node" presStyleLbl="node1" presStyleIdx="0" presStyleCnt="3">
        <dgm:presLayoutVars>
          <dgm:bulletEnabled val="1"/>
        </dgm:presLayoutVars>
      </dgm:prSet>
      <dgm:spPr/>
    </dgm:pt>
    <dgm:pt modelId="{E06D7213-4B54-4CD3-9C55-D65A0A7C4732}" type="pres">
      <dgm:prSet presAssocID="{29DD17BD-1CDE-4A50-AB4F-EE7D114F5675}" presName="sibTrans" presStyleCnt="0"/>
      <dgm:spPr/>
    </dgm:pt>
    <dgm:pt modelId="{86DE3694-CEE0-4A29-A57E-09683E73734F}" type="pres">
      <dgm:prSet presAssocID="{D20234B0-AAE3-4371-B4D5-B80202A685CB}" presName="node" presStyleLbl="node1" presStyleIdx="1" presStyleCnt="3">
        <dgm:presLayoutVars>
          <dgm:bulletEnabled val="1"/>
        </dgm:presLayoutVars>
      </dgm:prSet>
      <dgm:spPr/>
    </dgm:pt>
    <dgm:pt modelId="{BC941802-A25E-4BB9-A424-3E3A16D71DF8}" type="pres">
      <dgm:prSet presAssocID="{DC531AA3-F180-4943-A2ED-05B44CEA5E96}" presName="sibTrans" presStyleCnt="0"/>
      <dgm:spPr/>
    </dgm:pt>
    <dgm:pt modelId="{3E7221F4-3310-4FFF-886F-74FCF9F83367}" type="pres">
      <dgm:prSet presAssocID="{5A64B7DF-CD5E-4E78-A26D-64C9D715DB72}" presName="node" presStyleLbl="node1" presStyleIdx="2" presStyleCnt="3">
        <dgm:presLayoutVars>
          <dgm:bulletEnabled val="1"/>
        </dgm:presLayoutVars>
      </dgm:prSet>
      <dgm:spPr/>
    </dgm:pt>
  </dgm:ptLst>
  <dgm:cxnLst>
    <dgm:cxn modelId="{ACCF1D1D-44EB-47BC-B8B5-BF699CA316EE}" type="presOf" srcId="{5A64B7DF-CD5E-4E78-A26D-64C9D715DB72}" destId="{3E7221F4-3310-4FFF-886F-74FCF9F83367}" srcOrd="0" destOrd="0" presId="urn:microsoft.com/office/officeart/2005/8/layout/default"/>
    <dgm:cxn modelId="{3F379729-7319-43C4-95C0-BD1615305BFD}" srcId="{CC887135-6045-4B85-9A80-A67074C69F80}" destId="{D20234B0-AAE3-4371-B4D5-B80202A685CB}" srcOrd="1" destOrd="0" parTransId="{7F2898C3-22C9-4B55-9795-E055D67623D4}" sibTransId="{DC531AA3-F180-4943-A2ED-05B44CEA5E96}"/>
    <dgm:cxn modelId="{58426747-19AE-4FDE-8851-75FBD0B9A2E1}" type="presOf" srcId="{CC887135-6045-4B85-9A80-A67074C69F80}" destId="{7FD3E0AC-4EC4-4920-8794-1681D4BCBFAC}" srcOrd="0" destOrd="0" presId="urn:microsoft.com/office/officeart/2005/8/layout/default"/>
    <dgm:cxn modelId="{BE46217A-7F41-45FD-88D4-308D2A447928}" type="presOf" srcId="{D20234B0-AAE3-4371-B4D5-B80202A685CB}" destId="{86DE3694-CEE0-4A29-A57E-09683E73734F}" srcOrd="0" destOrd="0" presId="urn:microsoft.com/office/officeart/2005/8/layout/default"/>
    <dgm:cxn modelId="{2149889A-9251-4665-B9DD-5EADFD4AEE5C}" srcId="{CC887135-6045-4B85-9A80-A67074C69F80}" destId="{5A64B7DF-CD5E-4E78-A26D-64C9D715DB72}" srcOrd="2" destOrd="0" parTransId="{E684F58A-8808-427E-8421-A266C968CA79}" sibTransId="{BC6F2B4F-F896-4074-BF5D-A68E25C301AC}"/>
    <dgm:cxn modelId="{D0C2EDAD-C735-4D1D-8291-FA194F73BCAD}" srcId="{CC887135-6045-4B85-9A80-A67074C69F80}" destId="{EF1E3011-AC40-4EF7-B280-647FAC5F461E}" srcOrd="0" destOrd="0" parTransId="{654A2B17-386D-41D6-809D-E2AD6023A868}" sibTransId="{29DD17BD-1CDE-4A50-AB4F-EE7D114F5675}"/>
    <dgm:cxn modelId="{2F891BBF-FCA0-4220-B549-702EE1A68F35}" type="presOf" srcId="{EF1E3011-AC40-4EF7-B280-647FAC5F461E}" destId="{92EB5CEA-9EE5-4B5D-98CC-EDB20A441E50}" srcOrd="0" destOrd="0" presId="urn:microsoft.com/office/officeart/2005/8/layout/default"/>
    <dgm:cxn modelId="{4D4C2166-C653-4FFC-9FD1-98DB2CAE7E6D}" type="presParOf" srcId="{7FD3E0AC-4EC4-4920-8794-1681D4BCBFAC}" destId="{92EB5CEA-9EE5-4B5D-98CC-EDB20A441E50}" srcOrd="0" destOrd="0" presId="urn:microsoft.com/office/officeart/2005/8/layout/default"/>
    <dgm:cxn modelId="{C5616FF5-0E65-4D24-BB18-801ADBFF41B0}" type="presParOf" srcId="{7FD3E0AC-4EC4-4920-8794-1681D4BCBFAC}" destId="{E06D7213-4B54-4CD3-9C55-D65A0A7C4732}" srcOrd="1" destOrd="0" presId="urn:microsoft.com/office/officeart/2005/8/layout/default"/>
    <dgm:cxn modelId="{B17DAB3B-8004-4B2F-8669-A4CD852AAD6F}" type="presParOf" srcId="{7FD3E0AC-4EC4-4920-8794-1681D4BCBFAC}" destId="{86DE3694-CEE0-4A29-A57E-09683E73734F}" srcOrd="2" destOrd="0" presId="urn:microsoft.com/office/officeart/2005/8/layout/default"/>
    <dgm:cxn modelId="{CA50365F-2808-4099-819D-881C5A97579A}" type="presParOf" srcId="{7FD3E0AC-4EC4-4920-8794-1681D4BCBFAC}" destId="{BC941802-A25E-4BB9-A424-3E3A16D71DF8}" srcOrd="3" destOrd="0" presId="urn:microsoft.com/office/officeart/2005/8/layout/default"/>
    <dgm:cxn modelId="{CA520EE4-4D6E-4568-8F22-5C7D49F602D7}" type="presParOf" srcId="{7FD3E0AC-4EC4-4920-8794-1681D4BCBFAC}" destId="{3E7221F4-3310-4FFF-886F-74FCF9F8336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AFDEBF-02F5-487A-A17B-CDEF5F223F0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197EE7F-9A1A-4C6D-8EFD-3A61A6B978E4}">
      <dgm:prSet/>
      <dgm:spPr/>
      <dgm:t>
        <a:bodyPr/>
        <a:lstStyle/>
        <a:p>
          <a:r>
            <a:rPr lang="cs-CZ" dirty="0"/>
            <a:t>Psychický jev, který je přísně individuální, subjektivní, neopakovatelný.</a:t>
          </a:r>
          <a:endParaRPr lang="en-US" dirty="0"/>
        </a:p>
      </dgm:t>
    </dgm:pt>
    <dgm:pt modelId="{DFAB8113-DDF0-4496-AFF4-7B9879943BDA}" type="parTrans" cxnId="{3D41CF43-B6CF-4131-A3D5-605CADA1050D}">
      <dgm:prSet/>
      <dgm:spPr/>
      <dgm:t>
        <a:bodyPr/>
        <a:lstStyle/>
        <a:p>
          <a:endParaRPr lang="en-US"/>
        </a:p>
      </dgm:t>
    </dgm:pt>
    <dgm:pt modelId="{E98FE73F-30BB-4DFD-8F97-068FD005C426}" type="sibTrans" cxnId="{3D41CF43-B6CF-4131-A3D5-605CADA1050D}">
      <dgm:prSet/>
      <dgm:spPr/>
      <dgm:t>
        <a:bodyPr/>
        <a:lstStyle/>
        <a:p>
          <a:endParaRPr lang="en-US"/>
        </a:p>
      </dgm:t>
    </dgm:pt>
    <dgm:pt modelId="{22EF9AE3-BBC3-40C2-AF01-BD7346299829}">
      <dgm:prSet/>
      <dgm:spPr/>
      <dgm:t>
        <a:bodyPr/>
        <a:lstStyle/>
        <a:p>
          <a:r>
            <a:rPr lang="cs-CZ"/>
            <a:t>Zahrnuje to, co si člověk sám uvědomuje ze svého duševního života.</a:t>
          </a:r>
          <a:endParaRPr lang="en-US"/>
        </a:p>
      </dgm:t>
    </dgm:pt>
    <dgm:pt modelId="{E24F1846-15BE-4723-8083-19B3E0A60D60}" type="parTrans" cxnId="{0211CD63-7D9B-4F98-836F-EBA92B4B2CBF}">
      <dgm:prSet/>
      <dgm:spPr/>
      <dgm:t>
        <a:bodyPr/>
        <a:lstStyle/>
        <a:p>
          <a:endParaRPr lang="en-US"/>
        </a:p>
      </dgm:t>
    </dgm:pt>
    <dgm:pt modelId="{C4E274FC-2703-4163-A374-3E1DEA6C71B9}" type="sibTrans" cxnId="{0211CD63-7D9B-4F98-836F-EBA92B4B2CBF}">
      <dgm:prSet/>
      <dgm:spPr/>
      <dgm:t>
        <a:bodyPr/>
        <a:lstStyle/>
        <a:p>
          <a:endParaRPr lang="en-US"/>
        </a:p>
      </dgm:t>
    </dgm:pt>
    <dgm:pt modelId="{0EFF0894-E335-4E5B-B0DB-F20B968B7970}">
      <dgm:prSet/>
      <dgm:spPr/>
      <dgm:t>
        <a:bodyPr/>
        <a:lstStyle/>
        <a:p>
          <a:r>
            <a:rPr lang="cs-CZ"/>
            <a:t>Nemusí být totožný s chováním. </a:t>
          </a:r>
          <a:endParaRPr lang="en-US"/>
        </a:p>
      </dgm:t>
    </dgm:pt>
    <dgm:pt modelId="{D0613A2A-2835-4463-9007-5EBF6D3A03A1}" type="parTrans" cxnId="{02214E0A-7998-4A80-A9CC-E0E83C730F6C}">
      <dgm:prSet/>
      <dgm:spPr/>
      <dgm:t>
        <a:bodyPr/>
        <a:lstStyle/>
        <a:p>
          <a:endParaRPr lang="en-US"/>
        </a:p>
      </dgm:t>
    </dgm:pt>
    <dgm:pt modelId="{2B4E145D-0DC6-4A4D-BD20-F39DF0539521}" type="sibTrans" cxnId="{02214E0A-7998-4A80-A9CC-E0E83C730F6C}">
      <dgm:prSet/>
      <dgm:spPr/>
      <dgm:t>
        <a:bodyPr/>
        <a:lstStyle/>
        <a:p>
          <a:endParaRPr lang="en-US"/>
        </a:p>
      </dgm:t>
    </dgm:pt>
    <dgm:pt modelId="{ED29C44A-0FF0-4ABE-A8A0-651E15AD7231}" type="pres">
      <dgm:prSet presAssocID="{82AFDEBF-02F5-487A-A17B-CDEF5F223F0C}" presName="vert0" presStyleCnt="0">
        <dgm:presLayoutVars>
          <dgm:dir/>
          <dgm:animOne val="branch"/>
          <dgm:animLvl val="lvl"/>
        </dgm:presLayoutVars>
      </dgm:prSet>
      <dgm:spPr/>
    </dgm:pt>
    <dgm:pt modelId="{BE251D0E-0566-4007-A4B7-00FDA1BEB3EC}" type="pres">
      <dgm:prSet presAssocID="{C197EE7F-9A1A-4C6D-8EFD-3A61A6B978E4}" presName="thickLine" presStyleLbl="alignNode1" presStyleIdx="0" presStyleCnt="3"/>
      <dgm:spPr/>
    </dgm:pt>
    <dgm:pt modelId="{B11D5945-B1A6-40DB-80A7-2F8CCC5C7316}" type="pres">
      <dgm:prSet presAssocID="{C197EE7F-9A1A-4C6D-8EFD-3A61A6B978E4}" presName="horz1" presStyleCnt="0"/>
      <dgm:spPr/>
    </dgm:pt>
    <dgm:pt modelId="{93505FBC-9FAA-4CAB-8D8E-1ADF31B7B88C}" type="pres">
      <dgm:prSet presAssocID="{C197EE7F-9A1A-4C6D-8EFD-3A61A6B978E4}" presName="tx1" presStyleLbl="revTx" presStyleIdx="0" presStyleCnt="3"/>
      <dgm:spPr/>
    </dgm:pt>
    <dgm:pt modelId="{C30D7D9C-2051-45EC-809A-AA80AEB19EF7}" type="pres">
      <dgm:prSet presAssocID="{C197EE7F-9A1A-4C6D-8EFD-3A61A6B978E4}" presName="vert1" presStyleCnt="0"/>
      <dgm:spPr/>
    </dgm:pt>
    <dgm:pt modelId="{B2D25961-98D4-4897-A803-8AE61CFD38AA}" type="pres">
      <dgm:prSet presAssocID="{22EF9AE3-BBC3-40C2-AF01-BD7346299829}" presName="thickLine" presStyleLbl="alignNode1" presStyleIdx="1" presStyleCnt="3"/>
      <dgm:spPr/>
    </dgm:pt>
    <dgm:pt modelId="{7F0B79B0-1C78-4F8A-8BAB-0528DC313AC8}" type="pres">
      <dgm:prSet presAssocID="{22EF9AE3-BBC3-40C2-AF01-BD7346299829}" presName="horz1" presStyleCnt="0"/>
      <dgm:spPr/>
    </dgm:pt>
    <dgm:pt modelId="{309A0ED7-588C-468C-95B6-ECAEC32AA46F}" type="pres">
      <dgm:prSet presAssocID="{22EF9AE3-BBC3-40C2-AF01-BD7346299829}" presName="tx1" presStyleLbl="revTx" presStyleIdx="1" presStyleCnt="3"/>
      <dgm:spPr/>
    </dgm:pt>
    <dgm:pt modelId="{A3BF861A-B98C-4E9C-BDD9-F5F94C463682}" type="pres">
      <dgm:prSet presAssocID="{22EF9AE3-BBC3-40C2-AF01-BD7346299829}" presName="vert1" presStyleCnt="0"/>
      <dgm:spPr/>
    </dgm:pt>
    <dgm:pt modelId="{D3E4E5C7-1D18-4119-9665-F6B8729C2F6D}" type="pres">
      <dgm:prSet presAssocID="{0EFF0894-E335-4E5B-B0DB-F20B968B7970}" presName="thickLine" presStyleLbl="alignNode1" presStyleIdx="2" presStyleCnt="3"/>
      <dgm:spPr/>
    </dgm:pt>
    <dgm:pt modelId="{EFE32AC3-0D2F-4E1E-82E5-B84B28D5F6B2}" type="pres">
      <dgm:prSet presAssocID="{0EFF0894-E335-4E5B-B0DB-F20B968B7970}" presName="horz1" presStyleCnt="0"/>
      <dgm:spPr/>
    </dgm:pt>
    <dgm:pt modelId="{59490869-480E-4596-B1F2-744199EF5AFB}" type="pres">
      <dgm:prSet presAssocID="{0EFF0894-E335-4E5B-B0DB-F20B968B7970}" presName="tx1" presStyleLbl="revTx" presStyleIdx="2" presStyleCnt="3"/>
      <dgm:spPr/>
    </dgm:pt>
    <dgm:pt modelId="{B33B62ED-88CB-405F-A3D9-B3882208C60C}" type="pres">
      <dgm:prSet presAssocID="{0EFF0894-E335-4E5B-B0DB-F20B968B7970}" presName="vert1" presStyleCnt="0"/>
      <dgm:spPr/>
    </dgm:pt>
  </dgm:ptLst>
  <dgm:cxnLst>
    <dgm:cxn modelId="{02214E0A-7998-4A80-A9CC-E0E83C730F6C}" srcId="{82AFDEBF-02F5-487A-A17B-CDEF5F223F0C}" destId="{0EFF0894-E335-4E5B-B0DB-F20B968B7970}" srcOrd="2" destOrd="0" parTransId="{D0613A2A-2835-4463-9007-5EBF6D3A03A1}" sibTransId="{2B4E145D-0DC6-4A4D-BD20-F39DF0539521}"/>
    <dgm:cxn modelId="{4F08770B-94A0-4F49-92DE-AAF6643EAE58}" type="presOf" srcId="{0EFF0894-E335-4E5B-B0DB-F20B968B7970}" destId="{59490869-480E-4596-B1F2-744199EF5AFB}" srcOrd="0" destOrd="0" presId="urn:microsoft.com/office/officeart/2008/layout/LinedList"/>
    <dgm:cxn modelId="{0211CD63-7D9B-4F98-836F-EBA92B4B2CBF}" srcId="{82AFDEBF-02F5-487A-A17B-CDEF5F223F0C}" destId="{22EF9AE3-BBC3-40C2-AF01-BD7346299829}" srcOrd="1" destOrd="0" parTransId="{E24F1846-15BE-4723-8083-19B3E0A60D60}" sibTransId="{C4E274FC-2703-4163-A374-3E1DEA6C71B9}"/>
    <dgm:cxn modelId="{3D41CF43-B6CF-4131-A3D5-605CADA1050D}" srcId="{82AFDEBF-02F5-487A-A17B-CDEF5F223F0C}" destId="{C197EE7F-9A1A-4C6D-8EFD-3A61A6B978E4}" srcOrd="0" destOrd="0" parTransId="{DFAB8113-DDF0-4496-AFF4-7B9879943BDA}" sibTransId="{E98FE73F-30BB-4DFD-8F97-068FD005C426}"/>
    <dgm:cxn modelId="{500A338A-079A-4ACB-AD1A-253FF923C297}" type="presOf" srcId="{82AFDEBF-02F5-487A-A17B-CDEF5F223F0C}" destId="{ED29C44A-0FF0-4ABE-A8A0-651E15AD7231}" srcOrd="0" destOrd="0" presId="urn:microsoft.com/office/officeart/2008/layout/LinedList"/>
    <dgm:cxn modelId="{4B638BE5-938E-4216-8740-38051BE9BC22}" type="presOf" srcId="{C197EE7F-9A1A-4C6D-8EFD-3A61A6B978E4}" destId="{93505FBC-9FAA-4CAB-8D8E-1ADF31B7B88C}" srcOrd="0" destOrd="0" presId="urn:microsoft.com/office/officeart/2008/layout/LinedList"/>
    <dgm:cxn modelId="{A71DB5E7-87B8-4A00-B396-3BD63F1DD054}" type="presOf" srcId="{22EF9AE3-BBC3-40C2-AF01-BD7346299829}" destId="{309A0ED7-588C-468C-95B6-ECAEC32AA46F}" srcOrd="0" destOrd="0" presId="urn:microsoft.com/office/officeart/2008/layout/LinedList"/>
    <dgm:cxn modelId="{AC08AD60-B724-41C9-8911-87A9D475815D}" type="presParOf" srcId="{ED29C44A-0FF0-4ABE-A8A0-651E15AD7231}" destId="{BE251D0E-0566-4007-A4B7-00FDA1BEB3EC}" srcOrd="0" destOrd="0" presId="urn:microsoft.com/office/officeart/2008/layout/LinedList"/>
    <dgm:cxn modelId="{A0018074-063E-4993-B4F7-16C7ECC38D55}" type="presParOf" srcId="{ED29C44A-0FF0-4ABE-A8A0-651E15AD7231}" destId="{B11D5945-B1A6-40DB-80A7-2F8CCC5C7316}" srcOrd="1" destOrd="0" presId="urn:microsoft.com/office/officeart/2008/layout/LinedList"/>
    <dgm:cxn modelId="{799CBF66-974E-4FDF-85B9-67A610F42B65}" type="presParOf" srcId="{B11D5945-B1A6-40DB-80A7-2F8CCC5C7316}" destId="{93505FBC-9FAA-4CAB-8D8E-1ADF31B7B88C}" srcOrd="0" destOrd="0" presId="urn:microsoft.com/office/officeart/2008/layout/LinedList"/>
    <dgm:cxn modelId="{AD82A59F-7293-4834-B9A6-9293BA24E812}" type="presParOf" srcId="{B11D5945-B1A6-40DB-80A7-2F8CCC5C7316}" destId="{C30D7D9C-2051-45EC-809A-AA80AEB19EF7}" srcOrd="1" destOrd="0" presId="urn:microsoft.com/office/officeart/2008/layout/LinedList"/>
    <dgm:cxn modelId="{00D30564-443C-4B10-8B79-0F5E25711AED}" type="presParOf" srcId="{ED29C44A-0FF0-4ABE-A8A0-651E15AD7231}" destId="{B2D25961-98D4-4897-A803-8AE61CFD38AA}" srcOrd="2" destOrd="0" presId="urn:microsoft.com/office/officeart/2008/layout/LinedList"/>
    <dgm:cxn modelId="{4A2AE991-D79F-4B38-AB7C-EEAC93F6C380}" type="presParOf" srcId="{ED29C44A-0FF0-4ABE-A8A0-651E15AD7231}" destId="{7F0B79B0-1C78-4F8A-8BAB-0528DC313AC8}" srcOrd="3" destOrd="0" presId="urn:microsoft.com/office/officeart/2008/layout/LinedList"/>
    <dgm:cxn modelId="{24BBEFBE-D89C-4B17-836E-4D762EFAAFB4}" type="presParOf" srcId="{7F0B79B0-1C78-4F8A-8BAB-0528DC313AC8}" destId="{309A0ED7-588C-468C-95B6-ECAEC32AA46F}" srcOrd="0" destOrd="0" presId="urn:microsoft.com/office/officeart/2008/layout/LinedList"/>
    <dgm:cxn modelId="{0ADD589F-65E8-4675-AEE4-0889EE948C62}" type="presParOf" srcId="{7F0B79B0-1C78-4F8A-8BAB-0528DC313AC8}" destId="{A3BF861A-B98C-4E9C-BDD9-F5F94C463682}" srcOrd="1" destOrd="0" presId="urn:microsoft.com/office/officeart/2008/layout/LinedList"/>
    <dgm:cxn modelId="{754E3E82-E402-4108-9EC6-6D11649E95A0}" type="presParOf" srcId="{ED29C44A-0FF0-4ABE-A8A0-651E15AD7231}" destId="{D3E4E5C7-1D18-4119-9665-F6B8729C2F6D}" srcOrd="4" destOrd="0" presId="urn:microsoft.com/office/officeart/2008/layout/LinedList"/>
    <dgm:cxn modelId="{50F723B1-29FA-45DC-B492-005999E0A4E6}" type="presParOf" srcId="{ED29C44A-0FF0-4ABE-A8A0-651E15AD7231}" destId="{EFE32AC3-0D2F-4E1E-82E5-B84B28D5F6B2}" srcOrd="5" destOrd="0" presId="urn:microsoft.com/office/officeart/2008/layout/LinedList"/>
    <dgm:cxn modelId="{F8F3D3FB-7C69-48CC-91DA-713D16EDA37D}" type="presParOf" srcId="{EFE32AC3-0D2F-4E1E-82E5-B84B28D5F6B2}" destId="{59490869-480E-4596-B1F2-744199EF5AFB}" srcOrd="0" destOrd="0" presId="urn:microsoft.com/office/officeart/2008/layout/LinedList"/>
    <dgm:cxn modelId="{97151B15-7CE4-4B0D-BBCA-A4BA2F178349}" type="presParOf" srcId="{EFE32AC3-0D2F-4E1E-82E5-B84B28D5F6B2}" destId="{B33B62ED-88CB-405F-A3D9-B3882208C60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0B317F-252F-47F7-8A05-66587EA4BE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D6FAAFF-5E4E-4DED-9E39-753E44FF1288}">
      <dgm:prSet/>
      <dgm:spPr/>
      <dgm:t>
        <a:bodyPr/>
        <a:lstStyle/>
        <a:p>
          <a:r>
            <a:rPr lang="cs-CZ" b="1"/>
            <a:t>Prosociální</a:t>
          </a:r>
          <a:r>
            <a:rPr lang="cs-CZ"/>
            <a:t> – založeno na pomoci druhým.</a:t>
          </a:r>
          <a:endParaRPr lang="en-US"/>
        </a:p>
      </dgm:t>
    </dgm:pt>
    <dgm:pt modelId="{51C44A82-55CA-4A07-B8B1-5B741D775B7E}" type="parTrans" cxnId="{4CFB2452-D712-4F7B-9D4B-1A0EF660F0A9}">
      <dgm:prSet/>
      <dgm:spPr/>
      <dgm:t>
        <a:bodyPr/>
        <a:lstStyle/>
        <a:p>
          <a:endParaRPr lang="en-US"/>
        </a:p>
      </dgm:t>
    </dgm:pt>
    <dgm:pt modelId="{3B1C7FA4-F6B6-4FBD-8652-CB9F115D32E7}" type="sibTrans" cxnId="{4CFB2452-D712-4F7B-9D4B-1A0EF660F0A9}">
      <dgm:prSet/>
      <dgm:spPr/>
      <dgm:t>
        <a:bodyPr/>
        <a:lstStyle/>
        <a:p>
          <a:endParaRPr lang="en-US"/>
        </a:p>
      </dgm:t>
    </dgm:pt>
    <dgm:pt modelId="{2152F9C0-98CD-4224-955A-F8DAE05C0024}">
      <dgm:prSet/>
      <dgm:spPr/>
      <dgm:t>
        <a:bodyPr/>
        <a:lstStyle/>
        <a:p>
          <a:r>
            <a:rPr lang="cs-CZ" b="1"/>
            <a:t>Asociální </a:t>
          </a:r>
          <a:r>
            <a:rPr lang="cs-CZ"/>
            <a:t>– neodpovídá normám společnosti.</a:t>
          </a:r>
          <a:endParaRPr lang="en-US"/>
        </a:p>
      </dgm:t>
    </dgm:pt>
    <dgm:pt modelId="{D81D7E98-90EF-4A82-8267-BABA13D3F862}" type="parTrans" cxnId="{3C4BFC29-1E5E-4C08-85AE-DAD2C67DFEDD}">
      <dgm:prSet/>
      <dgm:spPr/>
      <dgm:t>
        <a:bodyPr/>
        <a:lstStyle/>
        <a:p>
          <a:endParaRPr lang="en-US"/>
        </a:p>
      </dgm:t>
    </dgm:pt>
    <dgm:pt modelId="{C612858E-57D7-4D3B-9519-71D2D4A22A18}" type="sibTrans" cxnId="{3C4BFC29-1E5E-4C08-85AE-DAD2C67DFEDD}">
      <dgm:prSet/>
      <dgm:spPr/>
      <dgm:t>
        <a:bodyPr/>
        <a:lstStyle/>
        <a:p>
          <a:endParaRPr lang="en-US"/>
        </a:p>
      </dgm:t>
    </dgm:pt>
    <dgm:pt modelId="{3BAC7771-AD3D-4323-A7F1-936FA486781D}">
      <dgm:prSet/>
      <dgm:spPr/>
      <dgm:t>
        <a:bodyPr/>
        <a:lstStyle/>
        <a:p>
          <a:r>
            <a:rPr lang="cs-CZ" b="1"/>
            <a:t>Antisociální </a:t>
          </a:r>
          <a:r>
            <a:rPr lang="cs-CZ"/>
            <a:t>– pohybuje se na hraně zákona. </a:t>
          </a:r>
          <a:endParaRPr lang="en-US"/>
        </a:p>
      </dgm:t>
    </dgm:pt>
    <dgm:pt modelId="{978D01BA-A464-4AC4-8F26-232D12C27363}" type="parTrans" cxnId="{D5144777-ECD1-499E-9AE1-40454D464035}">
      <dgm:prSet/>
      <dgm:spPr/>
      <dgm:t>
        <a:bodyPr/>
        <a:lstStyle/>
        <a:p>
          <a:endParaRPr lang="en-US"/>
        </a:p>
      </dgm:t>
    </dgm:pt>
    <dgm:pt modelId="{BD878BC7-31A6-4F1B-9051-B3FF3284804D}" type="sibTrans" cxnId="{D5144777-ECD1-499E-9AE1-40454D464035}">
      <dgm:prSet/>
      <dgm:spPr/>
      <dgm:t>
        <a:bodyPr/>
        <a:lstStyle/>
        <a:p>
          <a:endParaRPr lang="en-US"/>
        </a:p>
      </dgm:t>
    </dgm:pt>
    <dgm:pt modelId="{FE9B221D-E567-4888-9464-80C3B915AEE4}" type="pres">
      <dgm:prSet presAssocID="{2E0B317F-252F-47F7-8A05-66587EA4BE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C1B7FF-89E7-48B8-B729-A5F852A24589}" type="pres">
      <dgm:prSet presAssocID="{BD6FAAFF-5E4E-4DED-9E39-753E44FF1288}" presName="hierRoot1" presStyleCnt="0"/>
      <dgm:spPr/>
    </dgm:pt>
    <dgm:pt modelId="{56704900-FE89-4336-8F18-ECD7218DD0AA}" type="pres">
      <dgm:prSet presAssocID="{BD6FAAFF-5E4E-4DED-9E39-753E44FF1288}" presName="composite" presStyleCnt="0"/>
      <dgm:spPr/>
    </dgm:pt>
    <dgm:pt modelId="{E1F6B533-743F-40B4-BE47-BC0706DE67EC}" type="pres">
      <dgm:prSet presAssocID="{BD6FAAFF-5E4E-4DED-9E39-753E44FF1288}" presName="background" presStyleLbl="node0" presStyleIdx="0" presStyleCnt="3"/>
      <dgm:spPr/>
    </dgm:pt>
    <dgm:pt modelId="{B2EA9956-77B1-44A8-B17B-B888DBED08C1}" type="pres">
      <dgm:prSet presAssocID="{BD6FAAFF-5E4E-4DED-9E39-753E44FF1288}" presName="text" presStyleLbl="fgAcc0" presStyleIdx="0" presStyleCnt="3">
        <dgm:presLayoutVars>
          <dgm:chPref val="3"/>
        </dgm:presLayoutVars>
      </dgm:prSet>
      <dgm:spPr/>
    </dgm:pt>
    <dgm:pt modelId="{A1A7C66B-5CED-4545-93A7-4099996E986E}" type="pres">
      <dgm:prSet presAssocID="{BD6FAAFF-5E4E-4DED-9E39-753E44FF1288}" presName="hierChild2" presStyleCnt="0"/>
      <dgm:spPr/>
    </dgm:pt>
    <dgm:pt modelId="{E2930817-5110-4ECE-96C9-273E1A2B28CD}" type="pres">
      <dgm:prSet presAssocID="{2152F9C0-98CD-4224-955A-F8DAE05C0024}" presName="hierRoot1" presStyleCnt="0"/>
      <dgm:spPr/>
    </dgm:pt>
    <dgm:pt modelId="{4F5680F3-BAE2-45A0-A49E-C80FE98D420D}" type="pres">
      <dgm:prSet presAssocID="{2152F9C0-98CD-4224-955A-F8DAE05C0024}" presName="composite" presStyleCnt="0"/>
      <dgm:spPr/>
    </dgm:pt>
    <dgm:pt modelId="{366DC205-50BB-44CE-AAB5-717C9269883B}" type="pres">
      <dgm:prSet presAssocID="{2152F9C0-98CD-4224-955A-F8DAE05C0024}" presName="background" presStyleLbl="node0" presStyleIdx="1" presStyleCnt="3"/>
      <dgm:spPr/>
    </dgm:pt>
    <dgm:pt modelId="{E3757207-41B1-453C-8DC4-D7E3D8EFA110}" type="pres">
      <dgm:prSet presAssocID="{2152F9C0-98CD-4224-955A-F8DAE05C0024}" presName="text" presStyleLbl="fgAcc0" presStyleIdx="1" presStyleCnt="3">
        <dgm:presLayoutVars>
          <dgm:chPref val="3"/>
        </dgm:presLayoutVars>
      </dgm:prSet>
      <dgm:spPr/>
    </dgm:pt>
    <dgm:pt modelId="{57759192-7763-4C58-B59B-40B1A6B162A9}" type="pres">
      <dgm:prSet presAssocID="{2152F9C0-98CD-4224-955A-F8DAE05C0024}" presName="hierChild2" presStyleCnt="0"/>
      <dgm:spPr/>
    </dgm:pt>
    <dgm:pt modelId="{4918C729-5BF3-4D6E-B026-2B95A099D6F0}" type="pres">
      <dgm:prSet presAssocID="{3BAC7771-AD3D-4323-A7F1-936FA486781D}" presName="hierRoot1" presStyleCnt="0"/>
      <dgm:spPr/>
    </dgm:pt>
    <dgm:pt modelId="{1A99EA55-3DCD-4057-9278-6A21655D14CC}" type="pres">
      <dgm:prSet presAssocID="{3BAC7771-AD3D-4323-A7F1-936FA486781D}" presName="composite" presStyleCnt="0"/>
      <dgm:spPr/>
    </dgm:pt>
    <dgm:pt modelId="{CC000661-876D-49D1-BC8E-98FE514ED41F}" type="pres">
      <dgm:prSet presAssocID="{3BAC7771-AD3D-4323-A7F1-936FA486781D}" presName="background" presStyleLbl="node0" presStyleIdx="2" presStyleCnt="3"/>
      <dgm:spPr/>
    </dgm:pt>
    <dgm:pt modelId="{5B2E171B-0FA7-44FA-B89A-03B6622672C8}" type="pres">
      <dgm:prSet presAssocID="{3BAC7771-AD3D-4323-A7F1-936FA486781D}" presName="text" presStyleLbl="fgAcc0" presStyleIdx="2" presStyleCnt="3">
        <dgm:presLayoutVars>
          <dgm:chPref val="3"/>
        </dgm:presLayoutVars>
      </dgm:prSet>
      <dgm:spPr/>
    </dgm:pt>
    <dgm:pt modelId="{2169CABC-7BB9-457A-9ED7-475949D3B52E}" type="pres">
      <dgm:prSet presAssocID="{3BAC7771-AD3D-4323-A7F1-936FA486781D}" presName="hierChild2" presStyleCnt="0"/>
      <dgm:spPr/>
    </dgm:pt>
  </dgm:ptLst>
  <dgm:cxnLst>
    <dgm:cxn modelId="{1A4C2E22-E93B-4DEA-BEEF-E3A075DFE76F}" type="presOf" srcId="{2152F9C0-98CD-4224-955A-F8DAE05C0024}" destId="{E3757207-41B1-453C-8DC4-D7E3D8EFA110}" srcOrd="0" destOrd="0" presId="urn:microsoft.com/office/officeart/2005/8/layout/hierarchy1"/>
    <dgm:cxn modelId="{3C4BFC29-1E5E-4C08-85AE-DAD2C67DFEDD}" srcId="{2E0B317F-252F-47F7-8A05-66587EA4BED3}" destId="{2152F9C0-98CD-4224-955A-F8DAE05C0024}" srcOrd="1" destOrd="0" parTransId="{D81D7E98-90EF-4A82-8267-BABA13D3F862}" sibTransId="{C612858E-57D7-4D3B-9519-71D2D4A22A18}"/>
    <dgm:cxn modelId="{4CFB2452-D712-4F7B-9D4B-1A0EF660F0A9}" srcId="{2E0B317F-252F-47F7-8A05-66587EA4BED3}" destId="{BD6FAAFF-5E4E-4DED-9E39-753E44FF1288}" srcOrd="0" destOrd="0" parTransId="{51C44A82-55CA-4A07-B8B1-5B741D775B7E}" sibTransId="{3B1C7FA4-F6B6-4FBD-8652-CB9F115D32E7}"/>
    <dgm:cxn modelId="{D5144777-ECD1-499E-9AE1-40454D464035}" srcId="{2E0B317F-252F-47F7-8A05-66587EA4BED3}" destId="{3BAC7771-AD3D-4323-A7F1-936FA486781D}" srcOrd="2" destOrd="0" parTransId="{978D01BA-A464-4AC4-8F26-232D12C27363}" sibTransId="{BD878BC7-31A6-4F1B-9051-B3FF3284804D}"/>
    <dgm:cxn modelId="{890DCA79-8C61-446A-8ECC-175B08E0A409}" type="presOf" srcId="{2E0B317F-252F-47F7-8A05-66587EA4BED3}" destId="{FE9B221D-E567-4888-9464-80C3B915AEE4}" srcOrd="0" destOrd="0" presId="urn:microsoft.com/office/officeart/2005/8/layout/hierarchy1"/>
    <dgm:cxn modelId="{9378ABCE-D839-40AD-BAED-2D813D2AE5C9}" type="presOf" srcId="{3BAC7771-AD3D-4323-A7F1-936FA486781D}" destId="{5B2E171B-0FA7-44FA-B89A-03B6622672C8}" srcOrd="0" destOrd="0" presId="urn:microsoft.com/office/officeart/2005/8/layout/hierarchy1"/>
    <dgm:cxn modelId="{55F687F0-5BC2-4D39-9DE3-27FBBFE8416A}" type="presOf" srcId="{BD6FAAFF-5E4E-4DED-9E39-753E44FF1288}" destId="{B2EA9956-77B1-44A8-B17B-B888DBED08C1}" srcOrd="0" destOrd="0" presId="urn:microsoft.com/office/officeart/2005/8/layout/hierarchy1"/>
    <dgm:cxn modelId="{E1F04838-3711-434F-98CC-E3B9B00453E8}" type="presParOf" srcId="{FE9B221D-E567-4888-9464-80C3B915AEE4}" destId="{34C1B7FF-89E7-48B8-B729-A5F852A24589}" srcOrd="0" destOrd="0" presId="urn:microsoft.com/office/officeart/2005/8/layout/hierarchy1"/>
    <dgm:cxn modelId="{05B4E8B1-4D51-42A2-BFA9-1343DB0CEEC1}" type="presParOf" srcId="{34C1B7FF-89E7-48B8-B729-A5F852A24589}" destId="{56704900-FE89-4336-8F18-ECD7218DD0AA}" srcOrd="0" destOrd="0" presId="urn:microsoft.com/office/officeart/2005/8/layout/hierarchy1"/>
    <dgm:cxn modelId="{0FAE7B0F-5601-452E-A5F6-6604F2A3246B}" type="presParOf" srcId="{56704900-FE89-4336-8F18-ECD7218DD0AA}" destId="{E1F6B533-743F-40B4-BE47-BC0706DE67EC}" srcOrd="0" destOrd="0" presId="urn:microsoft.com/office/officeart/2005/8/layout/hierarchy1"/>
    <dgm:cxn modelId="{E7DC427C-08D5-4EE1-A245-DAB6DA0D2318}" type="presParOf" srcId="{56704900-FE89-4336-8F18-ECD7218DD0AA}" destId="{B2EA9956-77B1-44A8-B17B-B888DBED08C1}" srcOrd="1" destOrd="0" presId="urn:microsoft.com/office/officeart/2005/8/layout/hierarchy1"/>
    <dgm:cxn modelId="{051E1173-B210-40CD-AB38-228D059249CF}" type="presParOf" srcId="{34C1B7FF-89E7-48B8-B729-A5F852A24589}" destId="{A1A7C66B-5CED-4545-93A7-4099996E986E}" srcOrd="1" destOrd="0" presId="urn:microsoft.com/office/officeart/2005/8/layout/hierarchy1"/>
    <dgm:cxn modelId="{62BB5E54-BD1A-4012-8DD2-97795CF85428}" type="presParOf" srcId="{FE9B221D-E567-4888-9464-80C3B915AEE4}" destId="{E2930817-5110-4ECE-96C9-273E1A2B28CD}" srcOrd="1" destOrd="0" presId="urn:microsoft.com/office/officeart/2005/8/layout/hierarchy1"/>
    <dgm:cxn modelId="{510148D9-2A72-4388-B2A7-63281B932AD8}" type="presParOf" srcId="{E2930817-5110-4ECE-96C9-273E1A2B28CD}" destId="{4F5680F3-BAE2-45A0-A49E-C80FE98D420D}" srcOrd="0" destOrd="0" presId="urn:microsoft.com/office/officeart/2005/8/layout/hierarchy1"/>
    <dgm:cxn modelId="{4B550429-5FB2-48A1-A5ED-85F5ECE093F3}" type="presParOf" srcId="{4F5680F3-BAE2-45A0-A49E-C80FE98D420D}" destId="{366DC205-50BB-44CE-AAB5-717C9269883B}" srcOrd="0" destOrd="0" presId="urn:microsoft.com/office/officeart/2005/8/layout/hierarchy1"/>
    <dgm:cxn modelId="{A464B17E-9B61-4E91-8C96-DFF93BAF86C4}" type="presParOf" srcId="{4F5680F3-BAE2-45A0-A49E-C80FE98D420D}" destId="{E3757207-41B1-453C-8DC4-D7E3D8EFA110}" srcOrd="1" destOrd="0" presId="urn:microsoft.com/office/officeart/2005/8/layout/hierarchy1"/>
    <dgm:cxn modelId="{15FB954A-3A12-4FF3-BE34-C69F89FBE9FD}" type="presParOf" srcId="{E2930817-5110-4ECE-96C9-273E1A2B28CD}" destId="{57759192-7763-4C58-B59B-40B1A6B162A9}" srcOrd="1" destOrd="0" presId="urn:microsoft.com/office/officeart/2005/8/layout/hierarchy1"/>
    <dgm:cxn modelId="{224C22A7-A7F5-4DE4-B0B7-094A40511D55}" type="presParOf" srcId="{FE9B221D-E567-4888-9464-80C3B915AEE4}" destId="{4918C729-5BF3-4D6E-B026-2B95A099D6F0}" srcOrd="2" destOrd="0" presId="urn:microsoft.com/office/officeart/2005/8/layout/hierarchy1"/>
    <dgm:cxn modelId="{09B9E12E-6B8B-4E2D-96B1-4FEB97BB64EE}" type="presParOf" srcId="{4918C729-5BF3-4D6E-B026-2B95A099D6F0}" destId="{1A99EA55-3DCD-4057-9278-6A21655D14CC}" srcOrd="0" destOrd="0" presId="urn:microsoft.com/office/officeart/2005/8/layout/hierarchy1"/>
    <dgm:cxn modelId="{66561237-6C2A-4C9D-A3C3-8EAD82FBE800}" type="presParOf" srcId="{1A99EA55-3DCD-4057-9278-6A21655D14CC}" destId="{CC000661-876D-49D1-BC8E-98FE514ED41F}" srcOrd="0" destOrd="0" presId="urn:microsoft.com/office/officeart/2005/8/layout/hierarchy1"/>
    <dgm:cxn modelId="{7A828375-FC89-44C6-BD6D-8F86CB0B672F}" type="presParOf" srcId="{1A99EA55-3DCD-4057-9278-6A21655D14CC}" destId="{5B2E171B-0FA7-44FA-B89A-03B6622672C8}" srcOrd="1" destOrd="0" presId="urn:microsoft.com/office/officeart/2005/8/layout/hierarchy1"/>
    <dgm:cxn modelId="{21F09704-229A-4F90-B586-2FBD34BB9DA5}" type="presParOf" srcId="{4918C729-5BF3-4D6E-B026-2B95A099D6F0}" destId="{2169CABC-7BB9-457A-9ED7-475949D3B52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4E4732-E4E2-4B03-9FDF-1CB07ED1E217}" type="doc">
      <dgm:prSet loTypeId="urn:microsoft.com/office/officeart/2005/8/layout/radial5" loCatId="cycle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cs-CZ"/>
        </a:p>
      </dgm:t>
    </dgm:pt>
    <dgm:pt modelId="{FB21AA0A-997B-4A39-A3F2-A33A483F4175}">
      <dgm:prSet phldrT="[Text]"/>
      <dgm:spPr/>
      <dgm:t>
        <a:bodyPr/>
        <a:lstStyle/>
        <a:p>
          <a:r>
            <a:rPr lang="cs-CZ" dirty="0"/>
            <a:t>Psychologické obory</a:t>
          </a:r>
        </a:p>
      </dgm:t>
    </dgm:pt>
    <dgm:pt modelId="{9B54CDC2-5A0F-46BE-86DA-F4B1209A1A0B}" type="parTrans" cxnId="{958AE1C0-17D0-4D6D-82CF-70CD7856D1C4}">
      <dgm:prSet/>
      <dgm:spPr/>
      <dgm:t>
        <a:bodyPr/>
        <a:lstStyle/>
        <a:p>
          <a:endParaRPr lang="cs-CZ"/>
        </a:p>
      </dgm:t>
    </dgm:pt>
    <dgm:pt modelId="{14F7297F-24E5-484A-9C28-9922E9198542}" type="sibTrans" cxnId="{958AE1C0-17D0-4D6D-82CF-70CD7856D1C4}">
      <dgm:prSet/>
      <dgm:spPr/>
      <dgm:t>
        <a:bodyPr/>
        <a:lstStyle/>
        <a:p>
          <a:endParaRPr lang="cs-CZ"/>
        </a:p>
      </dgm:t>
    </dgm:pt>
    <dgm:pt modelId="{638D0B45-C336-43EB-BB89-52920ADEABFA}">
      <dgm:prSet phldrT="[Text]"/>
      <dgm:spPr/>
      <dgm:t>
        <a:bodyPr/>
        <a:lstStyle/>
        <a:p>
          <a:r>
            <a:rPr lang="cs-CZ" dirty="0"/>
            <a:t>Základní</a:t>
          </a:r>
        </a:p>
      </dgm:t>
    </dgm:pt>
    <dgm:pt modelId="{FF1F850D-7CEE-43DE-B170-1224A9AFB7B1}" type="parTrans" cxnId="{DE63AA8F-A7C9-4BFE-AE55-F9D490E31E56}">
      <dgm:prSet/>
      <dgm:spPr/>
      <dgm:t>
        <a:bodyPr/>
        <a:lstStyle/>
        <a:p>
          <a:endParaRPr lang="cs-CZ"/>
        </a:p>
      </dgm:t>
    </dgm:pt>
    <dgm:pt modelId="{D0E73175-09EF-4CF7-A20B-9616F622AF09}" type="sibTrans" cxnId="{DE63AA8F-A7C9-4BFE-AE55-F9D490E31E56}">
      <dgm:prSet/>
      <dgm:spPr/>
      <dgm:t>
        <a:bodyPr/>
        <a:lstStyle/>
        <a:p>
          <a:endParaRPr lang="cs-CZ"/>
        </a:p>
      </dgm:t>
    </dgm:pt>
    <dgm:pt modelId="{46ED0357-7870-456F-9D98-CDBF8BA9322B}">
      <dgm:prSet phldrT="[Text]"/>
      <dgm:spPr/>
      <dgm:t>
        <a:bodyPr/>
        <a:lstStyle/>
        <a:p>
          <a:r>
            <a:rPr lang="cs-CZ" dirty="0"/>
            <a:t>Speciální</a:t>
          </a:r>
        </a:p>
      </dgm:t>
    </dgm:pt>
    <dgm:pt modelId="{B09C0A40-FD87-4FD2-8EC3-A61FE5560832}" type="parTrans" cxnId="{92970D3F-52F3-42E8-A09D-8FEF3271093A}">
      <dgm:prSet/>
      <dgm:spPr/>
      <dgm:t>
        <a:bodyPr/>
        <a:lstStyle/>
        <a:p>
          <a:endParaRPr lang="cs-CZ"/>
        </a:p>
      </dgm:t>
    </dgm:pt>
    <dgm:pt modelId="{7502ECEE-A879-40D0-BB99-59E1561CF328}" type="sibTrans" cxnId="{92970D3F-52F3-42E8-A09D-8FEF3271093A}">
      <dgm:prSet/>
      <dgm:spPr/>
      <dgm:t>
        <a:bodyPr/>
        <a:lstStyle/>
        <a:p>
          <a:endParaRPr lang="cs-CZ"/>
        </a:p>
      </dgm:t>
    </dgm:pt>
    <dgm:pt modelId="{DD1218DC-9A49-45DD-B865-5793C1FA6556}">
      <dgm:prSet phldrT="[Text]"/>
      <dgm:spPr/>
      <dgm:t>
        <a:bodyPr/>
        <a:lstStyle/>
        <a:p>
          <a:r>
            <a:rPr lang="cs-CZ" dirty="0"/>
            <a:t>Aplikované</a:t>
          </a:r>
        </a:p>
      </dgm:t>
    </dgm:pt>
    <dgm:pt modelId="{9307017E-DEDF-45B5-9C11-BC7EBFA662D1}" type="parTrans" cxnId="{CBE22515-A47A-4364-AB6F-5E86826EC10E}">
      <dgm:prSet/>
      <dgm:spPr/>
      <dgm:t>
        <a:bodyPr/>
        <a:lstStyle/>
        <a:p>
          <a:endParaRPr lang="cs-CZ"/>
        </a:p>
      </dgm:t>
    </dgm:pt>
    <dgm:pt modelId="{DB14E8FB-C3FE-4734-8182-F9C7419296EC}" type="sibTrans" cxnId="{CBE22515-A47A-4364-AB6F-5E86826EC10E}">
      <dgm:prSet/>
      <dgm:spPr/>
      <dgm:t>
        <a:bodyPr/>
        <a:lstStyle/>
        <a:p>
          <a:endParaRPr lang="cs-CZ"/>
        </a:p>
      </dgm:t>
    </dgm:pt>
    <dgm:pt modelId="{C506E0B2-253E-417E-A4EF-F7828584486D}" type="pres">
      <dgm:prSet presAssocID="{CB4E4732-E4E2-4B03-9FDF-1CB07ED1E21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3E5D59B-827E-44A7-95BF-DFA12A1A5DF2}" type="pres">
      <dgm:prSet presAssocID="{FB21AA0A-997B-4A39-A3F2-A33A483F4175}" presName="centerShape" presStyleLbl="node0" presStyleIdx="0" presStyleCnt="1"/>
      <dgm:spPr/>
    </dgm:pt>
    <dgm:pt modelId="{CCC51ACF-617F-47CA-B2CE-4FF6F261A7ED}" type="pres">
      <dgm:prSet presAssocID="{FF1F850D-7CEE-43DE-B170-1224A9AFB7B1}" presName="parTrans" presStyleLbl="sibTrans2D1" presStyleIdx="0" presStyleCnt="3"/>
      <dgm:spPr/>
    </dgm:pt>
    <dgm:pt modelId="{3DDD491F-EBFD-4EE0-A64F-9A55085862D3}" type="pres">
      <dgm:prSet presAssocID="{FF1F850D-7CEE-43DE-B170-1224A9AFB7B1}" presName="connectorText" presStyleLbl="sibTrans2D1" presStyleIdx="0" presStyleCnt="3"/>
      <dgm:spPr/>
    </dgm:pt>
    <dgm:pt modelId="{8E469811-6D44-440C-8B90-733E21FC422D}" type="pres">
      <dgm:prSet presAssocID="{638D0B45-C336-43EB-BB89-52920ADEABFA}" presName="node" presStyleLbl="node1" presStyleIdx="0" presStyleCnt="3">
        <dgm:presLayoutVars>
          <dgm:bulletEnabled val="1"/>
        </dgm:presLayoutVars>
      </dgm:prSet>
      <dgm:spPr/>
    </dgm:pt>
    <dgm:pt modelId="{FBED2BD4-7DD9-4259-B0CE-E6055963247B}" type="pres">
      <dgm:prSet presAssocID="{B09C0A40-FD87-4FD2-8EC3-A61FE5560832}" presName="parTrans" presStyleLbl="sibTrans2D1" presStyleIdx="1" presStyleCnt="3"/>
      <dgm:spPr/>
    </dgm:pt>
    <dgm:pt modelId="{7ACB277C-CCD6-4BB2-9F29-8423766A7BA4}" type="pres">
      <dgm:prSet presAssocID="{B09C0A40-FD87-4FD2-8EC3-A61FE5560832}" presName="connectorText" presStyleLbl="sibTrans2D1" presStyleIdx="1" presStyleCnt="3"/>
      <dgm:spPr/>
    </dgm:pt>
    <dgm:pt modelId="{C92B68C7-BFE6-4AEC-9C62-83F570CCF7AF}" type="pres">
      <dgm:prSet presAssocID="{46ED0357-7870-456F-9D98-CDBF8BA9322B}" presName="node" presStyleLbl="node1" presStyleIdx="1" presStyleCnt="3">
        <dgm:presLayoutVars>
          <dgm:bulletEnabled val="1"/>
        </dgm:presLayoutVars>
      </dgm:prSet>
      <dgm:spPr/>
    </dgm:pt>
    <dgm:pt modelId="{B18B5CDA-9EB2-4C9E-9C2F-A74771F181A4}" type="pres">
      <dgm:prSet presAssocID="{9307017E-DEDF-45B5-9C11-BC7EBFA662D1}" presName="parTrans" presStyleLbl="sibTrans2D1" presStyleIdx="2" presStyleCnt="3"/>
      <dgm:spPr/>
    </dgm:pt>
    <dgm:pt modelId="{FAB40931-337B-4C81-ACCB-3E8BE4EB7C30}" type="pres">
      <dgm:prSet presAssocID="{9307017E-DEDF-45B5-9C11-BC7EBFA662D1}" presName="connectorText" presStyleLbl="sibTrans2D1" presStyleIdx="2" presStyleCnt="3"/>
      <dgm:spPr/>
    </dgm:pt>
    <dgm:pt modelId="{1322DA5E-B05A-4196-BADC-A3BDD28870CB}" type="pres">
      <dgm:prSet presAssocID="{DD1218DC-9A49-45DD-B865-5793C1FA6556}" presName="node" presStyleLbl="node1" presStyleIdx="2" presStyleCnt="3">
        <dgm:presLayoutVars>
          <dgm:bulletEnabled val="1"/>
        </dgm:presLayoutVars>
      </dgm:prSet>
      <dgm:spPr/>
    </dgm:pt>
  </dgm:ptLst>
  <dgm:cxnLst>
    <dgm:cxn modelId="{CBE22515-A47A-4364-AB6F-5E86826EC10E}" srcId="{FB21AA0A-997B-4A39-A3F2-A33A483F4175}" destId="{DD1218DC-9A49-45DD-B865-5793C1FA6556}" srcOrd="2" destOrd="0" parTransId="{9307017E-DEDF-45B5-9C11-BC7EBFA662D1}" sibTransId="{DB14E8FB-C3FE-4734-8182-F9C7419296EC}"/>
    <dgm:cxn modelId="{BD5B5824-3283-4DE3-A4C7-991EDCF294FA}" type="presOf" srcId="{DD1218DC-9A49-45DD-B865-5793C1FA6556}" destId="{1322DA5E-B05A-4196-BADC-A3BDD28870CB}" srcOrd="0" destOrd="0" presId="urn:microsoft.com/office/officeart/2005/8/layout/radial5"/>
    <dgm:cxn modelId="{621DEB27-0E86-44AE-8BD5-9D4F87E0981D}" type="presOf" srcId="{FF1F850D-7CEE-43DE-B170-1224A9AFB7B1}" destId="{3DDD491F-EBFD-4EE0-A64F-9A55085862D3}" srcOrd="1" destOrd="0" presId="urn:microsoft.com/office/officeart/2005/8/layout/radial5"/>
    <dgm:cxn modelId="{C571353D-A66C-4CFE-A4E8-6CE0A38F4EA8}" type="presOf" srcId="{B09C0A40-FD87-4FD2-8EC3-A61FE5560832}" destId="{7ACB277C-CCD6-4BB2-9F29-8423766A7BA4}" srcOrd="1" destOrd="0" presId="urn:microsoft.com/office/officeart/2005/8/layout/radial5"/>
    <dgm:cxn modelId="{92970D3F-52F3-42E8-A09D-8FEF3271093A}" srcId="{FB21AA0A-997B-4A39-A3F2-A33A483F4175}" destId="{46ED0357-7870-456F-9D98-CDBF8BA9322B}" srcOrd="1" destOrd="0" parTransId="{B09C0A40-FD87-4FD2-8EC3-A61FE5560832}" sibTransId="{7502ECEE-A879-40D0-BB99-59E1561CF328}"/>
    <dgm:cxn modelId="{E0AFEC40-211E-4E0D-9B7C-F9C396701DC9}" type="presOf" srcId="{9307017E-DEDF-45B5-9C11-BC7EBFA662D1}" destId="{B18B5CDA-9EB2-4C9E-9C2F-A74771F181A4}" srcOrd="0" destOrd="0" presId="urn:microsoft.com/office/officeart/2005/8/layout/radial5"/>
    <dgm:cxn modelId="{0681F55C-861D-48E3-90AF-97A51561BB9C}" type="presOf" srcId="{46ED0357-7870-456F-9D98-CDBF8BA9322B}" destId="{C92B68C7-BFE6-4AEC-9C62-83F570CCF7AF}" srcOrd="0" destOrd="0" presId="urn:microsoft.com/office/officeart/2005/8/layout/radial5"/>
    <dgm:cxn modelId="{8B2AC245-753D-44DE-9C83-58EF94E9CF02}" type="presOf" srcId="{CB4E4732-E4E2-4B03-9FDF-1CB07ED1E217}" destId="{C506E0B2-253E-417E-A4EF-F7828584486D}" srcOrd="0" destOrd="0" presId="urn:microsoft.com/office/officeart/2005/8/layout/radial5"/>
    <dgm:cxn modelId="{F9E1B284-A0E6-4B18-9AEB-31F82DD4300C}" type="presOf" srcId="{638D0B45-C336-43EB-BB89-52920ADEABFA}" destId="{8E469811-6D44-440C-8B90-733E21FC422D}" srcOrd="0" destOrd="0" presId="urn:microsoft.com/office/officeart/2005/8/layout/radial5"/>
    <dgm:cxn modelId="{DE63AA8F-A7C9-4BFE-AE55-F9D490E31E56}" srcId="{FB21AA0A-997B-4A39-A3F2-A33A483F4175}" destId="{638D0B45-C336-43EB-BB89-52920ADEABFA}" srcOrd="0" destOrd="0" parTransId="{FF1F850D-7CEE-43DE-B170-1224A9AFB7B1}" sibTransId="{D0E73175-09EF-4CF7-A20B-9616F622AF09}"/>
    <dgm:cxn modelId="{356BADBD-5230-472C-98C7-568A8691B60A}" type="presOf" srcId="{FB21AA0A-997B-4A39-A3F2-A33A483F4175}" destId="{23E5D59B-827E-44A7-95BF-DFA12A1A5DF2}" srcOrd="0" destOrd="0" presId="urn:microsoft.com/office/officeart/2005/8/layout/radial5"/>
    <dgm:cxn modelId="{958AE1C0-17D0-4D6D-82CF-70CD7856D1C4}" srcId="{CB4E4732-E4E2-4B03-9FDF-1CB07ED1E217}" destId="{FB21AA0A-997B-4A39-A3F2-A33A483F4175}" srcOrd="0" destOrd="0" parTransId="{9B54CDC2-5A0F-46BE-86DA-F4B1209A1A0B}" sibTransId="{14F7297F-24E5-484A-9C28-9922E9198542}"/>
    <dgm:cxn modelId="{08E6A5CF-36FC-4530-8551-5F269372C3C8}" type="presOf" srcId="{9307017E-DEDF-45B5-9C11-BC7EBFA662D1}" destId="{FAB40931-337B-4C81-ACCB-3E8BE4EB7C30}" srcOrd="1" destOrd="0" presId="urn:microsoft.com/office/officeart/2005/8/layout/radial5"/>
    <dgm:cxn modelId="{58D114DD-21F8-4D8E-9AD6-979305250D6E}" type="presOf" srcId="{FF1F850D-7CEE-43DE-B170-1224A9AFB7B1}" destId="{CCC51ACF-617F-47CA-B2CE-4FF6F261A7ED}" srcOrd="0" destOrd="0" presId="urn:microsoft.com/office/officeart/2005/8/layout/radial5"/>
    <dgm:cxn modelId="{1BFE76F3-B49E-427D-B580-5DDE6E4FBFEA}" type="presOf" srcId="{B09C0A40-FD87-4FD2-8EC3-A61FE5560832}" destId="{FBED2BD4-7DD9-4259-B0CE-E6055963247B}" srcOrd="0" destOrd="0" presId="urn:microsoft.com/office/officeart/2005/8/layout/radial5"/>
    <dgm:cxn modelId="{5D7CC1CB-0174-42FB-BF8E-CBDB798CFFD2}" type="presParOf" srcId="{C506E0B2-253E-417E-A4EF-F7828584486D}" destId="{23E5D59B-827E-44A7-95BF-DFA12A1A5DF2}" srcOrd="0" destOrd="0" presId="urn:microsoft.com/office/officeart/2005/8/layout/radial5"/>
    <dgm:cxn modelId="{81366CDF-CA40-46A7-987C-D14CB393B127}" type="presParOf" srcId="{C506E0B2-253E-417E-A4EF-F7828584486D}" destId="{CCC51ACF-617F-47CA-B2CE-4FF6F261A7ED}" srcOrd="1" destOrd="0" presId="urn:microsoft.com/office/officeart/2005/8/layout/radial5"/>
    <dgm:cxn modelId="{0EC4DB22-4D3A-4C49-89E5-8E5B824862E3}" type="presParOf" srcId="{CCC51ACF-617F-47CA-B2CE-4FF6F261A7ED}" destId="{3DDD491F-EBFD-4EE0-A64F-9A55085862D3}" srcOrd="0" destOrd="0" presId="urn:microsoft.com/office/officeart/2005/8/layout/radial5"/>
    <dgm:cxn modelId="{7071BA08-1413-46B4-ABD8-865E78AFC4F2}" type="presParOf" srcId="{C506E0B2-253E-417E-A4EF-F7828584486D}" destId="{8E469811-6D44-440C-8B90-733E21FC422D}" srcOrd="2" destOrd="0" presId="urn:microsoft.com/office/officeart/2005/8/layout/radial5"/>
    <dgm:cxn modelId="{6E7CFAA2-D995-46BE-84A5-EFCCF4BC7430}" type="presParOf" srcId="{C506E0B2-253E-417E-A4EF-F7828584486D}" destId="{FBED2BD4-7DD9-4259-B0CE-E6055963247B}" srcOrd="3" destOrd="0" presId="urn:microsoft.com/office/officeart/2005/8/layout/radial5"/>
    <dgm:cxn modelId="{08B56801-C49A-4A6D-BE78-A77757A830AB}" type="presParOf" srcId="{FBED2BD4-7DD9-4259-B0CE-E6055963247B}" destId="{7ACB277C-CCD6-4BB2-9F29-8423766A7BA4}" srcOrd="0" destOrd="0" presId="urn:microsoft.com/office/officeart/2005/8/layout/radial5"/>
    <dgm:cxn modelId="{521C967D-0467-4560-91C0-02A27069D891}" type="presParOf" srcId="{C506E0B2-253E-417E-A4EF-F7828584486D}" destId="{C92B68C7-BFE6-4AEC-9C62-83F570CCF7AF}" srcOrd="4" destOrd="0" presId="urn:microsoft.com/office/officeart/2005/8/layout/radial5"/>
    <dgm:cxn modelId="{2D8A7E6A-1D1B-4ACB-AF72-0EA4F5540924}" type="presParOf" srcId="{C506E0B2-253E-417E-A4EF-F7828584486D}" destId="{B18B5CDA-9EB2-4C9E-9C2F-A74771F181A4}" srcOrd="5" destOrd="0" presId="urn:microsoft.com/office/officeart/2005/8/layout/radial5"/>
    <dgm:cxn modelId="{5515A025-1D90-4364-B45E-0F7A30A21213}" type="presParOf" srcId="{B18B5CDA-9EB2-4C9E-9C2F-A74771F181A4}" destId="{FAB40931-337B-4C81-ACCB-3E8BE4EB7C30}" srcOrd="0" destOrd="0" presId="urn:microsoft.com/office/officeart/2005/8/layout/radial5"/>
    <dgm:cxn modelId="{0EE16FEF-A1F2-4594-948E-D7C533C26C9A}" type="presParOf" srcId="{C506E0B2-253E-417E-A4EF-F7828584486D}" destId="{1322DA5E-B05A-4196-BADC-A3BDD28870C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8CC290-AA7E-4B72-9575-AD831334FAA3}" type="doc">
      <dgm:prSet loTypeId="urn:microsoft.com/office/officeart/2008/layout/LinedList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773B292-E717-44F5-A14C-B3046A71BA79}">
      <dgm:prSet/>
      <dgm:spPr/>
      <dgm:t>
        <a:bodyPr/>
        <a:lstStyle/>
        <a:p>
          <a:r>
            <a:rPr lang="cs-CZ"/>
            <a:t>Biologická psychologie</a:t>
          </a:r>
          <a:endParaRPr lang="en-US"/>
        </a:p>
      </dgm:t>
    </dgm:pt>
    <dgm:pt modelId="{3FA3CAE4-B8DA-465F-8FF7-D700C6CA57A9}" type="parTrans" cxnId="{6AF4BDB0-0866-4935-9D66-41F4A2B5E119}">
      <dgm:prSet/>
      <dgm:spPr/>
      <dgm:t>
        <a:bodyPr/>
        <a:lstStyle/>
        <a:p>
          <a:endParaRPr lang="en-US"/>
        </a:p>
      </dgm:t>
    </dgm:pt>
    <dgm:pt modelId="{F37E8A00-D7A3-4FD9-BA54-D43B0E0B97B2}" type="sibTrans" cxnId="{6AF4BDB0-0866-4935-9D66-41F4A2B5E119}">
      <dgm:prSet/>
      <dgm:spPr/>
      <dgm:t>
        <a:bodyPr/>
        <a:lstStyle/>
        <a:p>
          <a:endParaRPr lang="en-US"/>
        </a:p>
      </dgm:t>
    </dgm:pt>
    <dgm:pt modelId="{A2EB78C7-CA59-4A93-B4C2-084072951131}">
      <dgm:prSet/>
      <dgm:spPr/>
      <dgm:t>
        <a:bodyPr/>
        <a:lstStyle/>
        <a:p>
          <a:r>
            <a:rPr lang="cs-CZ"/>
            <a:t>Obecná psychologie</a:t>
          </a:r>
          <a:endParaRPr lang="en-US"/>
        </a:p>
      </dgm:t>
    </dgm:pt>
    <dgm:pt modelId="{7590D675-AFA9-4618-BF3F-BE413DE0FD35}" type="parTrans" cxnId="{5297B3A4-56A5-481A-9CC4-46A9ED11783E}">
      <dgm:prSet/>
      <dgm:spPr/>
      <dgm:t>
        <a:bodyPr/>
        <a:lstStyle/>
        <a:p>
          <a:endParaRPr lang="en-US"/>
        </a:p>
      </dgm:t>
    </dgm:pt>
    <dgm:pt modelId="{FA3E8BE6-5C28-41A0-9A6F-216ACCE2B000}" type="sibTrans" cxnId="{5297B3A4-56A5-481A-9CC4-46A9ED11783E}">
      <dgm:prSet/>
      <dgm:spPr/>
      <dgm:t>
        <a:bodyPr/>
        <a:lstStyle/>
        <a:p>
          <a:endParaRPr lang="en-US"/>
        </a:p>
      </dgm:t>
    </dgm:pt>
    <dgm:pt modelId="{2327BD1E-580B-4837-AFB3-BFD8352F861F}">
      <dgm:prSet/>
      <dgm:spPr/>
      <dgm:t>
        <a:bodyPr/>
        <a:lstStyle/>
        <a:p>
          <a:r>
            <a:rPr lang="cs-CZ"/>
            <a:t>Vývojová psychologie</a:t>
          </a:r>
          <a:endParaRPr lang="en-US"/>
        </a:p>
      </dgm:t>
    </dgm:pt>
    <dgm:pt modelId="{E8089FD0-EA5A-4C7E-B34F-0D0A1C7643C3}" type="parTrans" cxnId="{AC790240-446D-45FA-AC07-B4A02A457AA6}">
      <dgm:prSet/>
      <dgm:spPr/>
      <dgm:t>
        <a:bodyPr/>
        <a:lstStyle/>
        <a:p>
          <a:endParaRPr lang="en-US"/>
        </a:p>
      </dgm:t>
    </dgm:pt>
    <dgm:pt modelId="{6CFFD782-3C4A-47AE-8C1B-F2768735A87B}" type="sibTrans" cxnId="{AC790240-446D-45FA-AC07-B4A02A457AA6}">
      <dgm:prSet/>
      <dgm:spPr/>
      <dgm:t>
        <a:bodyPr/>
        <a:lstStyle/>
        <a:p>
          <a:endParaRPr lang="en-US"/>
        </a:p>
      </dgm:t>
    </dgm:pt>
    <dgm:pt modelId="{B00C4021-85EA-42C1-9CF0-D2E9901D5EAE}">
      <dgm:prSet/>
      <dgm:spPr/>
      <dgm:t>
        <a:bodyPr/>
        <a:lstStyle/>
        <a:p>
          <a:r>
            <a:rPr lang="cs-CZ"/>
            <a:t>Psychologie osobnosti</a:t>
          </a:r>
          <a:endParaRPr lang="en-US"/>
        </a:p>
      </dgm:t>
    </dgm:pt>
    <dgm:pt modelId="{47F37F06-FDDC-49DB-9D3E-7700F0E728B2}" type="parTrans" cxnId="{1E84E96D-C226-44D2-A2C0-9A4E99B18651}">
      <dgm:prSet/>
      <dgm:spPr/>
      <dgm:t>
        <a:bodyPr/>
        <a:lstStyle/>
        <a:p>
          <a:endParaRPr lang="en-US"/>
        </a:p>
      </dgm:t>
    </dgm:pt>
    <dgm:pt modelId="{632E8B71-6F3B-413C-95C9-A6839D761986}" type="sibTrans" cxnId="{1E84E96D-C226-44D2-A2C0-9A4E99B18651}">
      <dgm:prSet/>
      <dgm:spPr/>
      <dgm:t>
        <a:bodyPr/>
        <a:lstStyle/>
        <a:p>
          <a:endParaRPr lang="en-US"/>
        </a:p>
      </dgm:t>
    </dgm:pt>
    <dgm:pt modelId="{38179AD1-75C0-460E-A08B-874423DFDD59}">
      <dgm:prSet/>
      <dgm:spPr/>
      <dgm:t>
        <a:bodyPr/>
        <a:lstStyle/>
        <a:p>
          <a:r>
            <a:rPr lang="cs-CZ"/>
            <a:t>Sociální psychologie</a:t>
          </a:r>
          <a:endParaRPr lang="en-US"/>
        </a:p>
      </dgm:t>
    </dgm:pt>
    <dgm:pt modelId="{0792C3F3-9F81-4214-8A2C-23BBFD731714}" type="parTrans" cxnId="{07DCE3A4-3555-4C0C-8A4C-06A265CBD501}">
      <dgm:prSet/>
      <dgm:spPr/>
      <dgm:t>
        <a:bodyPr/>
        <a:lstStyle/>
        <a:p>
          <a:endParaRPr lang="en-US"/>
        </a:p>
      </dgm:t>
    </dgm:pt>
    <dgm:pt modelId="{3AC3E408-C8B4-410A-ABF6-66E940527988}" type="sibTrans" cxnId="{07DCE3A4-3555-4C0C-8A4C-06A265CBD501}">
      <dgm:prSet/>
      <dgm:spPr/>
      <dgm:t>
        <a:bodyPr/>
        <a:lstStyle/>
        <a:p>
          <a:endParaRPr lang="en-US"/>
        </a:p>
      </dgm:t>
    </dgm:pt>
    <dgm:pt modelId="{6CD84F29-5F4E-487B-AD02-1992C6A95B00}" type="pres">
      <dgm:prSet presAssocID="{468CC290-AA7E-4B72-9575-AD831334FAA3}" presName="vert0" presStyleCnt="0">
        <dgm:presLayoutVars>
          <dgm:dir/>
          <dgm:animOne val="branch"/>
          <dgm:animLvl val="lvl"/>
        </dgm:presLayoutVars>
      </dgm:prSet>
      <dgm:spPr/>
    </dgm:pt>
    <dgm:pt modelId="{145F7985-4D58-4B34-A2C8-1694ECD4E22D}" type="pres">
      <dgm:prSet presAssocID="{D773B292-E717-44F5-A14C-B3046A71BA79}" presName="thickLine" presStyleLbl="alignNode1" presStyleIdx="0" presStyleCnt="5"/>
      <dgm:spPr/>
    </dgm:pt>
    <dgm:pt modelId="{90DF7F64-DBEC-42FB-82EF-96BE67C4DF8E}" type="pres">
      <dgm:prSet presAssocID="{D773B292-E717-44F5-A14C-B3046A71BA79}" presName="horz1" presStyleCnt="0"/>
      <dgm:spPr/>
    </dgm:pt>
    <dgm:pt modelId="{A291CF3D-34B8-4D8A-8CFD-4779CF4A9D82}" type="pres">
      <dgm:prSet presAssocID="{D773B292-E717-44F5-A14C-B3046A71BA79}" presName="tx1" presStyleLbl="revTx" presStyleIdx="0" presStyleCnt="5"/>
      <dgm:spPr/>
    </dgm:pt>
    <dgm:pt modelId="{3BF14DF1-F934-4D0B-BBC5-9262B111BB73}" type="pres">
      <dgm:prSet presAssocID="{D773B292-E717-44F5-A14C-B3046A71BA79}" presName="vert1" presStyleCnt="0"/>
      <dgm:spPr/>
    </dgm:pt>
    <dgm:pt modelId="{293BEF65-D199-4433-8925-80649975B0CF}" type="pres">
      <dgm:prSet presAssocID="{A2EB78C7-CA59-4A93-B4C2-084072951131}" presName="thickLine" presStyleLbl="alignNode1" presStyleIdx="1" presStyleCnt="5"/>
      <dgm:spPr/>
    </dgm:pt>
    <dgm:pt modelId="{A9016A0E-7BFF-4DF1-BBAB-F11F256FA7FA}" type="pres">
      <dgm:prSet presAssocID="{A2EB78C7-CA59-4A93-B4C2-084072951131}" presName="horz1" presStyleCnt="0"/>
      <dgm:spPr/>
    </dgm:pt>
    <dgm:pt modelId="{06189315-ABF1-4570-8508-988C83CF8907}" type="pres">
      <dgm:prSet presAssocID="{A2EB78C7-CA59-4A93-B4C2-084072951131}" presName="tx1" presStyleLbl="revTx" presStyleIdx="1" presStyleCnt="5"/>
      <dgm:spPr/>
    </dgm:pt>
    <dgm:pt modelId="{60BA5A82-B3AC-4049-A34B-C9B7B1A14976}" type="pres">
      <dgm:prSet presAssocID="{A2EB78C7-CA59-4A93-B4C2-084072951131}" presName="vert1" presStyleCnt="0"/>
      <dgm:spPr/>
    </dgm:pt>
    <dgm:pt modelId="{B66EBDA1-A91B-456A-94FB-603DD8527514}" type="pres">
      <dgm:prSet presAssocID="{2327BD1E-580B-4837-AFB3-BFD8352F861F}" presName="thickLine" presStyleLbl="alignNode1" presStyleIdx="2" presStyleCnt="5"/>
      <dgm:spPr/>
    </dgm:pt>
    <dgm:pt modelId="{5ADE34CE-B763-4943-BBE3-3EA62A5173C1}" type="pres">
      <dgm:prSet presAssocID="{2327BD1E-580B-4837-AFB3-BFD8352F861F}" presName="horz1" presStyleCnt="0"/>
      <dgm:spPr/>
    </dgm:pt>
    <dgm:pt modelId="{CBAE76EC-D834-4D91-8B9C-BE18D025EDA4}" type="pres">
      <dgm:prSet presAssocID="{2327BD1E-580B-4837-AFB3-BFD8352F861F}" presName="tx1" presStyleLbl="revTx" presStyleIdx="2" presStyleCnt="5"/>
      <dgm:spPr/>
    </dgm:pt>
    <dgm:pt modelId="{1D3F7778-F714-4A8C-B243-F36FFFBB29EE}" type="pres">
      <dgm:prSet presAssocID="{2327BD1E-580B-4837-AFB3-BFD8352F861F}" presName="vert1" presStyleCnt="0"/>
      <dgm:spPr/>
    </dgm:pt>
    <dgm:pt modelId="{FFE990A4-5373-467F-B1F6-D01351DFB7C3}" type="pres">
      <dgm:prSet presAssocID="{B00C4021-85EA-42C1-9CF0-D2E9901D5EAE}" presName="thickLine" presStyleLbl="alignNode1" presStyleIdx="3" presStyleCnt="5"/>
      <dgm:spPr/>
    </dgm:pt>
    <dgm:pt modelId="{69D09635-7904-468B-B43E-CFCBA3E95E70}" type="pres">
      <dgm:prSet presAssocID="{B00C4021-85EA-42C1-9CF0-D2E9901D5EAE}" presName="horz1" presStyleCnt="0"/>
      <dgm:spPr/>
    </dgm:pt>
    <dgm:pt modelId="{792EA08F-3018-4D65-97C7-18DEAF94E04B}" type="pres">
      <dgm:prSet presAssocID="{B00C4021-85EA-42C1-9CF0-D2E9901D5EAE}" presName="tx1" presStyleLbl="revTx" presStyleIdx="3" presStyleCnt="5"/>
      <dgm:spPr/>
    </dgm:pt>
    <dgm:pt modelId="{D8AD8708-E4DD-404E-A2FD-5092F52553F6}" type="pres">
      <dgm:prSet presAssocID="{B00C4021-85EA-42C1-9CF0-D2E9901D5EAE}" presName="vert1" presStyleCnt="0"/>
      <dgm:spPr/>
    </dgm:pt>
    <dgm:pt modelId="{5A87AC7C-085E-4327-812F-8C3F060A98BA}" type="pres">
      <dgm:prSet presAssocID="{38179AD1-75C0-460E-A08B-874423DFDD59}" presName="thickLine" presStyleLbl="alignNode1" presStyleIdx="4" presStyleCnt="5"/>
      <dgm:spPr/>
    </dgm:pt>
    <dgm:pt modelId="{8574BC42-AC2B-4175-A699-24DF6CF3F520}" type="pres">
      <dgm:prSet presAssocID="{38179AD1-75C0-460E-A08B-874423DFDD59}" presName="horz1" presStyleCnt="0"/>
      <dgm:spPr/>
    </dgm:pt>
    <dgm:pt modelId="{6565767E-B14F-44D1-9C74-F1BE06315F60}" type="pres">
      <dgm:prSet presAssocID="{38179AD1-75C0-460E-A08B-874423DFDD59}" presName="tx1" presStyleLbl="revTx" presStyleIdx="4" presStyleCnt="5"/>
      <dgm:spPr/>
    </dgm:pt>
    <dgm:pt modelId="{427E4294-36B3-417F-954B-A40C1C296E3E}" type="pres">
      <dgm:prSet presAssocID="{38179AD1-75C0-460E-A08B-874423DFDD59}" presName="vert1" presStyleCnt="0"/>
      <dgm:spPr/>
    </dgm:pt>
  </dgm:ptLst>
  <dgm:cxnLst>
    <dgm:cxn modelId="{1A457718-0DAD-4CD9-ADCB-469F780911F8}" type="presOf" srcId="{468CC290-AA7E-4B72-9575-AD831334FAA3}" destId="{6CD84F29-5F4E-487B-AD02-1992C6A95B00}" srcOrd="0" destOrd="0" presId="urn:microsoft.com/office/officeart/2008/layout/LinedList"/>
    <dgm:cxn modelId="{AC790240-446D-45FA-AC07-B4A02A457AA6}" srcId="{468CC290-AA7E-4B72-9575-AD831334FAA3}" destId="{2327BD1E-580B-4837-AFB3-BFD8352F861F}" srcOrd="2" destOrd="0" parTransId="{E8089FD0-EA5A-4C7E-B34F-0D0A1C7643C3}" sibTransId="{6CFFD782-3C4A-47AE-8C1B-F2768735A87B}"/>
    <dgm:cxn modelId="{1E84E96D-C226-44D2-A2C0-9A4E99B18651}" srcId="{468CC290-AA7E-4B72-9575-AD831334FAA3}" destId="{B00C4021-85EA-42C1-9CF0-D2E9901D5EAE}" srcOrd="3" destOrd="0" parTransId="{47F37F06-FDDC-49DB-9D3E-7700F0E728B2}" sibTransId="{632E8B71-6F3B-413C-95C9-A6839D761986}"/>
    <dgm:cxn modelId="{B0F97350-9F95-4658-BFD9-B1CA69BA0D94}" type="presOf" srcId="{A2EB78C7-CA59-4A93-B4C2-084072951131}" destId="{06189315-ABF1-4570-8508-988C83CF8907}" srcOrd="0" destOrd="0" presId="urn:microsoft.com/office/officeart/2008/layout/LinedList"/>
    <dgm:cxn modelId="{A6EA0090-0794-44EC-9109-6A88F16438C8}" type="presOf" srcId="{38179AD1-75C0-460E-A08B-874423DFDD59}" destId="{6565767E-B14F-44D1-9C74-F1BE06315F60}" srcOrd="0" destOrd="0" presId="urn:microsoft.com/office/officeart/2008/layout/LinedList"/>
    <dgm:cxn modelId="{5297B3A4-56A5-481A-9CC4-46A9ED11783E}" srcId="{468CC290-AA7E-4B72-9575-AD831334FAA3}" destId="{A2EB78C7-CA59-4A93-B4C2-084072951131}" srcOrd="1" destOrd="0" parTransId="{7590D675-AFA9-4618-BF3F-BE413DE0FD35}" sibTransId="{FA3E8BE6-5C28-41A0-9A6F-216ACCE2B000}"/>
    <dgm:cxn modelId="{07DCE3A4-3555-4C0C-8A4C-06A265CBD501}" srcId="{468CC290-AA7E-4B72-9575-AD831334FAA3}" destId="{38179AD1-75C0-460E-A08B-874423DFDD59}" srcOrd="4" destOrd="0" parTransId="{0792C3F3-9F81-4214-8A2C-23BBFD731714}" sibTransId="{3AC3E408-C8B4-410A-ABF6-66E940527988}"/>
    <dgm:cxn modelId="{502019AB-E968-4E1E-B039-87BCD520A40B}" type="presOf" srcId="{B00C4021-85EA-42C1-9CF0-D2E9901D5EAE}" destId="{792EA08F-3018-4D65-97C7-18DEAF94E04B}" srcOrd="0" destOrd="0" presId="urn:microsoft.com/office/officeart/2008/layout/LinedList"/>
    <dgm:cxn modelId="{6AF4BDB0-0866-4935-9D66-41F4A2B5E119}" srcId="{468CC290-AA7E-4B72-9575-AD831334FAA3}" destId="{D773B292-E717-44F5-A14C-B3046A71BA79}" srcOrd="0" destOrd="0" parTransId="{3FA3CAE4-B8DA-465F-8FF7-D700C6CA57A9}" sibTransId="{F37E8A00-D7A3-4FD9-BA54-D43B0E0B97B2}"/>
    <dgm:cxn modelId="{BE3BC0BB-C90A-4D68-A0F1-D45803B4536A}" type="presOf" srcId="{2327BD1E-580B-4837-AFB3-BFD8352F861F}" destId="{CBAE76EC-D834-4D91-8B9C-BE18D025EDA4}" srcOrd="0" destOrd="0" presId="urn:microsoft.com/office/officeart/2008/layout/LinedList"/>
    <dgm:cxn modelId="{D1A312C6-AFF6-44AE-BD14-2E87F692121B}" type="presOf" srcId="{D773B292-E717-44F5-A14C-B3046A71BA79}" destId="{A291CF3D-34B8-4D8A-8CFD-4779CF4A9D82}" srcOrd="0" destOrd="0" presId="urn:microsoft.com/office/officeart/2008/layout/LinedList"/>
    <dgm:cxn modelId="{6E216E80-78EF-446A-AD53-50D50F531229}" type="presParOf" srcId="{6CD84F29-5F4E-487B-AD02-1992C6A95B00}" destId="{145F7985-4D58-4B34-A2C8-1694ECD4E22D}" srcOrd="0" destOrd="0" presId="urn:microsoft.com/office/officeart/2008/layout/LinedList"/>
    <dgm:cxn modelId="{57A8F165-70A6-41F8-9EF3-EF8B012E0832}" type="presParOf" srcId="{6CD84F29-5F4E-487B-AD02-1992C6A95B00}" destId="{90DF7F64-DBEC-42FB-82EF-96BE67C4DF8E}" srcOrd="1" destOrd="0" presId="urn:microsoft.com/office/officeart/2008/layout/LinedList"/>
    <dgm:cxn modelId="{2CEE5A1D-C7FA-462F-A02B-A04B5E72210A}" type="presParOf" srcId="{90DF7F64-DBEC-42FB-82EF-96BE67C4DF8E}" destId="{A291CF3D-34B8-4D8A-8CFD-4779CF4A9D82}" srcOrd="0" destOrd="0" presId="urn:microsoft.com/office/officeart/2008/layout/LinedList"/>
    <dgm:cxn modelId="{BF26C7AD-8F80-49C0-B32B-D8D60582031A}" type="presParOf" srcId="{90DF7F64-DBEC-42FB-82EF-96BE67C4DF8E}" destId="{3BF14DF1-F934-4D0B-BBC5-9262B111BB73}" srcOrd="1" destOrd="0" presId="urn:microsoft.com/office/officeart/2008/layout/LinedList"/>
    <dgm:cxn modelId="{53B27206-6CF7-4437-9BFE-FB203EFB6AF9}" type="presParOf" srcId="{6CD84F29-5F4E-487B-AD02-1992C6A95B00}" destId="{293BEF65-D199-4433-8925-80649975B0CF}" srcOrd="2" destOrd="0" presId="urn:microsoft.com/office/officeart/2008/layout/LinedList"/>
    <dgm:cxn modelId="{C7537700-E3D7-4E95-9748-D9EBB1570D0B}" type="presParOf" srcId="{6CD84F29-5F4E-487B-AD02-1992C6A95B00}" destId="{A9016A0E-7BFF-4DF1-BBAB-F11F256FA7FA}" srcOrd="3" destOrd="0" presId="urn:microsoft.com/office/officeart/2008/layout/LinedList"/>
    <dgm:cxn modelId="{260C56D4-F5EE-4558-84EC-631648EF254A}" type="presParOf" srcId="{A9016A0E-7BFF-4DF1-BBAB-F11F256FA7FA}" destId="{06189315-ABF1-4570-8508-988C83CF8907}" srcOrd="0" destOrd="0" presId="urn:microsoft.com/office/officeart/2008/layout/LinedList"/>
    <dgm:cxn modelId="{4A2287E7-57E8-452C-BECE-2CD840A17F4E}" type="presParOf" srcId="{A9016A0E-7BFF-4DF1-BBAB-F11F256FA7FA}" destId="{60BA5A82-B3AC-4049-A34B-C9B7B1A14976}" srcOrd="1" destOrd="0" presId="urn:microsoft.com/office/officeart/2008/layout/LinedList"/>
    <dgm:cxn modelId="{325578A6-2FD9-4A78-B6FF-1282958A881F}" type="presParOf" srcId="{6CD84F29-5F4E-487B-AD02-1992C6A95B00}" destId="{B66EBDA1-A91B-456A-94FB-603DD8527514}" srcOrd="4" destOrd="0" presId="urn:microsoft.com/office/officeart/2008/layout/LinedList"/>
    <dgm:cxn modelId="{0223A427-7461-4813-BC8B-862183D15D15}" type="presParOf" srcId="{6CD84F29-5F4E-487B-AD02-1992C6A95B00}" destId="{5ADE34CE-B763-4943-BBE3-3EA62A5173C1}" srcOrd="5" destOrd="0" presId="urn:microsoft.com/office/officeart/2008/layout/LinedList"/>
    <dgm:cxn modelId="{8AFCE970-27A8-40C4-BA74-99DCC5838FBD}" type="presParOf" srcId="{5ADE34CE-B763-4943-BBE3-3EA62A5173C1}" destId="{CBAE76EC-D834-4D91-8B9C-BE18D025EDA4}" srcOrd="0" destOrd="0" presId="urn:microsoft.com/office/officeart/2008/layout/LinedList"/>
    <dgm:cxn modelId="{15ABC10B-2E0C-4757-A099-F3EEC1E9BE73}" type="presParOf" srcId="{5ADE34CE-B763-4943-BBE3-3EA62A5173C1}" destId="{1D3F7778-F714-4A8C-B243-F36FFFBB29EE}" srcOrd="1" destOrd="0" presId="urn:microsoft.com/office/officeart/2008/layout/LinedList"/>
    <dgm:cxn modelId="{441B2970-430B-4954-BDF9-5A8B5DADE221}" type="presParOf" srcId="{6CD84F29-5F4E-487B-AD02-1992C6A95B00}" destId="{FFE990A4-5373-467F-B1F6-D01351DFB7C3}" srcOrd="6" destOrd="0" presId="urn:microsoft.com/office/officeart/2008/layout/LinedList"/>
    <dgm:cxn modelId="{6B1446B4-1CCC-4F34-B6B8-FA97BE582DD2}" type="presParOf" srcId="{6CD84F29-5F4E-487B-AD02-1992C6A95B00}" destId="{69D09635-7904-468B-B43E-CFCBA3E95E70}" srcOrd="7" destOrd="0" presId="urn:microsoft.com/office/officeart/2008/layout/LinedList"/>
    <dgm:cxn modelId="{30BF1B8F-B74D-49DA-A432-DCE0A5F4321D}" type="presParOf" srcId="{69D09635-7904-468B-B43E-CFCBA3E95E70}" destId="{792EA08F-3018-4D65-97C7-18DEAF94E04B}" srcOrd="0" destOrd="0" presId="urn:microsoft.com/office/officeart/2008/layout/LinedList"/>
    <dgm:cxn modelId="{AD674F84-AFB8-41C7-A05C-23F944892791}" type="presParOf" srcId="{69D09635-7904-468B-B43E-CFCBA3E95E70}" destId="{D8AD8708-E4DD-404E-A2FD-5092F52553F6}" srcOrd="1" destOrd="0" presId="urn:microsoft.com/office/officeart/2008/layout/LinedList"/>
    <dgm:cxn modelId="{10180983-BFA2-4A57-B198-A06B48BE04A1}" type="presParOf" srcId="{6CD84F29-5F4E-487B-AD02-1992C6A95B00}" destId="{5A87AC7C-085E-4327-812F-8C3F060A98BA}" srcOrd="8" destOrd="0" presId="urn:microsoft.com/office/officeart/2008/layout/LinedList"/>
    <dgm:cxn modelId="{315275E4-F248-40C4-9D72-D8FDD1051524}" type="presParOf" srcId="{6CD84F29-5F4E-487B-AD02-1992C6A95B00}" destId="{8574BC42-AC2B-4175-A699-24DF6CF3F520}" srcOrd="9" destOrd="0" presId="urn:microsoft.com/office/officeart/2008/layout/LinedList"/>
    <dgm:cxn modelId="{7ACCC253-3DE3-4CFD-98CF-907B68A2039E}" type="presParOf" srcId="{8574BC42-AC2B-4175-A699-24DF6CF3F520}" destId="{6565767E-B14F-44D1-9C74-F1BE06315F60}" srcOrd="0" destOrd="0" presId="urn:microsoft.com/office/officeart/2008/layout/LinedList"/>
    <dgm:cxn modelId="{B58C1DB6-DDB2-4533-A9FF-C5A66976D37E}" type="presParOf" srcId="{8574BC42-AC2B-4175-A699-24DF6CF3F520}" destId="{427E4294-36B3-417F-954B-A40C1C296E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31EBAB-52DC-4B94-AAA9-472B04F33CE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39E41757-26C6-4921-918F-F36EBA24332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Zkoumá duševní život lidí.</a:t>
          </a:r>
          <a:endParaRPr lang="en-US"/>
        </a:p>
      </dgm:t>
    </dgm:pt>
    <dgm:pt modelId="{0CFD6B06-2347-4A19-BBCC-92E0A5EA48E4}" type="parTrans" cxnId="{39531475-2EE9-4C15-8E7C-2CF32E52D1F4}">
      <dgm:prSet/>
      <dgm:spPr/>
      <dgm:t>
        <a:bodyPr/>
        <a:lstStyle/>
        <a:p>
          <a:endParaRPr lang="en-US"/>
        </a:p>
      </dgm:t>
    </dgm:pt>
    <dgm:pt modelId="{F5096C9C-1747-40D1-A837-7A796B5A13A4}" type="sibTrans" cxnId="{39531475-2EE9-4C15-8E7C-2CF32E52D1F4}">
      <dgm:prSet/>
      <dgm:spPr/>
      <dgm:t>
        <a:bodyPr/>
        <a:lstStyle/>
        <a:p>
          <a:endParaRPr lang="en-US"/>
        </a:p>
      </dgm:t>
    </dgm:pt>
    <dgm:pt modelId="{B3F7F6C3-3E62-4EFC-84DB-3837A7A0C29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Zpracovává základní teoretické otázky. </a:t>
          </a:r>
          <a:endParaRPr lang="en-US"/>
        </a:p>
      </dgm:t>
    </dgm:pt>
    <dgm:pt modelId="{6A9175B6-5292-4945-B5D8-73C788D4E44C}" type="parTrans" cxnId="{9C781C65-B535-4501-B4BA-CE50D75F92CD}">
      <dgm:prSet/>
      <dgm:spPr/>
      <dgm:t>
        <a:bodyPr/>
        <a:lstStyle/>
        <a:p>
          <a:endParaRPr lang="en-US"/>
        </a:p>
      </dgm:t>
    </dgm:pt>
    <dgm:pt modelId="{F44F5441-3517-46EB-875C-73796CD86A3D}" type="sibTrans" cxnId="{9C781C65-B535-4501-B4BA-CE50D75F92CD}">
      <dgm:prSet/>
      <dgm:spPr/>
      <dgm:t>
        <a:bodyPr/>
        <a:lstStyle/>
        <a:p>
          <a:endParaRPr lang="en-US"/>
        </a:p>
      </dgm:t>
    </dgm:pt>
    <dgm:pt modelId="{1B29CF87-3E65-49C4-A59A-E9577ED7879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Poskytuje základní pojmový aparát.</a:t>
          </a:r>
          <a:endParaRPr lang="en-US"/>
        </a:p>
      </dgm:t>
    </dgm:pt>
    <dgm:pt modelId="{0CC9787F-6EF9-41ED-BDD3-F881996873D7}" type="parTrans" cxnId="{1AEFC44F-9215-4470-A853-375A2D255E82}">
      <dgm:prSet/>
      <dgm:spPr/>
      <dgm:t>
        <a:bodyPr/>
        <a:lstStyle/>
        <a:p>
          <a:endParaRPr lang="en-US"/>
        </a:p>
      </dgm:t>
    </dgm:pt>
    <dgm:pt modelId="{3E42E241-344B-4F2E-B1FB-BE16A5524C4F}" type="sibTrans" cxnId="{1AEFC44F-9215-4470-A853-375A2D255E82}">
      <dgm:prSet/>
      <dgm:spPr/>
      <dgm:t>
        <a:bodyPr/>
        <a:lstStyle/>
        <a:p>
          <a:endParaRPr lang="en-US"/>
        </a:p>
      </dgm:t>
    </dgm:pt>
    <dgm:pt modelId="{180BA792-EF12-4F7F-B138-7AE1FB304804}" type="pres">
      <dgm:prSet presAssocID="{6231EBAB-52DC-4B94-AAA9-472B04F33CEC}" presName="root" presStyleCnt="0">
        <dgm:presLayoutVars>
          <dgm:dir/>
          <dgm:resizeHandles val="exact"/>
        </dgm:presLayoutVars>
      </dgm:prSet>
      <dgm:spPr/>
    </dgm:pt>
    <dgm:pt modelId="{95B57627-722A-4CA7-BDE6-C02E8F40EED1}" type="pres">
      <dgm:prSet presAssocID="{39E41757-26C6-4921-918F-F36EBA24332E}" presName="compNode" presStyleCnt="0"/>
      <dgm:spPr/>
    </dgm:pt>
    <dgm:pt modelId="{B3900C49-A905-4C6F-A84E-77D21508F59B}" type="pres">
      <dgm:prSet presAssocID="{39E41757-26C6-4921-918F-F36EBA24332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30622FE1-D936-46BE-A02B-6B7DB6755BBE}" type="pres">
      <dgm:prSet presAssocID="{39E41757-26C6-4921-918F-F36EBA24332E}" presName="spaceRect" presStyleCnt="0"/>
      <dgm:spPr/>
    </dgm:pt>
    <dgm:pt modelId="{4175113B-8AC9-4053-81D6-15C6A4512ECA}" type="pres">
      <dgm:prSet presAssocID="{39E41757-26C6-4921-918F-F36EBA24332E}" presName="textRect" presStyleLbl="revTx" presStyleIdx="0" presStyleCnt="3">
        <dgm:presLayoutVars>
          <dgm:chMax val="1"/>
          <dgm:chPref val="1"/>
        </dgm:presLayoutVars>
      </dgm:prSet>
      <dgm:spPr/>
    </dgm:pt>
    <dgm:pt modelId="{19F20E92-4607-4893-B4F5-3A44C1F81C0B}" type="pres">
      <dgm:prSet presAssocID="{F5096C9C-1747-40D1-A837-7A796B5A13A4}" presName="sibTrans" presStyleCnt="0"/>
      <dgm:spPr/>
    </dgm:pt>
    <dgm:pt modelId="{FCD7C862-596A-4472-9184-9B53E4AA76F2}" type="pres">
      <dgm:prSet presAssocID="{B3F7F6C3-3E62-4EFC-84DB-3837A7A0C297}" presName="compNode" presStyleCnt="0"/>
      <dgm:spPr/>
    </dgm:pt>
    <dgm:pt modelId="{59890523-E7E5-4798-BCEB-3497F3555A77}" type="pres">
      <dgm:prSet presAssocID="{B3F7F6C3-3E62-4EFC-84DB-3837A7A0C29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7BD85F26-F4D5-4EA1-882B-484C15C7D35E}" type="pres">
      <dgm:prSet presAssocID="{B3F7F6C3-3E62-4EFC-84DB-3837A7A0C297}" presName="spaceRect" presStyleCnt="0"/>
      <dgm:spPr/>
    </dgm:pt>
    <dgm:pt modelId="{75A89160-90B1-48A9-8AF0-D89D53C47C0B}" type="pres">
      <dgm:prSet presAssocID="{B3F7F6C3-3E62-4EFC-84DB-3837A7A0C297}" presName="textRect" presStyleLbl="revTx" presStyleIdx="1" presStyleCnt="3">
        <dgm:presLayoutVars>
          <dgm:chMax val="1"/>
          <dgm:chPref val="1"/>
        </dgm:presLayoutVars>
      </dgm:prSet>
      <dgm:spPr/>
    </dgm:pt>
    <dgm:pt modelId="{C06D18A1-D373-47B5-9849-E1B164DC4649}" type="pres">
      <dgm:prSet presAssocID="{F44F5441-3517-46EB-875C-73796CD86A3D}" presName="sibTrans" presStyleCnt="0"/>
      <dgm:spPr/>
    </dgm:pt>
    <dgm:pt modelId="{595097B5-8EE2-40A2-92F3-2A976894E655}" type="pres">
      <dgm:prSet presAssocID="{1B29CF87-3E65-49C4-A59A-E9577ED78795}" presName="compNode" presStyleCnt="0"/>
      <dgm:spPr/>
    </dgm:pt>
    <dgm:pt modelId="{E54DC45C-9493-4929-9363-704531EDC1AA}" type="pres">
      <dgm:prSet presAssocID="{1B29CF87-3E65-49C4-A59A-E9577ED7879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 Diagram"/>
        </a:ext>
      </dgm:extLst>
    </dgm:pt>
    <dgm:pt modelId="{8C91D0BB-5A4F-4C06-8AAB-955530D0D45F}" type="pres">
      <dgm:prSet presAssocID="{1B29CF87-3E65-49C4-A59A-E9577ED78795}" presName="spaceRect" presStyleCnt="0"/>
      <dgm:spPr/>
    </dgm:pt>
    <dgm:pt modelId="{554B56DB-1E38-4024-8038-1841A8735DFC}" type="pres">
      <dgm:prSet presAssocID="{1B29CF87-3E65-49C4-A59A-E9577ED7879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9DFE01B-D98F-466B-AF22-4AF6FD7BF509}" type="presOf" srcId="{6231EBAB-52DC-4B94-AAA9-472B04F33CEC}" destId="{180BA792-EF12-4F7F-B138-7AE1FB304804}" srcOrd="0" destOrd="0" presId="urn:microsoft.com/office/officeart/2018/2/layout/IconLabelList"/>
    <dgm:cxn modelId="{9C781C65-B535-4501-B4BA-CE50D75F92CD}" srcId="{6231EBAB-52DC-4B94-AAA9-472B04F33CEC}" destId="{B3F7F6C3-3E62-4EFC-84DB-3837A7A0C297}" srcOrd="1" destOrd="0" parTransId="{6A9175B6-5292-4945-B5D8-73C788D4E44C}" sibTransId="{F44F5441-3517-46EB-875C-73796CD86A3D}"/>
    <dgm:cxn modelId="{C5386465-0BFA-4C3A-95E3-AEE50A2DB611}" type="presOf" srcId="{39E41757-26C6-4921-918F-F36EBA24332E}" destId="{4175113B-8AC9-4053-81D6-15C6A4512ECA}" srcOrd="0" destOrd="0" presId="urn:microsoft.com/office/officeart/2018/2/layout/IconLabelList"/>
    <dgm:cxn modelId="{296E4A65-5B86-4006-AE75-880DFDC270AB}" type="presOf" srcId="{B3F7F6C3-3E62-4EFC-84DB-3837A7A0C297}" destId="{75A89160-90B1-48A9-8AF0-D89D53C47C0B}" srcOrd="0" destOrd="0" presId="urn:microsoft.com/office/officeart/2018/2/layout/IconLabelList"/>
    <dgm:cxn modelId="{1AEFC44F-9215-4470-A853-375A2D255E82}" srcId="{6231EBAB-52DC-4B94-AAA9-472B04F33CEC}" destId="{1B29CF87-3E65-49C4-A59A-E9577ED78795}" srcOrd="2" destOrd="0" parTransId="{0CC9787F-6EF9-41ED-BDD3-F881996873D7}" sibTransId="{3E42E241-344B-4F2E-B1FB-BE16A5524C4F}"/>
    <dgm:cxn modelId="{39531475-2EE9-4C15-8E7C-2CF32E52D1F4}" srcId="{6231EBAB-52DC-4B94-AAA9-472B04F33CEC}" destId="{39E41757-26C6-4921-918F-F36EBA24332E}" srcOrd="0" destOrd="0" parTransId="{0CFD6B06-2347-4A19-BBCC-92E0A5EA48E4}" sibTransId="{F5096C9C-1747-40D1-A837-7A796B5A13A4}"/>
    <dgm:cxn modelId="{AC741476-FC60-4C90-9550-2922DB9D6DDA}" type="presOf" srcId="{1B29CF87-3E65-49C4-A59A-E9577ED78795}" destId="{554B56DB-1E38-4024-8038-1841A8735DFC}" srcOrd="0" destOrd="0" presId="urn:microsoft.com/office/officeart/2018/2/layout/IconLabelList"/>
    <dgm:cxn modelId="{200E0235-F228-498A-811B-EF4AD1178E02}" type="presParOf" srcId="{180BA792-EF12-4F7F-B138-7AE1FB304804}" destId="{95B57627-722A-4CA7-BDE6-C02E8F40EED1}" srcOrd="0" destOrd="0" presId="urn:microsoft.com/office/officeart/2018/2/layout/IconLabelList"/>
    <dgm:cxn modelId="{2B8780F4-E454-4458-A092-0C68623C9E33}" type="presParOf" srcId="{95B57627-722A-4CA7-BDE6-C02E8F40EED1}" destId="{B3900C49-A905-4C6F-A84E-77D21508F59B}" srcOrd="0" destOrd="0" presId="urn:microsoft.com/office/officeart/2018/2/layout/IconLabelList"/>
    <dgm:cxn modelId="{80897EEB-3207-4681-841F-9149FF5E638B}" type="presParOf" srcId="{95B57627-722A-4CA7-BDE6-C02E8F40EED1}" destId="{30622FE1-D936-46BE-A02B-6B7DB6755BBE}" srcOrd="1" destOrd="0" presId="urn:microsoft.com/office/officeart/2018/2/layout/IconLabelList"/>
    <dgm:cxn modelId="{B747D8E6-0B63-4CEE-A3AF-5D6833F1634A}" type="presParOf" srcId="{95B57627-722A-4CA7-BDE6-C02E8F40EED1}" destId="{4175113B-8AC9-4053-81D6-15C6A4512ECA}" srcOrd="2" destOrd="0" presId="urn:microsoft.com/office/officeart/2018/2/layout/IconLabelList"/>
    <dgm:cxn modelId="{E1C0A4FD-9EFA-433D-9962-239505FDB2FF}" type="presParOf" srcId="{180BA792-EF12-4F7F-B138-7AE1FB304804}" destId="{19F20E92-4607-4893-B4F5-3A44C1F81C0B}" srcOrd="1" destOrd="0" presId="urn:microsoft.com/office/officeart/2018/2/layout/IconLabelList"/>
    <dgm:cxn modelId="{B688E770-CD04-4131-9E47-75F1EC4F3B4C}" type="presParOf" srcId="{180BA792-EF12-4F7F-B138-7AE1FB304804}" destId="{FCD7C862-596A-4472-9184-9B53E4AA76F2}" srcOrd="2" destOrd="0" presId="urn:microsoft.com/office/officeart/2018/2/layout/IconLabelList"/>
    <dgm:cxn modelId="{38F5C992-4CA3-4876-B1EE-55D0F2E0E34A}" type="presParOf" srcId="{FCD7C862-596A-4472-9184-9B53E4AA76F2}" destId="{59890523-E7E5-4798-BCEB-3497F3555A77}" srcOrd="0" destOrd="0" presId="urn:microsoft.com/office/officeart/2018/2/layout/IconLabelList"/>
    <dgm:cxn modelId="{7A6271F4-6B6D-4417-802F-5FDE1124003F}" type="presParOf" srcId="{FCD7C862-596A-4472-9184-9B53E4AA76F2}" destId="{7BD85F26-F4D5-4EA1-882B-484C15C7D35E}" srcOrd="1" destOrd="0" presId="urn:microsoft.com/office/officeart/2018/2/layout/IconLabelList"/>
    <dgm:cxn modelId="{7500808E-D97B-4090-9A1C-D35F92B74B8F}" type="presParOf" srcId="{FCD7C862-596A-4472-9184-9B53E4AA76F2}" destId="{75A89160-90B1-48A9-8AF0-D89D53C47C0B}" srcOrd="2" destOrd="0" presId="urn:microsoft.com/office/officeart/2018/2/layout/IconLabelList"/>
    <dgm:cxn modelId="{AED3E6D1-AFEE-4C92-AFF4-5C8906884EFC}" type="presParOf" srcId="{180BA792-EF12-4F7F-B138-7AE1FB304804}" destId="{C06D18A1-D373-47B5-9849-E1B164DC4649}" srcOrd="3" destOrd="0" presId="urn:microsoft.com/office/officeart/2018/2/layout/IconLabelList"/>
    <dgm:cxn modelId="{4CAC62D6-AB81-4965-B240-EE25D2CB13C0}" type="presParOf" srcId="{180BA792-EF12-4F7F-B138-7AE1FB304804}" destId="{595097B5-8EE2-40A2-92F3-2A976894E655}" srcOrd="4" destOrd="0" presId="urn:microsoft.com/office/officeart/2018/2/layout/IconLabelList"/>
    <dgm:cxn modelId="{A795F886-DF05-4941-8678-E042E5D502F1}" type="presParOf" srcId="{595097B5-8EE2-40A2-92F3-2A976894E655}" destId="{E54DC45C-9493-4929-9363-704531EDC1AA}" srcOrd="0" destOrd="0" presId="urn:microsoft.com/office/officeart/2018/2/layout/IconLabelList"/>
    <dgm:cxn modelId="{BC7A3EB5-EA0F-4FB6-B0DC-82DF438A4F03}" type="presParOf" srcId="{595097B5-8EE2-40A2-92F3-2A976894E655}" destId="{8C91D0BB-5A4F-4C06-8AAB-955530D0D45F}" srcOrd="1" destOrd="0" presId="urn:microsoft.com/office/officeart/2018/2/layout/IconLabelList"/>
    <dgm:cxn modelId="{135F7DB3-ECA7-4132-AE74-717BABCF6357}" type="presParOf" srcId="{595097B5-8EE2-40A2-92F3-2A976894E655}" destId="{554B56DB-1E38-4024-8038-1841A8735DF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4361FE-AF61-4724-A2DE-EE0300BFC81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FE888E3-A4F7-46D7-AA47-F53001CFAF6D}">
      <dgm:prSet/>
      <dgm:spPr/>
      <dgm:t>
        <a:bodyPr/>
        <a:lstStyle/>
        <a:p>
          <a:r>
            <a:rPr lang="cs-CZ"/>
            <a:t>Zařazení člověka do společnosti (do mezilidských vztahů, sociálních skupin a institucí).</a:t>
          </a:r>
          <a:endParaRPr lang="en-US"/>
        </a:p>
      </dgm:t>
    </dgm:pt>
    <dgm:pt modelId="{43D44B29-BE32-49A2-B33D-D6899A587DA8}" type="parTrans" cxnId="{4454A502-9B3C-4333-8B52-28C507ECB736}">
      <dgm:prSet/>
      <dgm:spPr/>
      <dgm:t>
        <a:bodyPr/>
        <a:lstStyle/>
        <a:p>
          <a:endParaRPr lang="en-US"/>
        </a:p>
      </dgm:t>
    </dgm:pt>
    <dgm:pt modelId="{0D0C4D83-87A1-4778-83CA-799147034808}" type="sibTrans" cxnId="{4454A502-9B3C-4333-8B52-28C507ECB736}">
      <dgm:prSet/>
      <dgm:spPr/>
      <dgm:t>
        <a:bodyPr/>
        <a:lstStyle/>
        <a:p>
          <a:endParaRPr lang="en-US"/>
        </a:p>
      </dgm:t>
    </dgm:pt>
    <dgm:pt modelId="{409C2BD1-3E80-4200-A38E-7F41882F8838}">
      <dgm:prSet/>
      <dgm:spPr/>
      <dgm:t>
        <a:bodyPr/>
        <a:lstStyle/>
        <a:p>
          <a:r>
            <a:rPr lang="cs-CZ"/>
            <a:t>Působení sociálních podmínek na vývoj osobnosti.</a:t>
          </a:r>
          <a:endParaRPr lang="en-US"/>
        </a:p>
      </dgm:t>
    </dgm:pt>
    <dgm:pt modelId="{511C4996-6322-4101-ADB6-E032AFB465AF}" type="parTrans" cxnId="{87365B9B-878C-45FA-8E7D-388430133C65}">
      <dgm:prSet/>
      <dgm:spPr/>
      <dgm:t>
        <a:bodyPr/>
        <a:lstStyle/>
        <a:p>
          <a:endParaRPr lang="en-US"/>
        </a:p>
      </dgm:t>
    </dgm:pt>
    <dgm:pt modelId="{67B91916-0688-4EAC-9D37-030DA951C8E7}" type="sibTrans" cxnId="{87365B9B-878C-45FA-8E7D-388430133C65}">
      <dgm:prSet/>
      <dgm:spPr/>
      <dgm:t>
        <a:bodyPr/>
        <a:lstStyle/>
        <a:p>
          <a:endParaRPr lang="en-US"/>
        </a:p>
      </dgm:t>
    </dgm:pt>
    <dgm:pt modelId="{C5870E75-AC1E-4531-B8F1-A7382B0AA2E8}">
      <dgm:prSet/>
      <dgm:spPr/>
      <dgm:t>
        <a:bodyPr/>
        <a:lstStyle/>
        <a:p>
          <a:r>
            <a:rPr lang="cs-CZ" dirty="0"/>
            <a:t>Sociální komunikaci.</a:t>
          </a:r>
          <a:endParaRPr lang="en-US" dirty="0"/>
        </a:p>
      </dgm:t>
    </dgm:pt>
    <dgm:pt modelId="{04F2762D-1D1B-45E5-B765-62E9DE57520C}" type="parTrans" cxnId="{9CAEFE1B-2EF1-46C8-888B-92297D4C6075}">
      <dgm:prSet/>
      <dgm:spPr/>
      <dgm:t>
        <a:bodyPr/>
        <a:lstStyle/>
        <a:p>
          <a:endParaRPr lang="en-US"/>
        </a:p>
      </dgm:t>
    </dgm:pt>
    <dgm:pt modelId="{3673E492-1AB6-4CF9-99E8-44EEB4C8A7BC}" type="sibTrans" cxnId="{9CAEFE1B-2EF1-46C8-888B-92297D4C6075}">
      <dgm:prSet/>
      <dgm:spPr/>
      <dgm:t>
        <a:bodyPr/>
        <a:lstStyle/>
        <a:p>
          <a:endParaRPr lang="en-US"/>
        </a:p>
      </dgm:t>
    </dgm:pt>
    <dgm:pt modelId="{9DF56E66-78E7-4B70-A61B-088AAB118948}">
      <dgm:prSet/>
      <dgm:spPr/>
      <dgm:t>
        <a:bodyPr/>
        <a:lstStyle/>
        <a:p>
          <a:r>
            <a:rPr lang="cs-CZ"/>
            <a:t>Vyrovnávání se s náročnými životními situacemi.</a:t>
          </a:r>
          <a:endParaRPr lang="en-US"/>
        </a:p>
      </dgm:t>
    </dgm:pt>
    <dgm:pt modelId="{B9A6DCC1-4C7B-43B4-B16C-E4EA933916FD}" type="parTrans" cxnId="{F60F202A-AA06-476A-8979-9639AE71E8B5}">
      <dgm:prSet/>
      <dgm:spPr/>
      <dgm:t>
        <a:bodyPr/>
        <a:lstStyle/>
        <a:p>
          <a:endParaRPr lang="en-US"/>
        </a:p>
      </dgm:t>
    </dgm:pt>
    <dgm:pt modelId="{D15C7961-A5C8-4569-8B13-33C783B150A6}" type="sibTrans" cxnId="{F60F202A-AA06-476A-8979-9639AE71E8B5}">
      <dgm:prSet/>
      <dgm:spPr/>
      <dgm:t>
        <a:bodyPr/>
        <a:lstStyle/>
        <a:p>
          <a:endParaRPr lang="en-US"/>
        </a:p>
      </dgm:t>
    </dgm:pt>
    <dgm:pt modelId="{3D515EEB-A01B-4D69-B2CD-5423E29D4D40}" type="pres">
      <dgm:prSet presAssocID="{DF4361FE-AF61-4724-A2DE-EE0300BFC810}" presName="vert0" presStyleCnt="0">
        <dgm:presLayoutVars>
          <dgm:dir/>
          <dgm:animOne val="branch"/>
          <dgm:animLvl val="lvl"/>
        </dgm:presLayoutVars>
      </dgm:prSet>
      <dgm:spPr/>
    </dgm:pt>
    <dgm:pt modelId="{9096103F-4E76-4D32-861A-B974083226DE}" type="pres">
      <dgm:prSet presAssocID="{7FE888E3-A4F7-46D7-AA47-F53001CFAF6D}" presName="thickLine" presStyleLbl="alignNode1" presStyleIdx="0" presStyleCnt="4"/>
      <dgm:spPr/>
    </dgm:pt>
    <dgm:pt modelId="{F76C718D-98DF-4407-960B-9567473DB2D1}" type="pres">
      <dgm:prSet presAssocID="{7FE888E3-A4F7-46D7-AA47-F53001CFAF6D}" presName="horz1" presStyleCnt="0"/>
      <dgm:spPr/>
    </dgm:pt>
    <dgm:pt modelId="{47278A9C-46DD-4B4F-A3C7-531358F6C215}" type="pres">
      <dgm:prSet presAssocID="{7FE888E3-A4F7-46D7-AA47-F53001CFAF6D}" presName="tx1" presStyleLbl="revTx" presStyleIdx="0" presStyleCnt="4"/>
      <dgm:spPr/>
    </dgm:pt>
    <dgm:pt modelId="{387314F7-EEC6-4B69-B806-F5AEA03CDF24}" type="pres">
      <dgm:prSet presAssocID="{7FE888E3-A4F7-46D7-AA47-F53001CFAF6D}" presName="vert1" presStyleCnt="0"/>
      <dgm:spPr/>
    </dgm:pt>
    <dgm:pt modelId="{BEF92458-EB57-483D-A52C-CAF77E589CE9}" type="pres">
      <dgm:prSet presAssocID="{409C2BD1-3E80-4200-A38E-7F41882F8838}" presName="thickLine" presStyleLbl="alignNode1" presStyleIdx="1" presStyleCnt="4"/>
      <dgm:spPr/>
    </dgm:pt>
    <dgm:pt modelId="{B42368FF-81D1-4B6E-93E4-7EC6C00133C6}" type="pres">
      <dgm:prSet presAssocID="{409C2BD1-3E80-4200-A38E-7F41882F8838}" presName="horz1" presStyleCnt="0"/>
      <dgm:spPr/>
    </dgm:pt>
    <dgm:pt modelId="{E7C55511-A9CD-44CD-9C0E-D29AA67E84D9}" type="pres">
      <dgm:prSet presAssocID="{409C2BD1-3E80-4200-A38E-7F41882F8838}" presName="tx1" presStyleLbl="revTx" presStyleIdx="1" presStyleCnt="4"/>
      <dgm:spPr/>
    </dgm:pt>
    <dgm:pt modelId="{049DC44F-BF38-4439-B0C0-CBE122437FE3}" type="pres">
      <dgm:prSet presAssocID="{409C2BD1-3E80-4200-A38E-7F41882F8838}" presName="vert1" presStyleCnt="0"/>
      <dgm:spPr/>
    </dgm:pt>
    <dgm:pt modelId="{88B2AB45-56FA-4774-93A0-447470EF584E}" type="pres">
      <dgm:prSet presAssocID="{C5870E75-AC1E-4531-B8F1-A7382B0AA2E8}" presName="thickLine" presStyleLbl="alignNode1" presStyleIdx="2" presStyleCnt="4"/>
      <dgm:spPr/>
    </dgm:pt>
    <dgm:pt modelId="{FBE22A72-662E-487D-B530-37415A71E317}" type="pres">
      <dgm:prSet presAssocID="{C5870E75-AC1E-4531-B8F1-A7382B0AA2E8}" presName="horz1" presStyleCnt="0"/>
      <dgm:spPr/>
    </dgm:pt>
    <dgm:pt modelId="{2C720F3F-1EA6-4C89-8D95-C9A20C443B7B}" type="pres">
      <dgm:prSet presAssocID="{C5870E75-AC1E-4531-B8F1-A7382B0AA2E8}" presName="tx1" presStyleLbl="revTx" presStyleIdx="2" presStyleCnt="4"/>
      <dgm:spPr/>
    </dgm:pt>
    <dgm:pt modelId="{DB7B29BC-407F-4AD9-9933-80F92D57B1AA}" type="pres">
      <dgm:prSet presAssocID="{C5870E75-AC1E-4531-B8F1-A7382B0AA2E8}" presName="vert1" presStyleCnt="0"/>
      <dgm:spPr/>
    </dgm:pt>
    <dgm:pt modelId="{D229B415-D581-4800-A6A1-05B88CA13FD0}" type="pres">
      <dgm:prSet presAssocID="{9DF56E66-78E7-4B70-A61B-088AAB118948}" presName="thickLine" presStyleLbl="alignNode1" presStyleIdx="3" presStyleCnt="4"/>
      <dgm:spPr/>
    </dgm:pt>
    <dgm:pt modelId="{9F332FA4-0975-4799-860D-9559F4815F75}" type="pres">
      <dgm:prSet presAssocID="{9DF56E66-78E7-4B70-A61B-088AAB118948}" presName="horz1" presStyleCnt="0"/>
      <dgm:spPr/>
    </dgm:pt>
    <dgm:pt modelId="{99DCA617-36F7-4EFE-A195-42446DC8CF1F}" type="pres">
      <dgm:prSet presAssocID="{9DF56E66-78E7-4B70-A61B-088AAB118948}" presName="tx1" presStyleLbl="revTx" presStyleIdx="3" presStyleCnt="4"/>
      <dgm:spPr/>
    </dgm:pt>
    <dgm:pt modelId="{35E6291F-3AD4-4D6C-A818-1B9B720EB4C4}" type="pres">
      <dgm:prSet presAssocID="{9DF56E66-78E7-4B70-A61B-088AAB118948}" presName="vert1" presStyleCnt="0"/>
      <dgm:spPr/>
    </dgm:pt>
  </dgm:ptLst>
  <dgm:cxnLst>
    <dgm:cxn modelId="{4454A502-9B3C-4333-8B52-28C507ECB736}" srcId="{DF4361FE-AF61-4724-A2DE-EE0300BFC810}" destId="{7FE888E3-A4F7-46D7-AA47-F53001CFAF6D}" srcOrd="0" destOrd="0" parTransId="{43D44B29-BE32-49A2-B33D-D6899A587DA8}" sibTransId="{0D0C4D83-87A1-4778-83CA-799147034808}"/>
    <dgm:cxn modelId="{9CAEFE1B-2EF1-46C8-888B-92297D4C6075}" srcId="{DF4361FE-AF61-4724-A2DE-EE0300BFC810}" destId="{C5870E75-AC1E-4531-B8F1-A7382B0AA2E8}" srcOrd="2" destOrd="0" parTransId="{04F2762D-1D1B-45E5-B765-62E9DE57520C}" sibTransId="{3673E492-1AB6-4CF9-99E8-44EEB4C8A7BC}"/>
    <dgm:cxn modelId="{E8D47725-9348-4B34-A313-D826A029B65D}" type="presOf" srcId="{DF4361FE-AF61-4724-A2DE-EE0300BFC810}" destId="{3D515EEB-A01B-4D69-B2CD-5423E29D4D40}" srcOrd="0" destOrd="0" presId="urn:microsoft.com/office/officeart/2008/layout/LinedList"/>
    <dgm:cxn modelId="{F60F202A-AA06-476A-8979-9639AE71E8B5}" srcId="{DF4361FE-AF61-4724-A2DE-EE0300BFC810}" destId="{9DF56E66-78E7-4B70-A61B-088AAB118948}" srcOrd="3" destOrd="0" parTransId="{B9A6DCC1-4C7B-43B4-B16C-E4EA933916FD}" sibTransId="{D15C7961-A5C8-4569-8B13-33C783B150A6}"/>
    <dgm:cxn modelId="{A0681136-49D7-4978-B23A-99FFFEF16250}" type="presOf" srcId="{409C2BD1-3E80-4200-A38E-7F41882F8838}" destId="{E7C55511-A9CD-44CD-9C0E-D29AA67E84D9}" srcOrd="0" destOrd="0" presId="urn:microsoft.com/office/officeart/2008/layout/LinedList"/>
    <dgm:cxn modelId="{BC448973-36C6-4D4C-ADEA-AEBF9484711E}" type="presOf" srcId="{9DF56E66-78E7-4B70-A61B-088AAB118948}" destId="{99DCA617-36F7-4EFE-A195-42446DC8CF1F}" srcOrd="0" destOrd="0" presId="urn:microsoft.com/office/officeart/2008/layout/LinedList"/>
    <dgm:cxn modelId="{AB65217C-3A97-44FD-AF71-A96F5B6FDABA}" type="presOf" srcId="{7FE888E3-A4F7-46D7-AA47-F53001CFAF6D}" destId="{47278A9C-46DD-4B4F-A3C7-531358F6C215}" srcOrd="0" destOrd="0" presId="urn:microsoft.com/office/officeart/2008/layout/LinedList"/>
    <dgm:cxn modelId="{87365B9B-878C-45FA-8E7D-388430133C65}" srcId="{DF4361FE-AF61-4724-A2DE-EE0300BFC810}" destId="{409C2BD1-3E80-4200-A38E-7F41882F8838}" srcOrd="1" destOrd="0" parTransId="{511C4996-6322-4101-ADB6-E032AFB465AF}" sibTransId="{67B91916-0688-4EAC-9D37-030DA951C8E7}"/>
    <dgm:cxn modelId="{D399E2CA-868A-40E1-A400-F3725C505522}" type="presOf" srcId="{C5870E75-AC1E-4531-B8F1-A7382B0AA2E8}" destId="{2C720F3F-1EA6-4C89-8D95-C9A20C443B7B}" srcOrd="0" destOrd="0" presId="urn:microsoft.com/office/officeart/2008/layout/LinedList"/>
    <dgm:cxn modelId="{7849E581-580E-4440-9187-ACFFEB8D44C5}" type="presParOf" srcId="{3D515EEB-A01B-4D69-B2CD-5423E29D4D40}" destId="{9096103F-4E76-4D32-861A-B974083226DE}" srcOrd="0" destOrd="0" presId="urn:microsoft.com/office/officeart/2008/layout/LinedList"/>
    <dgm:cxn modelId="{815E7DED-AD26-4873-93F6-C3BAEACC0BC2}" type="presParOf" srcId="{3D515EEB-A01B-4D69-B2CD-5423E29D4D40}" destId="{F76C718D-98DF-4407-960B-9567473DB2D1}" srcOrd="1" destOrd="0" presId="urn:microsoft.com/office/officeart/2008/layout/LinedList"/>
    <dgm:cxn modelId="{E0241C96-C050-4CAB-814A-CB626708684D}" type="presParOf" srcId="{F76C718D-98DF-4407-960B-9567473DB2D1}" destId="{47278A9C-46DD-4B4F-A3C7-531358F6C215}" srcOrd="0" destOrd="0" presId="urn:microsoft.com/office/officeart/2008/layout/LinedList"/>
    <dgm:cxn modelId="{7B630EE8-2846-48D5-BF71-524F2FE88C93}" type="presParOf" srcId="{F76C718D-98DF-4407-960B-9567473DB2D1}" destId="{387314F7-EEC6-4B69-B806-F5AEA03CDF24}" srcOrd="1" destOrd="0" presId="urn:microsoft.com/office/officeart/2008/layout/LinedList"/>
    <dgm:cxn modelId="{DF8CD83D-502E-405F-BB1F-0ED78F7E2E8D}" type="presParOf" srcId="{3D515EEB-A01B-4D69-B2CD-5423E29D4D40}" destId="{BEF92458-EB57-483D-A52C-CAF77E589CE9}" srcOrd="2" destOrd="0" presId="urn:microsoft.com/office/officeart/2008/layout/LinedList"/>
    <dgm:cxn modelId="{E68ADDCF-5D84-485E-ABC6-A081C6F0A0D8}" type="presParOf" srcId="{3D515EEB-A01B-4D69-B2CD-5423E29D4D40}" destId="{B42368FF-81D1-4B6E-93E4-7EC6C00133C6}" srcOrd="3" destOrd="0" presId="urn:microsoft.com/office/officeart/2008/layout/LinedList"/>
    <dgm:cxn modelId="{EE137BAE-6943-45F4-B861-D407DE7485AC}" type="presParOf" srcId="{B42368FF-81D1-4B6E-93E4-7EC6C00133C6}" destId="{E7C55511-A9CD-44CD-9C0E-D29AA67E84D9}" srcOrd="0" destOrd="0" presId="urn:microsoft.com/office/officeart/2008/layout/LinedList"/>
    <dgm:cxn modelId="{665DEA5D-B8A4-4C22-990A-59763B044829}" type="presParOf" srcId="{B42368FF-81D1-4B6E-93E4-7EC6C00133C6}" destId="{049DC44F-BF38-4439-B0C0-CBE122437FE3}" srcOrd="1" destOrd="0" presId="urn:microsoft.com/office/officeart/2008/layout/LinedList"/>
    <dgm:cxn modelId="{16AB8985-CADE-4508-82CA-5CF27E463D3C}" type="presParOf" srcId="{3D515EEB-A01B-4D69-B2CD-5423E29D4D40}" destId="{88B2AB45-56FA-4774-93A0-447470EF584E}" srcOrd="4" destOrd="0" presId="urn:microsoft.com/office/officeart/2008/layout/LinedList"/>
    <dgm:cxn modelId="{D67EAD74-C210-456A-BF4D-0DF09D2F6428}" type="presParOf" srcId="{3D515EEB-A01B-4D69-B2CD-5423E29D4D40}" destId="{FBE22A72-662E-487D-B530-37415A71E317}" srcOrd="5" destOrd="0" presId="urn:microsoft.com/office/officeart/2008/layout/LinedList"/>
    <dgm:cxn modelId="{0921FB9F-6D10-458A-B25E-E058AB987A3B}" type="presParOf" srcId="{FBE22A72-662E-487D-B530-37415A71E317}" destId="{2C720F3F-1EA6-4C89-8D95-C9A20C443B7B}" srcOrd="0" destOrd="0" presId="urn:microsoft.com/office/officeart/2008/layout/LinedList"/>
    <dgm:cxn modelId="{5D2A4BBB-96A3-43CF-AC15-A373FB5E8BB4}" type="presParOf" srcId="{FBE22A72-662E-487D-B530-37415A71E317}" destId="{DB7B29BC-407F-4AD9-9933-80F92D57B1AA}" srcOrd="1" destOrd="0" presId="urn:microsoft.com/office/officeart/2008/layout/LinedList"/>
    <dgm:cxn modelId="{70AE543E-F4B6-432E-82AA-4212825524F1}" type="presParOf" srcId="{3D515EEB-A01B-4D69-B2CD-5423E29D4D40}" destId="{D229B415-D581-4800-A6A1-05B88CA13FD0}" srcOrd="6" destOrd="0" presId="urn:microsoft.com/office/officeart/2008/layout/LinedList"/>
    <dgm:cxn modelId="{520A8EEC-2734-40F4-81C0-75D27150B7F3}" type="presParOf" srcId="{3D515EEB-A01B-4D69-B2CD-5423E29D4D40}" destId="{9F332FA4-0975-4799-860D-9559F4815F75}" srcOrd="7" destOrd="0" presId="urn:microsoft.com/office/officeart/2008/layout/LinedList"/>
    <dgm:cxn modelId="{6F90CD0A-9ED4-4791-A8F8-94792279C954}" type="presParOf" srcId="{9F332FA4-0975-4799-860D-9559F4815F75}" destId="{99DCA617-36F7-4EFE-A195-42446DC8CF1F}" srcOrd="0" destOrd="0" presId="urn:microsoft.com/office/officeart/2008/layout/LinedList"/>
    <dgm:cxn modelId="{128AE196-C393-48EA-9AC3-8319761C8C93}" type="presParOf" srcId="{9F332FA4-0975-4799-860D-9559F4815F75}" destId="{35E6291F-3AD4-4D6C-A818-1B9B720EB4C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BE2A1B-BF7B-482E-9D00-F2C49938821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128F0F3-A2CA-493D-8B58-0E37966E9A21}">
      <dgm:prSet/>
      <dgm:spPr/>
      <dgm:t>
        <a:bodyPr/>
        <a:lstStyle/>
        <a:p>
          <a:r>
            <a:rPr lang="cs-CZ"/>
            <a:t>Klinická psychologie</a:t>
          </a:r>
          <a:endParaRPr lang="en-US"/>
        </a:p>
      </dgm:t>
    </dgm:pt>
    <dgm:pt modelId="{FA0933D0-0DE7-4538-B89C-36E4BB484CE8}" type="parTrans" cxnId="{B49225A2-B90F-4722-AA6C-FC78693E64FA}">
      <dgm:prSet/>
      <dgm:spPr/>
      <dgm:t>
        <a:bodyPr/>
        <a:lstStyle/>
        <a:p>
          <a:endParaRPr lang="en-US"/>
        </a:p>
      </dgm:t>
    </dgm:pt>
    <dgm:pt modelId="{7D9965C9-FCE2-4BE8-A18C-F16A8721058A}" type="sibTrans" cxnId="{B49225A2-B90F-4722-AA6C-FC78693E64FA}">
      <dgm:prSet/>
      <dgm:spPr/>
      <dgm:t>
        <a:bodyPr/>
        <a:lstStyle/>
        <a:p>
          <a:endParaRPr lang="en-US"/>
        </a:p>
      </dgm:t>
    </dgm:pt>
    <dgm:pt modelId="{88D5DDA7-6FC2-464F-B9C6-F4D56F4F1B26}">
      <dgm:prSet/>
      <dgm:spPr/>
      <dgm:t>
        <a:bodyPr/>
        <a:lstStyle/>
        <a:p>
          <a:r>
            <a:rPr lang="cs-CZ"/>
            <a:t>Psychologie zdraví</a:t>
          </a:r>
          <a:endParaRPr lang="en-US"/>
        </a:p>
      </dgm:t>
    </dgm:pt>
    <dgm:pt modelId="{7CC56108-1D34-4666-AC3B-B4682431E8A9}" type="parTrans" cxnId="{5D604BB9-308A-40C7-A0D1-5DE4BAA3225B}">
      <dgm:prSet/>
      <dgm:spPr/>
      <dgm:t>
        <a:bodyPr/>
        <a:lstStyle/>
        <a:p>
          <a:endParaRPr lang="en-US"/>
        </a:p>
      </dgm:t>
    </dgm:pt>
    <dgm:pt modelId="{4E27B8B5-F1C8-476B-8053-2A9839E8C8E4}" type="sibTrans" cxnId="{5D604BB9-308A-40C7-A0D1-5DE4BAA3225B}">
      <dgm:prSet/>
      <dgm:spPr/>
      <dgm:t>
        <a:bodyPr/>
        <a:lstStyle/>
        <a:p>
          <a:endParaRPr lang="en-US"/>
        </a:p>
      </dgm:t>
    </dgm:pt>
    <dgm:pt modelId="{5B81B721-CE7E-4A0F-A3FD-C0D9DBA989EE}">
      <dgm:prSet/>
      <dgm:spPr/>
      <dgm:t>
        <a:bodyPr/>
        <a:lstStyle/>
        <a:p>
          <a:r>
            <a:rPr lang="cs-CZ"/>
            <a:t>Poradenská psychologie</a:t>
          </a:r>
          <a:endParaRPr lang="en-US"/>
        </a:p>
      </dgm:t>
    </dgm:pt>
    <dgm:pt modelId="{95467250-36B4-4CA8-B58F-4F63BFCBB6DF}" type="parTrans" cxnId="{69ED47D9-9C58-44F7-BD47-52105E107056}">
      <dgm:prSet/>
      <dgm:spPr/>
      <dgm:t>
        <a:bodyPr/>
        <a:lstStyle/>
        <a:p>
          <a:endParaRPr lang="en-US"/>
        </a:p>
      </dgm:t>
    </dgm:pt>
    <dgm:pt modelId="{30D90674-DFC7-4884-92D9-60EFF4FBA3D1}" type="sibTrans" cxnId="{69ED47D9-9C58-44F7-BD47-52105E107056}">
      <dgm:prSet/>
      <dgm:spPr/>
      <dgm:t>
        <a:bodyPr/>
        <a:lstStyle/>
        <a:p>
          <a:endParaRPr lang="en-US"/>
        </a:p>
      </dgm:t>
    </dgm:pt>
    <dgm:pt modelId="{3245D6C1-DB83-48F8-8B54-72EA40597D76}">
      <dgm:prSet/>
      <dgm:spPr/>
      <dgm:t>
        <a:bodyPr/>
        <a:lstStyle/>
        <a:p>
          <a:r>
            <a:rPr lang="cs-CZ"/>
            <a:t>Pedagogická psychologie</a:t>
          </a:r>
          <a:endParaRPr lang="en-US"/>
        </a:p>
      </dgm:t>
    </dgm:pt>
    <dgm:pt modelId="{8AC6CF5B-43A9-4A86-9A7F-10AB36847EC0}" type="parTrans" cxnId="{0D34228D-55A5-4B4F-9CEE-7914D39C1571}">
      <dgm:prSet/>
      <dgm:spPr/>
      <dgm:t>
        <a:bodyPr/>
        <a:lstStyle/>
        <a:p>
          <a:endParaRPr lang="en-US"/>
        </a:p>
      </dgm:t>
    </dgm:pt>
    <dgm:pt modelId="{13DEAC1A-F77B-46CD-838E-08FD71513C9E}" type="sibTrans" cxnId="{0D34228D-55A5-4B4F-9CEE-7914D39C1571}">
      <dgm:prSet/>
      <dgm:spPr/>
      <dgm:t>
        <a:bodyPr/>
        <a:lstStyle/>
        <a:p>
          <a:endParaRPr lang="en-US"/>
        </a:p>
      </dgm:t>
    </dgm:pt>
    <dgm:pt modelId="{148A2E01-02E3-48DC-AF16-8C4863682ECC}">
      <dgm:prSet/>
      <dgm:spPr/>
      <dgm:t>
        <a:bodyPr/>
        <a:lstStyle/>
        <a:p>
          <a:r>
            <a:rPr lang="cs-CZ"/>
            <a:t>Psychologie práce</a:t>
          </a:r>
          <a:endParaRPr lang="en-US"/>
        </a:p>
      </dgm:t>
    </dgm:pt>
    <dgm:pt modelId="{69AA2D7D-7A41-4D3D-8C22-EA4A0E825114}" type="parTrans" cxnId="{1E2F274D-14E5-4197-9B43-D6A4AB82B3BB}">
      <dgm:prSet/>
      <dgm:spPr/>
      <dgm:t>
        <a:bodyPr/>
        <a:lstStyle/>
        <a:p>
          <a:endParaRPr lang="en-US"/>
        </a:p>
      </dgm:t>
    </dgm:pt>
    <dgm:pt modelId="{8F8590B8-D4AE-4188-9187-AB03B229BAED}" type="sibTrans" cxnId="{1E2F274D-14E5-4197-9B43-D6A4AB82B3BB}">
      <dgm:prSet/>
      <dgm:spPr/>
      <dgm:t>
        <a:bodyPr/>
        <a:lstStyle/>
        <a:p>
          <a:endParaRPr lang="en-US"/>
        </a:p>
      </dgm:t>
    </dgm:pt>
    <dgm:pt modelId="{E2BF8D4B-CF96-4AD4-86A9-8D52433BA464}">
      <dgm:prSet/>
      <dgm:spPr/>
      <dgm:t>
        <a:bodyPr/>
        <a:lstStyle/>
        <a:p>
          <a:r>
            <a:rPr lang="cs-CZ"/>
            <a:t>Forenzní  (soudní) psychologie</a:t>
          </a:r>
          <a:endParaRPr lang="en-US"/>
        </a:p>
      </dgm:t>
    </dgm:pt>
    <dgm:pt modelId="{A3B6D2E3-2FEC-4641-B7FF-7CFD8D10F95B}" type="parTrans" cxnId="{28AA09E2-B43D-4E17-A6E2-008B3D6BF2E6}">
      <dgm:prSet/>
      <dgm:spPr/>
      <dgm:t>
        <a:bodyPr/>
        <a:lstStyle/>
        <a:p>
          <a:endParaRPr lang="en-US"/>
        </a:p>
      </dgm:t>
    </dgm:pt>
    <dgm:pt modelId="{41A54709-260F-4D0D-B5B4-7169B2A1AE65}" type="sibTrans" cxnId="{28AA09E2-B43D-4E17-A6E2-008B3D6BF2E6}">
      <dgm:prSet/>
      <dgm:spPr/>
      <dgm:t>
        <a:bodyPr/>
        <a:lstStyle/>
        <a:p>
          <a:endParaRPr lang="en-US"/>
        </a:p>
      </dgm:t>
    </dgm:pt>
    <dgm:pt modelId="{08198507-D2EC-4B09-B7A2-F3E1F6799D47}">
      <dgm:prSet/>
      <dgm:spPr/>
      <dgm:t>
        <a:bodyPr/>
        <a:lstStyle/>
        <a:p>
          <a:r>
            <a:rPr lang="cs-CZ"/>
            <a:t>Psychologie sportu</a:t>
          </a:r>
          <a:endParaRPr lang="en-US"/>
        </a:p>
      </dgm:t>
    </dgm:pt>
    <dgm:pt modelId="{E9992AE3-CA14-49C9-A918-A73AEE4CBECE}" type="parTrans" cxnId="{14E4E845-C5E4-4F0D-9951-33DBCE132577}">
      <dgm:prSet/>
      <dgm:spPr/>
      <dgm:t>
        <a:bodyPr/>
        <a:lstStyle/>
        <a:p>
          <a:endParaRPr lang="en-US"/>
        </a:p>
      </dgm:t>
    </dgm:pt>
    <dgm:pt modelId="{061640DF-B0FA-4919-87B1-A498F4EA9330}" type="sibTrans" cxnId="{14E4E845-C5E4-4F0D-9951-33DBCE132577}">
      <dgm:prSet/>
      <dgm:spPr/>
      <dgm:t>
        <a:bodyPr/>
        <a:lstStyle/>
        <a:p>
          <a:endParaRPr lang="en-US"/>
        </a:p>
      </dgm:t>
    </dgm:pt>
    <dgm:pt modelId="{37E04375-02D4-48F6-90D0-4B16F90E3A6A}" type="pres">
      <dgm:prSet presAssocID="{6ABE2A1B-BF7B-482E-9D00-F2C499388216}" presName="Name0" presStyleCnt="0">
        <dgm:presLayoutVars>
          <dgm:dir/>
          <dgm:animLvl val="lvl"/>
          <dgm:resizeHandles val="exact"/>
        </dgm:presLayoutVars>
      </dgm:prSet>
      <dgm:spPr/>
    </dgm:pt>
    <dgm:pt modelId="{AA2D21A4-D175-4B6A-A1AB-05CA93A4D9FB}" type="pres">
      <dgm:prSet presAssocID="{C128F0F3-A2CA-493D-8B58-0E37966E9A21}" presName="linNode" presStyleCnt="0"/>
      <dgm:spPr/>
    </dgm:pt>
    <dgm:pt modelId="{7DEF128C-20D9-4EC9-970C-A48D6E856A3B}" type="pres">
      <dgm:prSet presAssocID="{C128F0F3-A2CA-493D-8B58-0E37966E9A21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11854D6E-5C2B-4EA6-8080-D3B31EB7615F}" type="pres">
      <dgm:prSet presAssocID="{7D9965C9-FCE2-4BE8-A18C-F16A8721058A}" presName="sp" presStyleCnt="0"/>
      <dgm:spPr/>
    </dgm:pt>
    <dgm:pt modelId="{5FFA3B3D-43BF-481F-B71B-D191211F478C}" type="pres">
      <dgm:prSet presAssocID="{88D5DDA7-6FC2-464F-B9C6-F4D56F4F1B26}" presName="linNode" presStyleCnt="0"/>
      <dgm:spPr/>
    </dgm:pt>
    <dgm:pt modelId="{76860879-630C-4E8C-9698-7088AE248310}" type="pres">
      <dgm:prSet presAssocID="{88D5DDA7-6FC2-464F-B9C6-F4D56F4F1B26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262E339C-1E5E-4683-9ED0-0E0E3F9FC450}" type="pres">
      <dgm:prSet presAssocID="{4E27B8B5-F1C8-476B-8053-2A9839E8C8E4}" presName="sp" presStyleCnt="0"/>
      <dgm:spPr/>
    </dgm:pt>
    <dgm:pt modelId="{74382AFE-8307-4F70-9CC1-A212D1B26FC9}" type="pres">
      <dgm:prSet presAssocID="{5B81B721-CE7E-4A0F-A3FD-C0D9DBA989EE}" presName="linNode" presStyleCnt="0"/>
      <dgm:spPr/>
    </dgm:pt>
    <dgm:pt modelId="{773F209D-2F57-4FCA-8705-0DB8A94A745D}" type="pres">
      <dgm:prSet presAssocID="{5B81B721-CE7E-4A0F-A3FD-C0D9DBA989EE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D75EAE9F-704F-48EB-B687-2C427F92DC30}" type="pres">
      <dgm:prSet presAssocID="{30D90674-DFC7-4884-92D9-60EFF4FBA3D1}" presName="sp" presStyleCnt="0"/>
      <dgm:spPr/>
    </dgm:pt>
    <dgm:pt modelId="{0D79760A-10B3-4DD2-9765-07477050CF3E}" type="pres">
      <dgm:prSet presAssocID="{3245D6C1-DB83-48F8-8B54-72EA40597D76}" presName="linNode" presStyleCnt="0"/>
      <dgm:spPr/>
    </dgm:pt>
    <dgm:pt modelId="{ACC7114B-C6F4-48FF-8A54-20AC2534D210}" type="pres">
      <dgm:prSet presAssocID="{3245D6C1-DB83-48F8-8B54-72EA40597D76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AA813D40-92A1-401C-82EB-7564C8690730}" type="pres">
      <dgm:prSet presAssocID="{13DEAC1A-F77B-46CD-838E-08FD71513C9E}" presName="sp" presStyleCnt="0"/>
      <dgm:spPr/>
    </dgm:pt>
    <dgm:pt modelId="{81020C66-2310-45BF-AB50-8CA690BFA0D3}" type="pres">
      <dgm:prSet presAssocID="{148A2E01-02E3-48DC-AF16-8C4863682ECC}" presName="linNode" presStyleCnt="0"/>
      <dgm:spPr/>
    </dgm:pt>
    <dgm:pt modelId="{839583FC-3FD6-40C7-A393-834B82851792}" type="pres">
      <dgm:prSet presAssocID="{148A2E01-02E3-48DC-AF16-8C4863682ECC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03AE32EB-985D-4B5B-97B3-B90E4ADA871A}" type="pres">
      <dgm:prSet presAssocID="{8F8590B8-D4AE-4188-9187-AB03B229BAED}" presName="sp" presStyleCnt="0"/>
      <dgm:spPr/>
    </dgm:pt>
    <dgm:pt modelId="{692D0B2C-CBD2-48A2-821C-BF879E074908}" type="pres">
      <dgm:prSet presAssocID="{E2BF8D4B-CF96-4AD4-86A9-8D52433BA464}" presName="linNode" presStyleCnt="0"/>
      <dgm:spPr/>
    </dgm:pt>
    <dgm:pt modelId="{6356452E-45A9-41A6-91C5-A2FB2FADE386}" type="pres">
      <dgm:prSet presAssocID="{E2BF8D4B-CF96-4AD4-86A9-8D52433BA464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9543087E-F78D-419D-B3E3-8F54D20D1FE8}" type="pres">
      <dgm:prSet presAssocID="{41A54709-260F-4D0D-B5B4-7169B2A1AE65}" presName="sp" presStyleCnt="0"/>
      <dgm:spPr/>
    </dgm:pt>
    <dgm:pt modelId="{71A7A6C8-297F-421E-B3D8-0724371A5942}" type="pres">
      <dgm:prSet presAssocID="{08198507-D2EC-4B09-B7A2-F3E1F6799D47}" presName="linNode" presStyleCnt="0"/>
      <dgm:spPr/>
    </dgm:pt>
    <dgm:pt modelId="{CCDD17A9-9211-404B-9406-4012C85216F9}" type="pres">
      <dgm:prSet presAssocID="{08198507-D2EC-4B09-B7A2-F3E1F6799D47}" presName="parentText" presStyleLbl="node1" presStyleIdx="6" presStyleCnt="7">
        <dgm:presLayoutVars>
          <dgm:chMax val="1"/>
          <dgm:bulletEnabled val="1"/>
        </dgm:presLayoutVars>
      </dgm:prSet>
      <dgm:spPr/>
    </dgm:pt>
  </dgm:ptLst>
  <dgm:cxnLst>
    <dgm:cxn modelId="{2F07F81C-2A9D-4F4E-B489-EA2DF6585BE6}" type="presOf" srcId="{3245D6C1-DB83-48F8-8B54-72EA40597D76}" destId="{ACC7114B-C6F4-48FF-8A54-20AC2534D210}" srcOrd="0" destOrd="0" presId="urn:microsoft.com/office/officeart/2005/8/layout/vList5"/>
    <dgm:cxn modelId="{4816F725-17A6-4500-87C2-40FF44983079}" type="presOf" srcId="{5B81B721-CE7E-4A0F-A3FD-C0D9DBA989EE}" destId="{773F209D-2F57-4FCA-8705-0DB8A94A745D}" srcOrd="0" destOrd="0" presId="urn:microsoft.com/office/officeart/2005/8/layout/vList5"/>
    <dgm:cxn modelId="{40A74F63-CC76-426A-BE92-07E54ABF27D2}" type="presOf" srcId="{88D5DDA7-6FC2-464F-B9C6-F4D56F4F1B26}" destId="{76860879-630C-4E8C-9698-7088AE248310}" srcOrd="0" destOrd="0" presId="urn:microsoft.com/office/officeart/2005/8/layout/vList5"/>
    <dgm:cxn modelId="{14E4E845-C5E4-4F0D-9951-33DBCE132577}" srcId="{6ABE2A1B-BF7B-482E-9D00-F2C499388216}" destId="{08198507-D2EC-4B09-B7A2-F3E1F6799D47}" srcOrd="6" destOrd="0" parTransId="{E9992AE3-CA14-49C9-A918-A73AEE4CBECE}" sibTransId="{061640DF-B0FA-4919-87B1-A498F4EA9330}"/>
    <dgm:cxn modelId="{1E2F274D-14E5-4197-9B43-D6A4AB82B3BB}" srcId="{6ABE2A1B-BF7B-482E-9D00-F2C499388216}" destId="{148A2E01-02E3-48DC-AF16-8C4863682ECC}" srcOrd="4" destOrd="0" parTransId="{69AA2D7D-7A41-4D3D-8C22-EA4A0E825114}" sibTransId="{8F8590B8-D4AE-4188-9187-AB03B229BAED}"/>
    <dgm:cxn modelId="{0D34228D-55A5-4B4F-9CEE-7914D39C1571}" srcId="{6ABE2A1B-BF7B-482E-9D00-F2C499388216}" destId="{3245D6C1-DB83-48F8-8B54-72EA40597D76}" srcOrd="3" destOrd="0" parTransId="{8AC6CF5B-43A9-4A86-9A7F-10AB36847EC0}" sibTransId="{13DEAC1A-F77B-46CD-838E-08FD71513C9E}"/>
    <dgm:cxn modelId="{B49225A2-B90F-4722-AA6C-FC78693E64FA}" srcId="{6ABE2A1B-BF7B-482E-9D00-F2C499388216}" destId="{C128F0F3-A2CA-493D-8B58-0E37966E9A21}" srcOrd="0" destOrd="0" parTransId="{FA0933D0-0DE7-4538-B89C-36E4BB484CE8}" sibTransId="{7D9965C9-FCE2-4BE8-A18C-F16A8721058A}"/>
    <dgm:cxn modelId="{5D604BB9-308A-40C7-A0D1-5DE4BAA3225B}" srcId="{6ABE2A1B-BF7B-482E-9D00-F2C499388216}" destId="{88D5DDA7-6FC2-464F-B9C6-F4D56F4F1B26}" srcOrd="1" destOrd="0" parTransId="{7CC56108-1D34-4666-AC3B-B4682431E8A9}" sibTransId="{4E27B8B5-F1C8-476B-8053-2A9839E8C8E4}"/>
    <dgm:cxn modelId="{3185B4B9-1796-4782-B302-89374456DECC}" type="presOf" srcId="{C128F0F3-A2CA-493D-8B58-0E37966E9A21}" destId="{7DEF128C-20D9-4EC9-970C-A48D6E856A3B}" srcOrd="0" destOrd="0" presId="urn:microsoft.com/office/officeart/2005/8/layout/vList5"/>
    <dgm:cxn modelId="{C8EF9DCF-82C2-481D-BEBA-8C6B4F76D2DC}" type="presOf" srcId="{08198507-D2EC-4B09-B7A2-F3E1F6799D47}" destId="{CCDD17A9-9211-404B-9406-4012C85216F9}" srcOrd="0" destOrd="0" presId="urn:microsoft.com/office/officeart/2005/8/layout/vList5"/>
    <dgm:cxn modelId="{22C7D7D1-D4D5-4D67-A03B-9424FEEBAB2C}" type="presOf" srcId="{148A2E01-02E3-48DC-AF16-8C4863682ECC}" destId="{839583FC-3FD6-40C7-A393-834B82851792}" srcOrd="0" destOrd="0" presId="urn:microsoft.com/office/officeart/2005/8/layout/vList5"/>
    <dgm:cxn modelId="{69ED47D9-9C58-44F7-BD47-52105E107056}" srcId="{6ABE2A1B-BF7B-482E-9D00-F2C499388216}" destId="{5B81B721-CE7E-4A0F-A3FD-C0D9DBA989EE}" srcOrd="2" destOrd="0" parTransId="{95467250-36B4-4CA8-B58F-4F63BFCBB6DF}" sibTransId="{30D90674-DFC7-4884-92D9-60EFF4FBA3D1}"/>
    <dgm:cxn modelId="{28AA09E2-B43D-4E17-A6E2-008B3D6BF2E6}" srcId="{6ABE2A1B-BF7B-482E-9D00-F2C499388216}" destId="{E2BF8D4B-CF96-4AD4-86A9-8D52433BA464}" srcOrd="5" destOrd="0" parTransId="{A3B6D2E3-2FEC-4641-B7FF-7CFD8D10F95B}" sibTransId="{41A54709-260F-4D0D-B5B4-7169B2A1AE65}"/>
    <dgm:cxn modelId="{710D58ED-B695-4382-A6FB-6A6598D6ACC5}" type="presOf" srcId="{6ABE2A1B-BF7B-482E-9D00-F2C499388216}" destId="{37E04375-02D4-48F6-90D0-4B16F90E3A6A}" srcOrd="0" destOrd="0" presId="urn:microsoft.com/office/officeart/2005/8/layout/vList5"/>
    <dgm:cxn modelId="{DE300AF1-176B-4159-A8F7-E8CB6BB20AFB}" type="presOf" srcId="{E2BF8D4B-CF96-4AD4-86A9-8D52433BA464}" destId="{6356452E-45A9-41A6-91C5-A2FB2FADE386}" srcOrd="0" destOrd="0" presId="urn:microsoft.com/office/officeart/2005/8/layout/vList5"/>
    <dgm:cxn modelId="{40D77E22-6A51-41CD-9ED1-D53E495B9DEB}" type="presParOf" srcId="{37E04375-02D4-48F6-90D0-4B16F90E3A6A}" destId="{AA2D21A4-D175-4B6A-A1AB-05CA93A4D9FB}" srcOrd="0" destOrd="0" presId="urn:microsoft.com/office/officeart/2005/8/layout/vList5"/>
    <dgm:cxn modelId="{B79F8358-6F9F-4D4A-9DFF-66A21E166C3E}" type="presParOf" srcId="{AA2D21A4-D175-4B6A-A1AB-05CA93A4D9FB}" destId="{7DEF128C-20D9-4EC9-970C-A48D6E856A3B}" srcOrd="0" destOrd="0" presId="urn:microsoft.com/office/officeart/2005/8/layout/vList5"/>
    <dgm:cxn modelId="{B92547FC-D6A5-4CBC-8E88-4A31B9989087}" type="presParOf" srcId="{37E04375-02D4-48F6-90D0-4B16F90E3A6A}" destId="{11854D6E-5C2B-4EA6-8080-D3B31EB7615F}" srcOrd="1" destOrd="0" presId="urn:microsoft.com/office/officeart/2005/8/layout/vList5"/>
    <dgm:cxn modelId="{793C210A-1215-4FD0-BA54-466C48E83A11}" type="presParOf" srcId="{37E04375-02D4-48F6-90D0-4B16F90E3A6A}" destId="{5FFA3B3D-43BF-481F-B71B-D191211F478C}" srcOrd="2" destOrd="0" presId="urn:microsoft.com/office/officeart/2005/8/layout/vList5"/>
    <dgm:cxn modelId="{2158E17F-0D3E-4637-8CA5-0CE56D20E998}" type="presParOf" srcId="{5FFA3B3D-43BF-481F-B71B-D191211F478C}" destId="{76860879-630C-4E8C-9698-7088AE248310}" srcOrd="0" destOrd="0" presId="urn:microsoft.com/office/officeart/2005/8/layout/vList5"/>
    <dgm:cxn modelId="{618A41DA-A47D-4687-873D-BFBB87699E4E}" type="presParOf" srcId="{37E04375-02D4-48F6-90D0-4B16F90E3A6A}" destId="{262E339C-1E5E-4683-9ED0-0E0E3F9FC450}" srcOrd="3" destOrd="0" presId="urn:microsoft.com/office/officeart/2005/8/layout/vList5"/>
    <dgm:cxn modelId="{7B39C763-8FC2-41EC-9BBD-9B5C48F0FD5A}" type="presParOf" srcId="{37E04375-02D4-48F6-90D0-4B16F90E3A6A}" destId="{74382AFE-8307-4F70-9CC1-A212D1B26FC9}" srcOrd="4" destOrd="0" presId="urn:microsoft.com/office/officeart/2005/8/layout/vList5"/>
    <dgm:cxn modelId="{EB8763C3-5B45-4169-BCA1-E671860BECF8}" type="presParOf" srcId="{74382AFE-8307-4F70-9CC1-A212D1B26FC9}" destId="{773F209D-2F57-4FCA-8705-0DB8A94A745D}" srcOrd="0" destOrd="0" presId="urn:microsoft.com/office/officeart/2005/8/layout/vList5"/>
    <dgm:cxn modelId="{C9516671-F727-455F-8D33-D4C5D8DDB75D}" type="presParOf" srcId="{37E04375-02D4-48F6-90D0-4B16F90E3A6A}" destId="{D75EAE9F-704F-48EB-B687-2C427F92DC30}" srcOrd="5" destOrd="0" presId="urn:microsoft.com/office/officeart/2005/8/layout/vList5"/>
    <dgm:cxn modelId="{F147D74D-2B2C-4018-840E-E488D75890BB}" type="presParOf" srcId="{37E04375-02D4-48F6-90D0-4B16F90E3A6A}" destId="{0D79760A-10B3-4DD2-9765-07477050CF3E}" srcOrd="6" destOrd="0" presId="urn:microsoft.com/office/officeart/2005/8/layout/vList5"/>
    <dgm:cxn modelId="{CC0C12E1-193D-471E-9450-A2A4957EC127}" type="presParOf" srcId="{0D79760A-10B3-4DD2-9765-07477050CF3E}" destId="{ACC7114B-C6F4-48FF-8A54-20AC2534D210}" srcOrd="0" destOrd="0" presId="urn:microsoft.com/office/officeart/2005/8/layout/vList5"/>
    <dgm:cxn modelId="{DF794721-1585-4733-BA7A-012A58B38689}" type="presParOf" srcId="{37E04375-02D4-48F6-90D0-4B16F90E3A6A}" destId="{AA813D40-92A1-401C-82EB-7564C8690730}" srcOrd="7" destOrd="0" presId="urn:microsoft.com/office/officeart/2005/8/layout/vList5"/>
    <dgm:cxn modelId="{9FFFA8B4-AE76-413E-8FEB-028349C7C134}" type="presParOf" srcId="{37E04375-02D4-48F6-90D0-4B16F90E3A6A}" destId="{81020C66-2310-45BF-AB50-8CA690BFA0D3}" srcOrd="8" destOrd="0" presId="urn:microsoft.com/office/officeart/2005/8/layout/vList5"/>
    <dgm:cxn modelId="{CDF342D4-0E7E-47D0-A222-EC5AACBF72E2}" type="presParOf" srcId="{81020C66-2310-45BF-AB50-8CA690BFA0D3}" destId="{839583FC-3FD6-40C7-A393-834B82851792}" srcOrd="0" destOrd="0" presId="urn:microsoft.com/office/officeart/2005/8/layout/vList5"/>
    <dgm:cxn modelId="{1CAE65E0-6CFE-4D38-B957-96F014DBE5AD}" type="presParOf" srcId="{37E04375-02D4-48F6-90D0-4B16F90E3A6A}" destId="{03AE32EB-985D-4B5B-97B3-B90E4ADA871A}" srcOrd="9" destOrd="0" presId="urn:microsoft.com/office/officeart/2005/8/layout/vList5"/>
    <dgm:cxn modelId="{77C6BCA8-5D8F-42F6-AA13-22432E35B9D3}" type="presParOf" srcId="{37E04375-02D4-48F6-90D0-4B16F90E3A6A}" destId="{692D0B2C-CBD2-48A2-821C-BF879E074908}" srcOrd="10" destOrd="0" presId="urn:microsoft.com/office/officeart/2005/8/layout/vList5"/>
    <dgm:cxn modelId="{F1020CB4-95B6-482A-AB01-732F7D1A9B9B}" type="presParOf" srcId="{692D0B2C-CBD2-48A2-821C-BF879E074908}" destId="{6356452E-45A9-41A6-91C5-A2FB2FADE386}" srcOrd="0" destOrd="0" presId="urn:microsoft.com/office/officeart/2005/8/layout/vList5"/>
    <dgm:cxn modelId="{A58188CE-11E0-406A-B462-5ED3636B1250}" type="presParOf" srcId="{37E04375-02D4-48F6-90D0-4B16F90E3A6A}" destId="{9543087E-F78D-419D-B3E3-8F54D20D1FE8}" srcOrd="11" destOrd="0" presId="urn:microsoft.com/office/officeart/2005/8/layout/vList5"/>
    <dgm:cxn modelId="{F2E4C479-A522-43DE-8807-D1F8A5F0E512}" type="presParOf" srcId="{37E04375-02D4-48F6-90D0-4B16F90E3A6A}" destId="{71A7A6C8-297F-421E-B3D8-0724371A5942}" srcOrd="12" destOrd="0" presId="urn:microsoft.com/office/officeart/2005/8/layout/vList5"/>
    <dgm:cxn modelId="{59BC5160-EC71-43DB-875D-173D56F2B484}" type="presParOf" srcId="{71A7A6C8-297F-421E-B3D8-0724371A5942}" destId="{CCDD17A9-9211-404B-9406-4012C85216F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110998-9F87-4E1C-9E10-1BACA072EEB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2D70C6-28FE-4F85-96E7-474615B8525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Ukazuje možnosti aplikace základních psychologických poznatků při řešení konkrétních problémů ve sportu;</a:t>
          </a:r>
          <a:endParaRPr lang="en-US"/>
        </a:p>
      </dgm:t>
    </dgm:pt>
    <dgm:pt modelId="{0984EADB-C663-4427-9717-8270C87B6D98}" type="parTrans" cxnId="{60B2DD32-4A9C-4CD0-A734-7C0550598E98}">
      <dgm:prSet/>
      <dgm:spPr/>
      <dgm:t>
        <a:bodyPr/>
        <a:lstStyle/>
        <a:p>
          <a:endParaRPr lang="en-US"/>
        </a:p>
      </dgm:t>
    </dgm:pt>
    <dgm:pt modelId="{5EA04581-293B-45DF-809C-CF88F08D9EE3}" type="sibTrans" cxnId="{60B2DD32-4A9C-4CD0-A734-7C0550598E98}">
      <dgm:prSet/>
      <dgm:spPr/>
      <dgm:t>
        <a:bodyPr/>
        <a:lstStyle/>
        <a:p>
          <a:endParaRPr lang="en-US"/>
        </a:p>
      </dgm:t>
    </dgm:pt>
    <dgm:pt modelId="{05E7A521-B4CA-4E20-AFFB-72F9AEB36CF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Řeší výchovné situace při sportovních činnostech;</a:t>
          </a:r>
          <a:endParaRPr lang="en-US"/>
        </a:p>
      </dgm:t>
    </dgm:pt>
    <dgm:pt modelId="{7C769F0C-C1F1-4DC6-BF2E-24722538EF65}" type="parTrans" cxnId="{FDFBA22C-6278-434D-A81E-A993C3EDD55D}">
      <dgm:prSet/>
      <dgm:spPr/>
      <dgm:t>
        <a:bodyPr/>
        <a:lstStyle/>
        <a:p>
          <a:endParaRPr lang="en-US"/>
        </a:p>
      </dgm:t>
    </dgm:pt>
    <dgm:pt modelId="{BB4DE76B-EBE1-4A73-BDDF-EFCD1D65A24C}" type="sibTrans" cxnId="{FDFBA22C-6278-434D-A81E-A993C3EDD55D}">
      <dgm:prSet/>
      <dgm:spPr/>
      <dgm:t>
        <a:bodyPr/>
        <a:lstStyle/>
        <a:p>
          <a:endParaRPr lang="en-US"/>
        </a:p>
      </dgm:t>
    </dgm:pt>
    <dgm:pt modelId="{29A68A63-61FD-4D72-8076-4D18946BF5A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Napomáhá při diagnostice psychických předpokladů jedince pro sportovní výkon a pomáhá při sestavování individuálního programu rozvoje.</a:t>
          </a:r>
          <a:endParaRPr lang="en-US"/>
        </a:p>
      </dgm:t>
    </dgm:pt>
    <dgm:pt modelId="{1B0C4ADF-7B2D-455C-9053-58DD0317766D}" type="parTrans" cxnId="{7F4F2D7B-3CF8-4A1B-8FD9-569E0AF218E0}">
      <dgm:prSet/>
      <dgm:spPr/>
      <dgm:t>
        <a:bodyPr/>
        <a:lstStyle/>
        <a:p>
          <a:endParaRPr lang="en-US"/>
        </a:p>
      </dgm:t>
    </dgm:pt>
    <dgm:pt modelId="{9A3EBC55-E083-4BC7-8C52-5BA96D7BBA89}" type="sibTrans" cxnId="{7F4F2D7B-3CF8-4A1B-8FD9-569E0AF218E0}">
      <dgm:prSet/>
      <dgm:spPr/>
      <dgm:t>
        <a:bodyPr/>
        <a:lstStyle/>
        <a:p>
          <a:endParaRPr lang="en-US"/>
        </a:p>
      </dgm:t>
    </dgm:pt>
    <dgm:pt modelId="{795E649A-02C2-4E24-8BFA-85E730C4A5C9}" type="pres">
      <dgm:prSet presAssocID="{EA110998-9F87-4E1C-9E10-1BACA072EEB7}" presName="root" presStyleCnt="0">
        <dgm:presLayoutVars>
          <dgm:dir/>
          <dgm:resizeHandles val="exact"/>
        </dgm:presLayoutVars>
      </dgm:prSet>
      <dgm:spPr/>
    </dgm:pt>
    <dgm:pt modelId="{1FF12004-7F2B-40FC-AA09-A5FB8D5F2FCC}" type="pres">
      <dgm:prSet presAssocID="{A62D70C6-28FE-4F85-96E7-474615B85253}" presName="compNode" presStyleCnt="0"/>
      <dgm:spPr/>
    </dgm:pt>
    <dgm:pt modelId="{746B5BCD-49DC-4412-A283-D05B05DE920D}" type="pres">
      <dgm:prSet presAssocID="{A62D70C6-28FE-4F85-96E7-474615B85253}" presName="bgRect" presStyleLbl="bgShp" presStyleIdx="0" presStyleCnt="3"/>
      <dgm:spPr/>
    </dgm:pt>
    <dgm:pt modelId="{094A6337-C7E7-45AF-9548-B570B39321C5}" type="pres">
      <dgm:prSet presAssocID="{A62D70C6-28FE-4F85-96E7-474615B8525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F0402B34-9537-4DBC-8ACC-4FA662B998E0}" type="pres">
      <dgm:prSet presAssocID="{A62D70C6-28FE-4F85-96E7-474615B85253}" presName="spaceRect" presStyleCnt="0"/>
      <dgm:spPr/>
    </dgm:pt>
    <dgm:pt modelId="{3B8F7B3D-90C8-472C-ACA3-FF7BC06938CD}" type="pres">
      <dgm:prSet presAssocID="{A62D70C6-28FE-4F85-96E7-474615B85253}" presName="parTx" presStyleLbl="revTx" presStyleIdx="0" presStyleCnt="3">
        <dgm:presLayoutVars>
          <dgm:chMax val="0"/>
          <dgm:chPref val="0"/>
        </dgm:presLayoutVars>
      </dgm:prSet>
      <dgm:spPr/>
    </dgm:pt>
    <dgm:pt modelId="{0194CF09-0C8C-43C3-ADF1-00CDEE0E522A}" type="pres">
      <dgm:prSet presAssocID="{5EA04581-293B-45DF-809C-CF88F08D9EE3}" presName="sibTrans" presStyleCnt="0"/>
      <dgm:spPr/>
    </dgm:pt>
    <dgm:pt modelId="{3C0CF103-97EB-4B4B-8579-0AF586438B1F}" type="pres">
      <dgm:prSet presAssocID="{05E7A521-B4CA-4E20-AFFB-72F9AEB36CFA}" presName="compNode" presStyleCnt="0"/>
      <dgm:spPr/>
    </dgm:pt>
    <dgm:pt modelId="{B943D53B-8FA9-4779-9D5C-9688690CA311}" type="pres">
      <dgm:prSet presAssocID="{05E7A521-B4CA-4E20-AFFB-72F9AEB36CFA}" presName="bgRect" presStyleLbl="bgShp" presStyleIdx="1" presStyleCnt="3"/>
      <dgm:spPr/>
    </dgm:pt>
    <dgm:pt modelId="{57E3A89C-D761-460F-82B8-A88F70390357}" type="pres">
      <dgm:prSet presAssocID="{05E7A521-B4CA-4E20-AFFB-72F9AEB36CF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sion chart"/>
        </a:ext>
      </dgm:extLst>
    </dgm:pt>
    <dgm:pt modelId="{FB0206E5-7DDA-442B-9FE7-F22D58985AF7}" type="pres">
      <dgm:prSet presAssocID="{05E7A521-B4CA-4E20-AFFB-72F9AEB36CFA}" presName="spaceRect" presStyleCnt="0"/>
      <dgm:spPr/>
    </dgm:pt>
    <dgm:pt modelId="{50172056-0E23-441F-B290-573710C0A4B6}" type="pres">
      <dgm:prSet presAssocID="{05E7A521-B4CA-4E20-AFFB-72F9AEB36CFA}" presName="parTx" presStyleLbl="revTx" presStyleIdx="1" presStyleCnt="3">
        <dgm:presLayoutVars>
          <dgm:chMax val="0"/>
          <dgm:chPref val="0"/>
        </dgm:presLayoutVars>
      </dgm:prSet>
      <dgm:spPr/>
    </dgm:pt>
    <dgm:pt modelId="{7713349F-A811-4275-AAC2-B42B5C5F5521}" type="pres">
      <dgm:prSet presAssocID="{BB4DE76B-EBE1-4A73-BDDF-EFCD1D65A24C}" presName="sibTrans" presStyleCnt="0"/>
      <dgm:spPr/>
    </dgm:pt>
    <dgm:pt modelId="{F39E6E3B-914E-4E88-9303-67FBB5F5F3B1}" type="pres">
      <dgm:prSet presAssocID="{29A68A63-61FD-4D72-8076-4D18946BF5A0}" presName="compNode" presStyleCnt="0"/>
      <dgm:spPr/>
    </dgm:pt>
    <dgm:pt modelId="{4DFD7A16-EDE1-4B2B-A630-2753434A538C}" type="pres">
      <dgm:prSet presAssocID="{29A68A63-61FD-4D72-8076-4D18946BF5A0}" presName="bgRect" presStyleLbl="bgShp" presStyleIdx="2" presStyleCnt="3"/>
      <dgm:spPr/>
    </dgm:pt>
    <dgm:pt modelId="{20AF4053-D5DE-4E6D-ADC9-C3539A90890A}" type="pres">
      <dgm:prSet presAssocID="{29A68A63-61FD-4D72-8076-4D18946BF5A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A9EC362B-5D69-4B6A-A69C-AA9DB716CEA6}" type="pres">
      <dgm:prSet presAssocID="{29A68A63-61FD-4D72-8076-4D18946BF5A0}" presName="spaceRect" presStyleCnt="0"/>
      <dgm:spPr/>
    </dgm:pt>
    <dgm:pt modelId="{B7EB031E-7AF0-400E-8F5A-8653B1DBD951}" type="pres">
      <dgm:prSet presAssocID="{29A68A63-61FD-4D72-8076-4D18946BF5A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DFBA22C-6278-434D-A81E-A993C3EDD55D}" srcId="{EA110998-9F87-4E1C-9E10-1BACA072EEB7}" destId="{05E7A521-B4CA-4E20-AFFB-72F9AEB36CFA}" srcOrd="1" destOrd="0" parTransId="{7C769F0C-C1F1-4DC6-BF2E-24722538EF65}" sibTransId="{BB4DE76B-EBE1-4A73-BDDF-EFCD1D65A24C}"/>
    <dgm:cxn modelId="{60B2DD32-4A9C-4CD0-A734-7C0550598E98}" srcId="{EA110998-9F87-4E1C-9E10-1BACA072EEB7}" destId="{A62D70C6-28FE-4F85-96E7-474615B85253}" srcOrd="0" destOrd="0" parTransId="{0984EADB-C663-4427-9717-8270C87B6D98}" sibTransId="{5EA04581-293B-45DF-809C-CF88F08D9EE3}"/>
    <dgm:cxn modelId="{DC53535D-84D4-4AAB-9B05-5FBEF9ADB07E}" type="presOf" srcId="{EA110998-9F87-4E1C-9E10-1BACA072EEB7}" destId="{795E649A-02C2-4E24-8BFA-85E730C4A5C9}" srcOrd="0" destOrd="0" presId="urn:microsoft.com/office/officeart/2018/2/layout/IconVerticalSolidList"/>
    <dgm:cxn modelId="{FE88E46E-3AF3-4B98-9218-69C98047FC2F}" type="presOf" srcId="{05E7A521-B4CA-4E20-AFFB-72F9AEB36CFA}" destId="{50172056-0E23-441F-B290-573710C0A4B6}" srcOrd="0" destOrd="0" presId="urn:microsoft.com/office/officeart/2018/2/layout/IconVerticalSolidList"/>
    <dgm:cxn modelId="{7F4F2D7B-3CF8-4A1B-8FD9-569E0AF218E0}" srcId="{EA110998-9F87-4E1C-9E10-1BACA072EEB7}" destId="{29A68A63-61FD-4D72-8076-4D18946BF5A0}" srcOrd="2" destOrd="0" parTransId="{1B0C4ADF-7B2D-455C-9053-58DD0317766D}" sibTransId="{9A3EBC55-E083-4BC7-8C52-5BA96D7BBA89}"/>
    <dgm:cxn modelId="{9D11B789-B142-47EF-8BE3-E27048070B4C}" type="presOf" srcId="{A62D70C6-28FE-4F85-96E7-474615B85253}" destId="{3B8F7B3D-90C8-472C-ACA3-FF7BC06938CD}" srcOrd="0" destOrd="0" presId="urn:microsoft.com/office/officeart/2018/2/layout/IconVerticalSolidList"/>
    <dgm:cxn modelId="{674D75F8-6BA4-434E-8133-8093E45D968D}" type="presOf" srcId="{29A68A63-61FD-4D72-8076-4D18946BF5A0}" destId="{B7EB031E-7AF0-400E-8F5A-8653B1DBD951}" srcOrd="0" destOrd="0" presId="urn:microsoft.com/office/officeart/2018/2/layout/IconVerticalSolidList"/>
    <dgm:cxn modelId="{550C6A9D-22A9-43E4-A0E9-05763D62D173}" type="presParOf" srcId="{795E649A-02C2-4E24-8BFA-85E730C4A5C9}" destId="{1FF12004-7F2B-40FC-AA09-A5FB8D5F2FCC}" srcOrd="0" destOrd="0" presId="urn:microsoft.com/office/officeart/2018/2/layout/IconVerticalSolidList"/>
    <dgm:cxn modelId="{40264F9B-5EB5-4119-B873-8C746E4682F7}" type="presParOf" srcId="{1FF12004-7F2B-40FC-AA09-A5FB8D5F2FCC}" destId="{746B5BCD-49DC-4412-A283-D05B05DE920D}" srcOrd="0" destOrd="0" presId="urn:microsoft.com/office/officeart/2018/2/layout/IconVerticalSolidList"/>
    <dgm:cxn modelId="{A330FF54-8A6B-46B2-951D-135121C10A72}" type="presParOf" srcId="{1FF12004-7F2B-40FC-AA09-A5FB8D5F2FCC}" destId="{094A6337-C7E7-45AF-9548-B570B39321C5}" srcOrd="1" destOrd="0" presId="urn:microsoft.com/office/officeart/2018/2/layout/IconVerticalSolidList"/>
    <dgm:cxn modelId="{00247F88-E46A-46AB-9C11-464B44B6CE83}" type="presParOf" srcId="{1FF12004-7F2B-40FC-AA09-A5FB8D5F2FCC}" destId="{F0402B34-9537-4DBC-8ACC-4FA662B998E0}" srcOrd="2" destOrd="0" presId="urn:microsoft.com/office/officeart/2018/2/layout/IconVerticalSolidList"/>
    <dgm:cxn modelId="{7F7352FE-16D8-4BA2-B41A-C7F4BDECE20F}" type="presParOf" srcId="{1FF12004-7F2B-40FC-AA09-A5FB8D5F2FCC}" destId="{3B8F7B3D-90C8-472C-ACA3-FF7BC06938CD}" srcOrd="3" destOrd="0" presId="urn:microsoft.com/office/officeart/2018/2/layout/IconVerticalSolidList"/>
    <dgm:cxn modelId="{80602E3C-B30E-497D-8930-C3652CF30D6A}" type="presParOf" srcId="{795E649A-02C2-4E24-8BFA-85E730C4A5C9}" destId="{0194CF09-0C8C-43C3-ADF1-00CDEE0E522A}" srcOrd="1" destOrd="0" presId="urn:microsoft.com/office/officeart/2018/2/layout/IconVerticalSolidList"/>
    <dgm:cxn modelId="{AC05FD2D-ED15-4ABE-B29B-0F994896AC82}" type="presParOf" srcId="{795E649A-02C2-4E24-8BFA-85E730C4A5C9}" destId="{3C0CF103-97EB-4B4B-8579-0AF586438B1F}" srcOrd="2" destOrd="0" presId="urn:microsoft.com/office/officeart/2018/2/layout/IconVerticalSolidList"/>
    <dgm:cxn modelId="{B694B113-7D23-4E61-B0C9-B5276B9DA0BE}" type="presParOf" srcId="{3C0CF103-97EB-4B4B-8579-0AF586438B1F}" destId="{B943D53B-8FA9-4779-9D5C-9688690CA311}" srcOrd="0" destOrd="0" presId="urn:microsoft.com/office/officeart/2018/2/layout/IconVerticalSolidList"/>
    <dgm:cxn modelId="{61D89184-D2CA-4496-B27C-B6819BEBEF77}" type="presParOf" srcId="{3C0CF103-97EB-4B4B-8579-0AF586438B1F}" destId="{57E3A89C-D761-460F-82B8-A88F70390357}" srcOrd="1" destOrd="0" presId="urn:microsoft.com/office/officeart/2018/2/layout/IconVerticalSolidList"/>
    <dgm:cxn modelId="{4AB66081-B420-4B15-9FD9-9F9C46B6D287}" type="presParOf" srcId="{3C0CF103-97EB-4B4B-8579-0AF586438B1F}" destId="{FB0206E5-7DDA-442B-9FE7-F22D58985AF7}" srcOrd="2" destOrd="0" presId="urn:microsoft.com/office/officeart/2018/2/layout/IconVerticalSolidList"/>
    <dgm:cxn modelId="{14E00405-1F4C-4463-9FC3-1659A02BE7E1}" type="presParOf" srcId="{3C0CF103-97EB-4B4B-8579-0AF586438B1F}" destId="{50172056-0E23-441F-B290-573710C0A4B6}" srcOrd="3" destOrd="0" presId="urn:microsoft.com/office/officeart/2018/2/layout/IconVerticalSolidList"/>
    <dgm:cxn modelId="{0A657E4A-6B3B-4B2F-BEC7-64F9F72B0E69}" type="presParOf" srcId="{795E649A-02C2-4E24-8BFA-85E730C4A5C9}" destId="{7713349F-A811-4275-AAC2-B42B5C5F5521}" srcOrd="3" destOrd="0" presId="urn:microsoft.com/office/officeart/2018/2/layout/IconVerticalSolidList"/>
    <dgm:cxn modelId="{A9E2AA00-A2FB-455C-9C38-F920547206DC}" type="presParOf" srcId="{795E649A-02C2-4E24-8BFA-85E730C4A5C9}" destId="{F39E6E3B-914E-4E88-9303-67FBB5F5F3B1}" srcOrd="4" destOrd="0" presId="urn:microsoft.com/office/officeart/2018/2/layout/IconVerticalSolidList"/>
    <dgm:cxn modelId="{E7E9E0B4-7E0B-49C8-B896-9EAE58B8EB26}" type="presParOf" srcId="{F39E6E3B-914E-4E88-9303-67FBB5F5F3B1}" destId="{4DFD7A16-EDE1-4B2B-A630-2753434A538C}" srcOrd="0" destOrd="0" presId="urn:microsoft.com/office/officeart/2018/2/layout/IconVerticalSolidList"/>
    <dgm:cxn modelId="{627A421F-F6F4-4608-9405-60AACF6F25DC}" type="presParOf" srcId="{F39E6E3B-914E-4E88-9303-67FBB5F5F3B1}" destId="{20AF4053-D5DE-4E6D-ADC9-C3539A90890A}" srcOrd="1" destOrd="0" presId="urn:microsoft.com/office/officeart/2018/2/layout/IconVerticalSolidList"/>
    <dgm:cxn modelId="{389644CF-92E8-4ADC-917A-C7B37D47FADB}" type="presParOf" srcId="{F39E6E3B-914E-4E88-9303-67FBB5F5F3B1}" destId="{A9EC362B-5D69-4B6A-A69C-AA9DB716CEA6}" srcOrd="2" destOrd="0" presId="urn:microsoft.com/office/officeart/2018/2/layout/IconVerticalSolidList"/>
    <dgm:cxn modelId="{EAED6510-D1FE-4109-AFAB-67B575901D9C}" type="presParOf" srcId="{F39E6E3B-914E-4E88-9303-67FBB5F5F3B1}" destId="{B7EB031E-7AF0-400E-8F5A-8653B1DBD95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B0D32-6AF9-4044-B12A-6CE6F751853B}">
      <dsp:nvSpPr>
        <dsp:cNvPr id="0" name=""/>
        <dsp:cNvSpPr/>
      </dsp:nvSpPr>
      <dsp:spPr>
        <a:xfrm>
          <a:off x="0" y="2125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F0CF4-358F-4B6C-B153-DF4A6F6169D4}">
      <dsp:nvSpPr>
        <dsp:cNvPr id="0" name=""/>
        <dsp:cNvSpPr/>
      </dsp:nvSpPr>
      <dsp:spPr>
        <a:xfrm>
          <a:off x="0" y="2125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kern="1200"/>
            <a:t>Informačně-orientační</a:t>
          </a:r>
          <a:r>
            <a:rPr lang="cs-CZ" sz="3300" kern="1200"/>
            <a:t> – poskytuje člověku informace o tom, co se děje v okolním prostředí i uvnitř jeho těla. </a:t>
          </a:r>
          <a:endParaRPr lang="en-US" sz="3300" kern="1200"/>
        </a:p>
      </dsp:txBody>
      <dsp:txXfrm>
        <a:off x="0" y="2125"/>
        <a:ext cx="10515600" cy="1449431"/>
      </dsp:txXfrm>
    </dsp:sp>
    <dsp:sp modelId="{A38E4FDE-506B-41F1-BC35-40A9C00228E0}">
      <dsp:nvSpPr>
        <dsp:cNvPr id="0" name=""/>
        <dsp:cNvSpPr/>
      </dsp:nvSpPr>
      <dsp:spPr>
        <a:xfrm>
          <a:off x="0" y="1451556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CE997-2328-4886-BC9A-6D7D951B5C23}">
      <dsp:nvSpPr>
        <dsp:cNvPr id="0" name=""/>
        <dsp:cNvSpPr/>
      </dsp:nvSpPr>
      <dsp:spPr>
        <a:xfrm>
          <a:off x="0" y="1451556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kern="1200"/>
            <a:t>Regulační</a:t>
          </a:r>
          <a:r>
            <a:rPr lang="cs-CZ" sz="3300" kern="1200"/>
            <a:t> – umožňuje člověku řídit své pohyby a účelně se rozhodovat při řešení situace.</a:t>
          </a:r>
          <a:endParaRPr lang="en-US" sz="3300" kern="1200"/>
        </a:p>
      </dsp:txBody>
      <dsp:txXfrm>
        <a:off x="0" y="1451556"/>
        <a:ext cx="10515600" cy="1449431"/>
      </dsp:txXfrm>
    </dsp:sp>
    <dsp:sp modelId="{0B814494-EBF3-4C4A-B6F3-31CF3977396B}">
      <dsp:nvSpPr>
        <dsp:cNvPr id="0" name=""/>
        <dsp:cNvSpPr/>
      </dsp:nvSpPr>
      <dsp:spPr>
        <a:xfrm>
          <a:off x="0" y="2900987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0A7B6-F2BE-4A52-B20A-74640DB65663}">
      <dsp:nvSpPr>
        <dsp:cNvPr id="0" name=""/>
        <dsp:cNvSpPr/>
      </dsp:nvSpPr>
      <dsp:spPr>
        <a:xfrm>
          <a:off x="0" y="2900987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1" kern="1200"/>
            <a:t>Adaptační</a:t>
          </a:r>
          <a:r>
            <a:rPr lang="cs-CZ" sz="3300" kern="1200"/>
            <a:t> – dává člověku možnost přizpůsobit se situaci, vyrovnat se se změněnými podmínkami, adaptovat se na ně. </a:t>
          </a:r>
          <a:endParaRPr lang="en-US" sz="3300" kern="1200"/>
        </a:p>
      </dsp:txBody>
      <dsp:txXfrm>
        <a:off x="0" y="2900987"/>
        <a:ext cx="10515600" cy="14494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B5CEA-9EE5-4B5D-98CC-EDB20A441E50}">
      <dsp:nvSpPr>
        <dsp:cNvPr id="0" name=""/>
        <dsp:cNvSpPr/>
      </dsp:nvSpPr>
      <dsp:spPr>
        <a:xfrm>
          <a:off x="792" y="618113"/>
          <a:ext cx="3089488" cy="18536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Dějiny psychologie</a:t>
          </a:r>
          <a:endParaRPr lang="en-US" sz="3100" kern="1200" dirty="0"/>
        </a:p>
      </dsp:txBody>
      <dsp:txXfrm>
        <a:off x="792" y="618113"/>
        <a:ext cx="3089488" cy="1853693"/>
      </dsp:txXfrm>
    </dsp:sp>
    <dsp:sp modelId="{86DE3694-CEE0-4A29-A57E-09683E73734F}">
      <dsp:nvSpPr>
        <dsp:cNvPr id="0" name=""/>
        <dsp:cNvSpPr/>
      </dsp:nvSpPr>
      <dsp:spPr>
        <a:xfrm>
          <a:off x="3399229" y="618113"/>
          <a:ext cx="3089488" cy="185369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Psychologie komparativní </a:t>
          </a:r>
          <a:endParaRPr lang="en-US" sz="3100" kern="1200"/>
        </a:p>
      </dsp:txBody>
      <dsp:txXfrm>
        <a:off x="3399229" y="618113"/>
        <a:ext cx="3089488" cy="1853693"/>
      </dsp:txXfrm>
    </dsp:sp>
    <dsp:sp modelId="{3E7221F4-3310-4FFF-886F-74FCF9F83367}">
      <dsp:nvSpPr>
        <dsp:cNvPr id="0" name=""/>
        <dsp:cNvSpPr/>
      </dsp:nvSpPr>
      <dsp:spPr>
        <a:xfrm>
          <a:off x="1700010" y="2780754"/>
          <a:ext cx="3089488" cy="185369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Psychologie multidisciplinární</a:t>
          </a:r>
          <a:endParaRPr lang="en-US" sz="3100" kern="1200"/>
        </a:p>
      </dsp:txBody>
      <dsp:txXfrm>
        <a:off x="1700010" y="2780754"/>
        <a:ext cx="3089488" cy="1853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51D0E-0566-4007-A4B7-00FDA1BEB3EC}">
      <dsp:nvSpPr>
        <dsp:cNvPr id="0" name=""/>
        <dsp:cNvSpPr/>
      </dsp:nvSpPr>
      <dsp:spPr>
        <a:xfrm>
          <a:off x="0" y="2125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05FBC-9FAA-4CAB-8D8E-1ADF31B7B88C}">
      <dsp:nvSpPr>
        <dsp:cNvPr id="0" name=""/>
        <dsp:cNvSpPr/>
      </dsp:nvSpPr>
      <dsp:spPr>
        <a:xfrm>
          <a:off x="0" y="2125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 dirty="0"/>
            <a:t>Psychický jev, který je přísně individuální, subjektivní, neopakovatelný.</a:t>
          </a:r>
          <a:endParaRPr lang="en-US" sz="4000" kern="1200" dirty="0"/>
        </a:p>
      </dsp:txBody>
      <dsp:txXfrm>
        <a:off x="0" y="2125"/>
        <a:ext cx="10515600" cy="1449431"/>
      </dsp:txXfrm>
    </dsp:sp>
    <dsp:sp modelId="{B2D25961-98D4-4897-A803-8AE61CFD38AA}">
      <dsp:nvSpPr>
        <dsp:cNvPr id="0" name=""/>
        <dsp:cNvSpPr/>
      </dsp:nvSpPr>
      <dsp:spPr>
        <a:xfrm>
          <a:off x="0" y="1451556"/>
          <a:ext cx="10515600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A0ED7-588C-468C-95B6-ECAEC32AA46F}">
      <dsp:nvSpPr>
        <dsp:cNvPr id="0" name=""/>
        <dsp:cNvSpPr/>
      </dsp:nvSpPr>
      <dsp:spPr>
        <a:xfrm>
          <a:off x="0" y="1451556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Zahrnuje to, co si člověk sám uvědomuje ze svého duševního života.</a:t>
          </a:r>
          <a:endParaRPr lang="en-US" sz="4000" kern="1200"/>
        </a:p>
      </dsp:txBody>
      <dsp:txXfrm>
        <a:off x="0" y="1451556"/>
        <a:ext cx="10515600" cy="1449431"/>
      </dsp:txXfrm>
    </dsp:sp>
    <dsp:sp modelId="{D3E4E5C7-1D18-4119-9665-F6B8729C2F6D}">
      <dsp:nvSpPr>
        <dsp:cNvPr id="0" name=""/>
        <dsp:cNvSpPr/>
      </dsp:nvSpPr>
      <dsp:spPr>
        <a:xfrm>
          <a:off x="0" y="2900987"/>
          <a:ext cx="1051560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90869-480E-4596-B1F2-744199EF5AFB}">
      <dsp:nvSpPr>
        <dsp:cNvPr id="0" name=""/>
        <dsp:cNvSpPr/>
      </dsp:nvSpPr>
      <dsp:spPr>
        <a:xfrm>
          <a:off x="0" y="2900987"/>
          <a:ext cx="10515600" cy="1449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kern="1200"/>
            <a:t>Nemusí být totožný s chováním. </a:t>
          </a:r>
          <a:endParaRPr lang="en-US" sz="4000" kern="1200"/>
        </a:p>
      </dsp:txBody>
      <dsp:txXfrm>
        <a:off x="0" y="2900987"/>
        <a:ext cx="10515600" cy="14494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6B533-743F-40B4-BE47-BC0706DE67EC}">
      <dsp:nvSpPr>
        <dsp:cNvPr id="0" name=""/>
        <dsp:cNvSpPr/>
      </dsp:nvSpPr>
      <dsp:spPr>
        <a:xfrm>
          <a:off x="0" y="1485600"/>
          <a:ext cx="2845445" cy="1806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A9956-77B1-44A8-B17B-B888DBED08C1}">
      <dsp:nvSpPr>
        <dsp:cNvPr id="0" name=""/>
        <dsp:cNvSpPr/>
      </dsp:nvSpPr>
      <dsp:spPr>
        <a:xfrm>
          <a:off x="316160" y="1785953"/>
          <a:ext cx="2845445" cy="1806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Prosociální</a:t>
          </a:r>
          <a:r>
            <a:rPr lang="cs-CZ" sz="2600" kern="1200"/>
            <a:t> – založeno na pomoci druhým.</a:t>
          </a:r>
          <a:endParaRPr lang="en-US" sz="2600" kern="1200"/>
        </a:p>
      </dsp:txBody>
      <dsp:txXfrm>
        <a:off x="369081" y="1838874"/>
        <a:ext cx="2739603" cy="1701015"/>
      </dsp:txXfrm>
    </dsp:sp>
    <dsp:sp modelId="{366DC205-50BB-44CE-AAB5-717C9269883B}">
      <dsp:nvSpPr>
        <dsp:cNvPr id="0" name=""/>
        <dsp:cNvSpPr/>
      </dsp:nvSpPr>
      <dsp:spPr>
        <a:xfrm>
          <a:off x="3477766" y="1485600"/>
          <a:ext cx="2845445" cy="1806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57207-41B1-453C-8DC4-D7E3D8EFA110}">
      <dsp:nvSpPr>
        <dsp:cNvPr id="0" name=""/>
        <dsp:cNvSpPr/>
      </dsp:nvSpPr>
      <dsp:spPr>
        <a:xfrm>
          <a:off x="3793926" y="1785953"/>
          <a:ext cx="2845445" cy="1806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Asociální </a:t>
          </a:r>
          <a:r>
            <a:rPr lang="cs-CZ" sz="2600" kern="1200"/>
            <a:t>– neodpovídá normám společnosti.</a:t>
          </a:r>
          <a:endParaRPr lang="en-US" sz="2600" kern="1200"/>
        </a:p>
      </dsp:txBody>
      <dsp:txXfrm>
        <a:off x="3846847" y="1838874"/>
        <a:ext cx="2739603" cy="1701015"/>
      </dsp:txXfrm>
    </dsp:sp>
    <dsp:sp modelId="{CC000661-876D-49D1-BC8E-98FE514ED41F}">
      <dsp:nvSpPr>
        <dsp:cNvPr id="0" name=""/>
        <dsp:cNvSpPr/>
      </dsp:nvSpPr>
      <dsp:spPr>
        <a:xfrm>
          <a:off x="6955532" y="1485600"/>
          <a:ext cx="2845445" cy="18068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E171B-0FA7-44FA-B89A-03B6622672C8}">
      <dsp:nvSpPr>
        <dsp:cNvPr id="0" name=""/>
        <dsp:cNvSpPr/>
      </dsp:nvSpPr>
      <dsp:spPr>
        <a:xfrm>
          <a:off x="7271692" y="1785953"/>
          <a:ext cx="2845445" cy="1806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Antisociální </a:t>
          </a:r>
          <a:r>
            <a:rPr lang="cs-CZ" sz="2600" kern="1200"/>
            <a:t>– pohybuje se na hraně zákona. </a:t>
          </a:r>
          <a:endParaRPr lang="en-US" sz="2600" kern="1200"/>
        </a:p>
      </dsp:txBody>
      <dsp:txXfrm>
        <a:off x="7324613" y="1838874"/>
        <a:ext cx="2739603" cy="17010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5D59B-827E-44A7-95BF-DFA12A1A5DF2}">
      <dsp:nvSpPr>
        <dsp:cNvPr id="0" name=""/>
        <dsp:cNvSpPr/>
      </dsp:nvSpPr>
      <dsp:spPr>
        <a:xfrm>
          <a:off x="4240997" y="2294774"/>
          <a:ext cx="1635142" cy="1635142"/>
        </a:xfrm>
        <a:prstGeom prst="ellipse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Psychologické obory</a:t>
          </a:r>
        </a:p>
      </dsp:txBody>
      <dsp:txXfrm>
        <a:off x="4480458" y="2534235"/>
        <a:ext cx="1156220" cy="1156220"/>
      </dsp:txXfrm>
    </dsp:sp>
    <dsp:sp modelId="{CCC51ACF-617F-47CA-B2CE-4FF6F261A7ED}">
      <dsp:nvSpPr>
        <dsp:cNvPr id="0" name=""/>
        <dsp:cNvSpPr/>
      </dsp:nvSpPr>
      <dsp:spPr>
        <a:xfrm rot="16200000">
          <a:off x="4884353" y="1697952"/>
          <a:ext cx="348431" cy="5559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4936618" y="1861407"/>
        <a:ext cx="243902" cy="333568"/>
      </dsp:txXfrm>
    </dsp:sp>
    <dsp:sp modelId="{8E469811-6D44-440C-8B90-733E21FC422D}">
      <dsp:nvSpPr>
        <dsp:cNvPr id="0" name=""/>
        <dsp:cNvSpPr/>
      </dsp:nvSpPr>
      <dsp:spPr>
        <a:xfrm>
          <a:off x="4240997" y="2213"/>
          <a:ext cx="1635142" cy="163514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Základní</a:t>
          </a:r>
        </a:p>
      </dsp:txBody>
      <dsp:txXfrm>
        <a:off x="4480458" y="241674"/>
        <a:ext cx="1156220" cy="1156220"/>
      </dsp:txXfrm>
    </dsp:sp>
    <dsp:sp modelId="{FBED2BD4-7DD9-4259-B0CE-E6055963247B}">
      <dsp:nvSpPr>
        <dsp:cNvPr id="0" name=""/>
        <dsp:cNvSpPr/>
      </dsp:nvSpPr>
      <dsp:spPr>
        <a:xfrm rot="1800000">
          <a:off x="5868521" y="3402581"/>
          <a:ext cx="348431" cy="5559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07713"/>
                <a:satOff val="-4436"/>
                <a:lumOff val="1655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207713"/>
                <a:satOff val="-4436"/>
                <a:lumOff val="1655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207713"/>
                <a:satOff val="-4436"/>
                <a:lumOff val="1655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5875523" y="3487639"/>
        <a:ext cx="243902" cy="333568"/>
      </dsp:txXfrm>
    </dsp:sp>
    <dsp:sp modelId="{C92B68C7-BFE6-4AEC-9C62-83F570CCF7AF}">
      <dsp:nvSpPr>
        <dsp:cNvPr id="0" name=""/>
        <dsp:cNvSpPr/>
      </dsp:nvSpPr>
      <dsp:spPr>
        <a:xfrm>
          <a:off x="6226413" y="3441055"/>
          <a:ext cx="1635142" cy="163514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Speciální</a:t>
          </a:r>
        </a:p>
      </dsp:txBody>
      <dsp:txXfrm>
        <a:off x="6465874" y="3680516"/>
        <a:ext cx="1156220" cy="1156220"/>
      </dsp:txXfrm>
    </dsp:sp>
    <dsp:sp modelId="{B18B5CDA-9EB2-4C9E-9C2F-A74771F181A4}">
      <dsp:nvSpPr>
        <dsp:cNvPr id="0" name=""/>
        <dsp:cNvSpPr/>
      </dsp:nvSpPr>
      <dsp:spPr>
        <a:xfrm rot="9000000">
          <a:off x="3900185" y="3402581"/>
          <a:ext cx="348431" cy="5559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415426"/>
                <a:satOff val="-8871"/>
                <a:lumOff val="331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415426"/>
                <a:satOff val="-8871"/>
                <a:lumOff val="331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415426"/>
                <a:satOff val="-8871"/>
                <a:lumOff val="331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3997712" y="3487639"/>
        <a:ext cx="243902" cy="333568"/>
      </dsp:txXfrm>
    </dsp:sp>
    <dsp:sp modelId="{1322DA5E-B05A-4196-BADC-A3BDD28870CB}">
      <dsp:nvSpPr>
        <dsp:cNvPr id="0" name=""/>
        <dsp:cNvSpPr/>
      </dsp:nvSpPr>
      <dsp:spPr>
        <a:xfrm>
          <a:off x="2255581" y="3441055"/>
          <a:ext cx="1635142" cy="1635142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Aplikované</a:t>
          </a:r>
        </a:p>
      </dsp:txBody>
      <dsp:txXfrm>
        <a:off x="2495042" y="3680516"/>
        <a:ext cx="1156220" cy="11562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F7985-4D58-4B34-A2C8-1694ECD4E22D}">
      <dsp:nvSpPr>
        <dsp:cNvPr id="0" name=""/>
        <dsp:cNvSpPr/>
      </dsp:nvSpPr>
      <dsp:spPr>
        <a:xfrm>
          <a:off x="0" y="576"/>
          <a:ext cx="619231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91CF3D-34B8-4D8A-8CFD-4779CF4A9D82}">
      <dsp:nvSpPr>
        <dsp:cNvPr id="0" name=""/>
        <dsp:cNvSpPr/>
      </dsp:nvSpPr>
      <dsp:spPr>
        <a:xfrm>
          <a:off x="0" y="576"/>
          <a:ext cx="6192319" cy="94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Biologická psychologie</a:t>
          </a:r>
          <a:endParaRPr lang="en-US" sz="4300" kern="1200"/>
        </a:p>
      </dsp:txBody>
      <dsp:txXfrm>
        <a:off x="0" y="576"/>
        <a:ext cx="6192319" cy="945024"/>
      </dsp:txXfrm>
    </dsp:sp>
    <dsp:sp modelId="{293BEF65-D199-4433-8925-80649975B0CF}">
      <dsp:nvSpPr>
        <dsp:cNvPr id="0" name=""/>
        <dsp:cNvSpPr/>
      </dsp:nvSpPr>
      <dsp:spPr>
        <a:xfrm>
          <a:off x="0" y="945601"/>
          <a:ext cx="619231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189315-ABF1-4570-8508-988C83CF8907}">
      <dsp:nvSpPr>
        <dsp:cNvPr id="0" name=""/>
        <dsp:cNvSpPr/>
      </dsp:nvSpPr>
      <dsp:spPr>
        <a:xfrm>
          <a:off x="0" y="945601"/>
          <a:ext cx="6192319" cy="94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Obecná psychologie</a:t>
          </a:r>
          <a:endParaRPr lang="en-US" sz="4300" kern="1200"/>
        </a:p>
      </dsp:txBody>
      <dsp:txXfrm>
        <a:off x="0" y="945601"/>
        <a:ext cx="6192319" cy="945024"/>
      </dsp:txXfrm>
    </dsp:sp>
    <dsp:sp modelId="{B66EBDA1-A91B-456A-94FB-603DD8527514}">
      <dsp:nvSpPr>
        <dsp:cNvPr id="0" name=""/>
        <dsp:cNvSpPr/>
      </dsp:nvSpPr>
      <dsp:spPr>
        <a:xfrm>
          <a:off x="0" y="1890625"/>
          <a:ext cx="619231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AE76EC-D834-4D91-8B9C-BE18D025EDA4}">
      <dsp:nvSpPr>
        <dsp:cNvPr id="0" name=""/>
        <dsp:cNvSpPr/>
      </dsp:nvSpPr>
      <dsp:spPr>
        <a:xfrm>
          <a:off x="0" y="1890625"/>
          <a:ext cx="6192319" cy="94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Vývojová psychologie</a:t>
          </a:r>
          <a:endParaRPr lang="en-US" sz="4300" kern="1200"/>
        </a:p>
      </dsp:txBody>
      <dsp:txXfrm>
        <a:off x="0" y="1890625"/>
        <a:ext cx="6192319" cy="945024"/>
      </dsp:txXfrm>
    </dsp:sp>
    <dsp:sp modelId="{FFE990A4-5373-467F-B1F6-D01351DFB7C3}">
      <dsp:nvSpPr>
        <dsp:cNvPr id="0" name=""/>
        <dsp:cNvSpPr/>
      </dsp:nvSpPr>
      <dsp:spPr>
        <a:xfrm>
          <a:off x="0" y="2835650"/>
          <a:ext cx="619231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2EA08F-3018-4D65-97C7-18DEAF94E04B}">
      <dsp:nvSpPr>
        <dsp:cNvPr id="0" name=""/>
        <dsp:cNvSpPr/>
      </dsp:nvSpPr>
      <dsp:spPr>
        <a:xfrm>
          <a:off x="0" y="2835650"/>
          <a:ext cx="6192319" cy="94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Psychologie osobnosti</a:t>
          </a:r>
          <a:endParaRPr lang="en-US" sz="4300" kern="1200"/>
        </a:p>
      </dsp:txBody>
      <dsp:txXfrm>
        <a:off x="0" y="2835650"/>
        <a:ext cx="6192319" cy="945024"/>
      </dsp:txXfrm>
    </dsp:sp>
    <dsp:sp modelId="{5A87AC7C-085E-4327-812F-8C3F060A98BA}">
      <dsp:nvSpPr>
        <dsp:cNvPr id="0" name=""/>
        <dsp:cNvSpPr/>
      </dsp:nvSpPr>
      <dsp:spPr>
        <a:xfrm>
          <a:off x="0" y="3780674"/>
          <a:ext cx="619231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65767E-B14F-44D1-9C74-F1BE06315F60}">
      <dsp:nvSpPr>
        <dsp:cNvPr id="0" name=""/>
        <dsp:cNvSpPr/>
      </dsp:nvSpPr>
      <dsp:spPr>
        <a:xfrm>
          <a:off x="0" y="3780674"/>
          <a:ext cx="6192319" cy="94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Sociální psychologie</a:t>
          </a:r>
          <a:endParaRPr lang="en-US" sz="4300" kern="1200"/>
        </a:p>
      </dsp:txBody>
      <dsp:txXfrm>
        <a:off x="0" y="3780674"/>
        <a:ext cx="6192319" cy="9450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00C49-A905-4C6F-A84E-77D21508F59B}">
      <dsp:nvSpPr>
        <dsp:cNvPr id="0" name=""/>
        <dsp:cNvSpPr/>
      </dsp:nvSpPr>
      <dsp:spPr>
        <a:xfrm>
          <a:off x="764340" y="941458"/>
          <a:ext cx="883489" cy="8834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5113B-8AC9-4053-81D6-15C6A4512ECA}">
      <dsp:nvSpPr>
        <dsp:cNvPr id="0" name=""/>
        <dsp:cNvSpPr/>
      </dsp:nvSpPr>
      <dsp:spPr>
        <a:xfrm>
          <a:off x="224429" y="2108108"/>
          <a:ext cx="196331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Zkoumá duševní život lidí.</a:t>
          </a:r>
          <a:endParaRPr lang="en-US" sz="1900" kern="1200"/>
        </a:p>
      </dsp:txBody>
      <dsp:txXfrm>
        <a:off x="224429" y="2108108"/>
        <a:ext cx="1963310" cy="720000"/>
      </dsp:txXfrm>
    </dsp:sp>
    <dsp:sp modelId="{59890523-E7E5-4798-BCEB-3497F3555A77}">
      <dsp:nvSpPr>
        <dsp:cNvPr id="0" name=""/>
        <dsp:cNvSpPr/>
      </dsp:nvSpPr>
      <dsp:spPr>
        <a:xfrm>
          <a:off x="3071230" y="941458"/>
          <a:ext cx="883489" cy="8834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89160-90B1-48A9-8AF0-D89D53C47C0B}">
      <dsp:nvSpPr>
        <dsp:cNvPr id="0" name=""/>
        <dsp:cNvSpPr/>
      </dsp:nvSpPr>
      <dsp:spPr>
        <a:xfrm>
          <a:off x="2531320" y="2108108"/>
          <a:ext cx="196331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Zpracovává základní teoretické otázky. </a:t>
          </a:r>
          <a:endParaRPr lang="en-US" sz="1900" kern="1200"/>
        </a:p>
      </dsp:txBody>
      <dsp:txXfrm>
        <a:off x="2531320" y="2108108"/>
        <a:ext cx="1963310" cy="720000"/>
      </dsp:txXfrm>
    </dsp:sp>
    <dsp:sp modelId="{E54DC45C-9493-4929-9363-704531EDC1AA}">
      <dsp:nvSpPr>
        <dsp:cNvPr id="0" name=""/>
        <dsp:cNvSpPr/>
      </dsp:nvSpPr>
      <dsp:spPr>
        <a:xfrm>
          <a:off x="5378120" y="941458"/>
          <a:ext cx="883489" cy="8834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B56DB-1E38-4024-8038-1841A8735DFC}">
      <dsp:nvSpPr>
        <dsp:cNvPr id="0" name=""/>
        <dsp:cNvSpPr/>
      </dsp:nvSpPr>
      <dsp:spPr>
        <a:xfrm>
          <a:off x="4838210" y="2108108"/>
          <a:ext cx="196331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Poskytuje základní pojmový aparát.</a:t>
          </a:r>
          <a:endParaRPr lang="en-US" sz="1900" kern="1200"/>
        </a:p>
      </dsp:txBody>
      <dsp:txXfrm>
        <a:off x="4838210" y="2108108"/>
        <a:ext cx="196331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6103F-4E76-4D32-861A-B974083226DE}">
      <dsp:nvSpPr>
        <dsp:cNvPr id="0" name=""/>
        <dsp:cNvSpPr/>
      </dsp:nvSpPr>
      <dsp:spPr>
        <a:xfrm>
          <a:off x="0" y="0"/>
          <a:ext cx="10117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78A9C-46DD-4B4F-A3C7-531358F6C215}">
      <dsp:nvSpPr>
        <dsp:cNvPr id="0" name=""/>
        <dsp:cNvSpPr/>
      </dsp:nvSpPr>
      <dsp:spPr>
        <a:xfrm>
          <a:off x="0" y="0"/>
          <a:ext cx="10117137" cy="1269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Zařazení člověka do společnosti (do mezilidských vztahů, sociálních skupin a institucí).</a:t>
          </a:r>
          <a:endParaRPr lang="en-US" sz="3500" kern="1200"/>
        </a:p>
      </dsp:txBody>
      <dsp:txXfrm>
        <a:off x="0" y="0"/>
        <a:ext cx="10117137" cy="1269602"/>
      </dsp:txXfrm>
    </dsp:sp>
    <dsp:sp modelId="{BEF92458-EB57-483D-A52C-CAF77E589CE9}">
      <dsp:nvSpPr>
        <dsp:cNvPr id="0" name=""/>
        <dsp:cNvSpPr/>
      </dsp:nvSpPr>
      <dsp:spPr>
        <a:xfrm>
          <a:off x="0" y="1269603"/>
          <a:ext cx="10117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55511-A9CD-44CD-9C0E-D29AA67E84D9}">
      <dsp:nvSpPr>
        <dsp:cNvPr id="0" name=""/>
        <dsp:cNvSpPr/>
      </dsp:nvSpPr>
      <dsp:spPr>
        <a:xfrm>
          <a:off x="0" y="1269602"/>
          <a:ext cx="10117137" cy="1269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Působení sociálních podmínek na vývoj osobnosti.</a:t>
          </a:r>
          <a:endParaRPr lang="en-US" sz="3500" kern="1200"/>
        </a:p>
      </dsp:txBody>
      <dsp:txXfrm>
        <a:off x="0" y="1269602"/>
        <a:ext cx="10117137" cy="1269602"/>
      </dsp:txXfrm>
    </dsp:sp>
    <dsp:sp modelId="{88B2AB45-56FA-4774-93A0-447470EF584E}">
      <dsp:nvSpPr>
        <dsp:cNvPr id="0" name=""/>
        <dsp:cNvSpPr/>
      </dsp:nvSpPr>
      <dsp:spPr>
        <a:xfrm>
          <a:off x="0" y="2539206"/>
          <a:ext cx="10117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20F3F-1EA6-4C89-8D95-C9A20C443B7B}">
      <dsp:nvSpPr>
        <dsp:cNvPr id="0" name=""/>
        <dsp:cNvSpPr/>
      </dsp:nvSpPr>
      <dsp:spPr>
        <a:xfrm>
          <a:off x="0" y="2539205"/>
          <a:ext cx="10117137" cy="1269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Sociální komunikaci.</a:t>
          </a:r>
          <a:endParaRPr lang="en-US" sz="3500" kern="1200" dirty="0"/>
        </a:p>
      </dsp:txBody>
      <dsp:txXfrm>
        <a:off x="0" y="2539205"/>
        <a:ext cx="10117137" cy="1269602"/>
      </dsp:txXfrm>
    </dsp:sp>
    <dsp:sp modelId="{D229B415-D581-4800-A6A1-05B88CA13FD0}">
      <dsp:nvSpPr>
        <dsp:cNvPr id="0" name=""/>
        <dsp:cNvSpPr/>
      </dsp:nvSpPr>
      <dsp:spPr>
        <a:xfrm>
          <a:off x="0" y="3808809"/>
          <a:ext cx="101171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CA617-36F7-4EFE-A195-42446DC8CF1F}">
      <dsp:nvSpPr>
        <dsp:cNvPr id="0" name=""/>
        <dsp:cNvSpPr/>
      </dsp:nvSpPr>
      <dsp:spPr>
        <a:xfrm>
          <a:off x="0" y="3808808"/>
          <a:ext cx="10117137" cy="1269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Vyrovnávání se s náročnými životními situacemi.</a:t>
          </a:r>
          <a:endParaRPr lang="en-US" sz="3500" kern="1200"/>
        </a:p>
      </dsp:txBody>
      <dsp:txXfrm>
        <a:off x="0" y="3808808"/>
        <a:ext cx="10117137" cy="12696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F128C-20D9-4EC9-970C-A48D6E856A3B}">
      <dsp:nvSpPr>
        <dsp:cNvPr id="0" name=""/>
        <dsp:cNvSpPr/>
      </dsp:nvSpPr>
      <dsp:spPr>
        <a:xfrm>
          <a:off x="2208163" y="473"/>
          <a:ext cx="2484184" cy="7582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Klinická psychologie</a:t>
          </a:r>
          <a:endParaRPr lang="en-US" sz="2100" kern="1200"/>
        </a:p>
      </dsp:txBody>
      <dsp:txXfrm>
        <a:off x="2245177" y="37487"/>
        <a:ext cx="2410156" cy="684217"/>
      </dsp:txXfrm>
    </dsp:sp>
    <dsp:sp modelId="{76860879-630C-4E8C-9698-7088AE248310}">
      <dsp:nvSpPr>
        <dsp:cNvPr id="0" name=""/>
        <dsp:cNvSpPr/>
      </dsp:nvSpPr>
      <dsp:spPr>
        <a:xfrm>
          <a:off x="2208163" y="796631"/>
          <a:ext cx="2484184" cy="758245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Psychologie zdraví</a:t>
          </a:r>
          <a:endParaRPr lang="en-US" sz="2100" kern="1200"/>
        </a:p>
      </dsp:txBody>
      <dsp:txXfrm>
        <a:off x="2245177" y="833645"/>
        <a:ext cx="2410156" cy="684217"/>
      </dsp:txXfrm>
    </dsp:sp>
    <dsp:sp modelId="{773F209D-2F57-4FCA-8705-0DB8A94A745D}">
      <dsp:nvSpPr>
        <dsp:cNvPr id="0" name=""/>
        <dsp:cNvSpPr/>
      </dsp:nvSpPr>
      <dsp:spPr>
        <a:xfrm>
          <a:off x="2208163" y="1592789"/>
          <a:ext cx="2484184" cy="75824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Poradenská psychologie</a:t>
          </a:r>
          <a:endParaRPr lang="en-US" sz="2100" kern="1200"/>
        </a:p>
      </dsp:txBody>
      <dsp:txXfrm>
        <a:off x="2245177" y="1629803"/>
        <a:ext cx="2410156" cy="684217"/>
      </dsp:txXfrm>
    </dsp:sp>
    <dsp:sp modelId="{ACC7114B-C6F4-48FF-8A54-20AC2534D210}">
      <dsp:nvSpPr>
        <dsp:cNvPr id="0" name=""/>
        <dsp:cNvSpPr/>
      </dsp:nvSpPr>
      <dsp:spPr>
        <a:xfrm>
          <a:off x="2208163" y="2388947"/>
          <a:ext cx="2484184" cy="75824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Pedagogická psychologie</a:t>
          </a:r>
          <a:endParaRPr lang="en-US" sz="2100" kern="1200"/>
        </a:p>
      </dsp:txBody>
      <dsp:txXfrm>
        <a:off x="2245177" y="2425961"/>
        <a:ext cx="2410156" cy="684217"/>
      </dsp:txXfrm>
    </dsp:sp>
    <dsp:sp modelId="{839583FC-3FD6-40C7-A393-834B82851792}">
      <dsp:nvSpPr>
        <dsp:cNvPr id="0" name=""/>
        <dsp:cNvSpPr/>
      </dsp:nvSpPr>
      <dsp:spPr>
        <a:xfrm>
          <a:off x="2208163" y="3185105"/>
          <a:ext cx="2484184" cy="75824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Psychologie práce</a:t>
          </a:r>
          <a:endParaRPr lang="en-US" sz="2100" kern="1200"/>
        </a:p>
      </dsp:txBody>
      <dsp:txXfrm>
        <a:off x="2245177" y="3222119"/>
        <a:ext cx="2410156" cy="684217"/>
      </dsp:txXfrm>
    </dsp:sp>
    <dsp:sp modelId="{6356452E-45A9-41A6-91C5-A2FB2FADE386}">
      <dsp:nvSpPr>
        <dsp:cNvPr id="0" name=""/>
        <dsp:cNvSpPr/>
      </dsp:nvSpPr>
      <dsp:spPr>
        <a:xfrm>
          <a:off x="2208163" y="3981263"/>
          <a:ext cx="2484184" cy="758245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Forenzní  (soudní) psychologie</a:t>
          </a:r>
          <a:endParaRPr lang="en-US" sz="2100" kern="1200"/>
        </a:p>
      </dsp:txBody>
      <dsp:txXfrm>
        <a:off x="2245177" y="4018277"/>
        <a:ext cx="2410156" cy="684217"/>
      </dsp:txXfrm>
    </dsp:sp>
    <dsp:sp modelId="{CCDD17A9-9211-404B-9406-4012C85216F9}">
      <dsp:nvSpPr>
        <dsp:cNvPr id="0" name=""/>
        <dsp:cNvSpPr/>
      </dsp:nvSpPr>
      <dsp:spPr>
        <a:xfrm>
          <a:off x="2208163" y="4777422"/>
          <a:ext cx="2484184" cy="75824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Psychologie sportu</a:t>
          </a:r>
          <a:endParaRPr lang="en-US" sz="2100" kern="1200"/>
        </a:p>
      </dsp:txBody>
      <dsp:txXfrm>
        <a:off x="2245177" y="4814436"/>
        <a:ext cx="2410156" cy="6842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B5BCD-49DC-4412-A283-D05B05DE920D}">
      <dsp:nvSpPr>
        <dsp:cNvPr id="0" name=""/>
        <dsp:cNvSpPr/>
      </dsp:nvSpPr>
      <dsp:spPr>
        <a:xfrm>
          <a:off x="0" y="619"/>
          <a:ext cx="10117137" cy="14506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A6337-C7E7-45AF-9548-B570B39321C5}">
      <dsp:nvSpPr>
        <dsp:cNvPr id="0" name=""/>
        <dsp:cNvSpPr/>
      </dsp:nvSpPr>
      <dsp:spPr>
        <a:xfrm>
          <a:off x="438812" y="327009"/>
          <a:ext cx="797841" cy="7978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F7B3D-90C8-472C-ACA3-FF7BC06938CD}">
      <dsp:nvSpPr>
        <dsp:cNvPr id="0" name=""/>
        <dsp:cNvSpPr/>
      </dsp:nvSpPr>
      <dsp:spPr>
        <a:xfrm>
          <a:off x="1675466" y="619"/>
          <a:ext cx="8441671" cy="145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524" tIns="153524" rIns="153524" bIns="15352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Ukazuje možnosti aplikace základních psychologických poznatků při řešení konkrétních problémů ve sportu;</a:t>
          </a:r>
          <a:endParaRPr lang="en-US" sz="2400" kern="1200"/>
        </a:p>
      </dsp:txBody>
      <dsp:txXfrm>
        <a:off x="1675466" y="619"/>
        <a:ext cx="8441671" cy="1450620"/>
      </dsp:txXfrm>
    </dsp:sp>
    <dsp:sp modelId="{B943D53B-8FA9-4779-9D5C-9688690CA311}">
      <dsp:nvSpPr>
        <dsp:cNvPr id="0" name=""/>
        <dsp:cNvSpPr/>
      </dsp:nvSpPr>
      <dsp:spPr>
        <a:xfrm>
          <a:off x="0" y="1813895"/>
          <a:ext cx="10117137" cy="14506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3A89C-D761-460F-82B8-A88F70390357}">
      <dsp:nvSpPr>
        <dsp:cNvPr id="0" name=""/>
        <dsp:cNvSpPr/>
      </dsp:nvSpPr>
      <dsp:spPr>
        <a:xfrm>
          <a:off x="438812" y="2140285"/>
          <a:ext cx="797841" cy="7978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72056-0E23-441F-B290-573710C0A4B6}">
      <dsp:nvSpPr>
        <dsp:cNvPr id="0" name=""/>
        <dsp:cNvSpPr/>
      </dsp:nvSpPr>
      <dsp:spPr>
        <a:xfrm>
          <a:off x="1675466" y="1813895"/>
          <a:ext cx="8441671" cy="145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524" tIns="153524" rIns="153524" bIns="15352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Řeší výchovné situace při sportovních činnostech;</a:t>
          </a:r>
          <a:endParaRPr lang="en-US" sz="2400" kern="1200"/>
        </a:p>
      </dsp:txBody>
      <dsp:txXfrm>
        <a:off x="1675466" y="1813895"/>
        <a:ext cx="8441671" cy="1450620"/>
      </dsp:txXfrm>
    </dsp:sp>
    <dsp:sp modelId="{4DFD7A16-EDE1-4B2B-A630-2753434A538C}">
      <dsp:nvSpPr>
        <dsp:cNvPr id="0" name=""/>
        <dsp:cNvSpPr/>
      </dsp:nvSpPr>
      <dsp:spPr>
        <a:xfrm>
          <a:off x="0" y="3627171"/>
          <a:ext cx="10117137" cy="14506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F4053-D5DE-4E6D-ADC9-C3539A90890A}">
      <dsp:nvSpPr>
        <dsp:cNvPr id="0" name=""/>
        <dsp:cNvSpPr/>
      </dsp:nvSpPr>
      <dsp:spPr>
        <a:xfrm>
          <a:off x="438812" y="3953561"/>
          <a:ext cx="797841" cy="7978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B031E-7AF0-400E-8F5A-8653B1DBD951}">
      <dsp:nvSpPr>
        <dsp:cNvPr id="0" name=""/>
        <dsp:cNvSpPr/>
      </dsp:nvSpPr>
      <dsp:spPr>
        <a:xfrm>
          <a:off x="1675466" y="3627171"/>
          <a:ext cx="8441671" cy="145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524" tIns="153524" rIns="153524" bIns="15352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Napomáhá při diagnostice psychických předpokladů jedince pro sportovní výkon a pomáhá při sestavování individuálního programu rozvoje.</a:t>
          </a:r>
          <a:endParaRPr lang="en-US" sz="2400" kern="1200"/>
        </a:p>
      </dsp:txBody>
      <dsp:txXfrm>
        <a:off x="1675466" y="3627171"/>
        <a:ext cx="8441671" cy="1450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860C4-F4E8-46FC-BCED-AF295F96A877}" type="datetimeFigureOut">
              <a:rPr lang="cs-CZ" smtClean="0"/>
              <a:t>17.09.2023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961DA-1947-466B-92AC-23BA7A7BA0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80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0F5D2-E60F-4240-8730-C81A3A58A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014" y="365126"/>
            <a:ext cx="10116766" cy="646551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14AAE0"/>
                </a:solidFill>
              </a:defRPr>
            </a:lvl1pPr>
          </a:lstStyle>
          <a:p>
            <a:r>
              <a:rPr lang="cs-CZ" dirty="0"/>
              <a:t>Název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34DE3B-F17C-41E0-B68B-A3421995B1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1014" y="1011676"/>
            <a:ext cx="10116766" cy="5077839"/>
          </a:xfrm>
        </p:spPr>
        <p:txBody>
          <a:bodyPr>
            <a:noAutofit/>
          </a:bodyPr>
          <a:lstStyle>
            <a:lvl1pPr marL="360363" indent="-360363"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14AAE0"/>
                </a:solidFill>
              </a:defRPr>
            </a:lvl1pPr>
            <a:lvl2pPr marL="895350" indent="-534988">
              <a:buFont typeface="Wingdings" panose="05000000000000000000" pitchFamily="2" charset="2"/>
              <a:buChar char="Ø"/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cs-CZ" dirty="0"/>
              <a:t>První úroveň textu v seznamu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99161D-FE8E-4237-8748-280A29DCD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Vyšší odborná škola České unie sportu s.r.o.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912520-3974-485A-B44E-1A959BD2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3077" y="6356349"/>
            <a:ext cx="634506" cy="365125"/>
          </a:xfrm>
        </p:spPr>
        <p:txBody>
          <a:bodyPr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fld id="{1C382322-DC42-488A-832D-C71D8D5BD1B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D9321F-89B7-4CF8-A4E9-3451FC5D35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1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DF82AAD-B2B2-4197-99A5-AC024C7A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3ADE-5DBE-4ECE-B901-015EB2A1F9ED}" type="datetimeFigureOut">
              <a:rPr lang="cs-CZ" smtClean="0"/>
              <a:t>17.09.2023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95410D-9448-4057-B2BC-1155AD1E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3B7B6B-68BA-4C82-AA04-B50CDBF9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2322-DC42-488A-832D-C71D8D5BD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00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793E466-AAD0-4C40-93A9-A2CD1F16C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051" y="365125"/>
            <a:ext cx="10068339" cy="720001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B0F0"/>
                </a:solidFill>
              </a:defRPr>
            </a:lvl1pPr>
          </a:lstStyle>
          <a:p>
            <a:r>
              <a:rPr lang="cs-CZ" dirty="0"/>
              <a:t>Obsah</a:t>
            </a:r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36BAB30B-FD95-427E-AE1B-3C305AA7C8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21153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sp>
        <p:nvSpPr>
          <p:cNvPr id="9" name="Zástupný objekt grafu 8">
            <a:extLst>
              <a:ext uri="{FF2B5EF4-FFF2-40B4-BE49-F238E27FC236}">
                <a16:creationId xmlns:a16="http://schemas.microsoft.com/office/drawing/2014/main" id="{C3014CD4-D41E-4F53-AAD9-AE9DF30D742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07478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sp>
        <p:nvSpPr>
          <p:cNvPr id="11" name="Zástupný symbol pro tabulku 10">
            <a:extLst>
              <a:ext uri="{FF2B5EF4-FFF2-40B4-BE49-F238E27FC236}">
                <a16:creationId xmlns:a16="http://schemas.microsoft.com/office/drawing/2014/main" id="{3C3511DB-71AD-48A6-8214-A3C56BC30736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374323" y="2752683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4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2DCD30B-43EC-49BF-BDF6-33058F88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Vyšší odborná škola České unie sportu s.r.o.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2340C68E-1787-45EA-989E-28BD8D3C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3077" y="6356349"/>
            <a:ext cx="634506" cy="365125"/>
          </a:xfrm>
        </p:spPr>
        <p:txBody>
          <a:bodyPr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fld id="{1C382322-DC42-488A-832D-C71D8D5BD1B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507818B-12EE-42F1-AD83-61F2C3FE8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1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1BB0C1C-9931-4F0C-AAEE-00702D555424}"/>
              </a:ext>
            </a:extLst>
          </p:cNvPr>
          <p:cNvSpPr txBox="1">
            <a:spLocks/>
          </p:cNvSpPr>
          <p:nvPr userDrawn="1"/>
        </p:nvSpPr>
        <p:spPr>
          <a:xfrm>
            <a:off x="370789" y="1297715"/>
            <a:ext cx="10065297" cy="779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dirty="0">
                <a:solidFill>
                  <a:schemeClr val="accent2"/>
                </a:solidFill>
              </a:rPr>
              <a:t>Děkuji za pozornost</a:t>
            </a:r>
          </a:p>
        </p:txBody>
      </p:sp>
      <p:sp>
        <p:nvSpPr>
          <p:cNvPr id="10" name="Veselý obličej 9">
            <a:extLst>
              <a:ext uri="{FF2B5EF4-FFF2-40B4-BE49-F238E27FC236}">
                <a16:creationId xmlns:a16="http://schemas.microsoft.com/office/drawing/2014/main" id="{94401020-E9AF-44B4-A939-9B75EE2DF1A4}"/>
              </a:ext>
            </a:extLst>
          </p:cNvPr>
          <p:cNvSpPr>
            <a:spLocks noChangeAspect="1"/>
          </p:cNvSpPr>
          <p:nvPr userDrawn="1"/>
        </p:nvSpPr>
        <p:spPr>
          <a:xfrm>
            <a:off x="4020907" y="2840360"/>
            <a:ext cx="2332759" cy="2209982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92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ěkování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1BB0C1C-9931-4F0C-AAEE-00702D555424}"/>
              </a:ext>
            </a:extLst>
          </p:cNvPr>
          <p:cNvSpPr txBox="1">
            <a:spLocks/>
          </p:cNvSpPr>
          <p:nvPr userDrawn="1"/>
        </p:nvSpPr>
        <p:spPr>
          <a:xfrm>
            <a:off x="370789" y="1297715"/>
            <a:ext cx="10065297" cy="779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dirty="0">
                <a:solidFill>
                  <a:schemeClr val="accent2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27533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pic>
        <p:nvPicPr>
          <p:cNvPr id="5" name="Obrázek 4" descr="coffee-break.jpg">
            <a:extLst>
              <a:ext uri="{FF2B5EF4-FFF2-40B4-BE49-F238E27FC236}">
                <a16:creationId xmlns:a16="http://schemas.microsoft.com/office/drawing/2014/main" id="{F5EF287A-4312-43E8-B9CE-606EE21603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44186" y="883794"/>
            <a:ext cx="500479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2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EB0D61DD-EEC6-4F8F-865C-3D2D3B35FEF0}"/>
              </a:ext>
            </a:extLst>
          </p:cNvPr>
          <p:cNvSpPr>
            <a:spLocks/>
          </p:cNvSpPr>
          <p:nvPr userDrawn="1"/>
        </p:nvSpPr>
        <p:spPr>
          <a:xfrm>
            <a:off x="377951" y="712664"/>
            <a:ext cx="10070593" cy="5127304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931EEBA-5F8A-4AF9-9CB8-E11FA8F758A5}"/>
              </a:ext>
            </a:extLst>
          </p:cNvPr>
          <p:cNvSpPr/>
          <p:nvPr userDrawn="1"/>
        </p:nvSpPr>
        <p:spPr>
          <a:xfrm>
            <a:off x="3788894" y="2721969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spc="-1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Přestávka</a:t>
            </a:r>
            <a:endParaRPr lang="cs-CZ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94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CC64A0D9-C88D-4BFD-99C4-047AAB21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D7870C2-0780-4141-BB48-A758F586B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4FB8A2FF-323F-41F1-8D65-C796003193D0}"/>
              </a:ext>
            </a:extLst>
          </p:cNvPr>
          <p:cNvSpPr>
            <a:spLocks/>
          </p:cNvSpPr>
          <p:nvPr userDrawn="1"/>
        </p:nvSpPr>
        <p:spPr>
          <a:xfrm>
            <a:off x="377951" y="712664"/>
            <a:ext cx="10070593" cy="5127304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14AA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C0EDB7A-AC59-4947-ADD1-C7BAF29E3501}"/>
              </a:ext>
            </a:extLst>
          </p:cNvPr>
          <p:cNvSpPr/>
          <p:nvPr userDrawn="1"/>
        </p:nvSpPr>
        <p:spPr>
          <a:xfrm>
            <a:off x="3788894" y="2721969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800" b="1" spc="-1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Diskuse</a:t>
            </a:r>
            <a:endParaRPr lang="cs-CZ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4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30260-5A00-4738-9AAA-6EF4B0B4D1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5047" y="1663430"/>
            <a:ext cx="10022732" cy="825128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rgbClr val="14AAE0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44B338-1811-4028-8ACB-4AD36CCC0A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7225" y="5749047"/>
            <a:ext cx="3446835" cy="45233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Autor prezentace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148666-F09A-4DB6-B39A-F4BEC79A2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3"/>
          <a:stretch/>
        </p:blipFill>
        <p:spPr>
          <a:xfrm>
            <a:off x="10695114" y="0"/>
            <a:ext cx="1496886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EA2B0B5-E694-49ED-B93C-104D41A38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91462" r="12181" b="-1"/>
          <a:stretch/>
        </p:blipFill>
        <p:spPr>
          <a:xfrm>
            <a:off x="6489" y="6274935"/>
            <a:ext cx="10688625" cy="58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6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819C44-073B-43AF-82B4-50666B44D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EC236D-01B7-4829-834E-3DD13B3D5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4B5E48-9DF6-4A93-976D-954F4257D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D3ADE-5DBE-4ECE-B901-015EB2A1F9ED}" type="datetimeFigureOut">
              <a:rPr lang="cs-CZ" smtClean="0"/>
              <a:t>17.09.2023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A0D9BC-5562-4B5E-9F06-DC00BFE05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8CF744-1ADF-4783-BAAD-DC00651BA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82322-DC42-488A-832D-C71D8D5BD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65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49" r:id="rId9"/>
    <p:sldLayoutId id="214748365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E03203-6A3D-4B1A-8228-47249549F5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cap="all" dirty="0">
                <a:solidFill>
                  <a:srgbClr val="00B0F0"/>
                </a:solidFill>
              </a:rPr>
              <a:t>Předmět psychologie A JEJÍ CÍLE</a:t>
            </a:r>
            <a:br>
              <a:rPr lang="cs-CZ" b="1" cap="all" dirty="0">
                <a:solidFill>
                  <a:srgbClr val="00B0F0"/>
                </a:solidFill>
              </a:rPr>
            </a:br>
            <a:r>
              <a:rPr lang="cs-CZ" sz="6000" dirty="0">
                <a:solidFill>
                  <a:srgbClr val="00B0F0"/>
                </a:solidFill>
                <a:sym typeface="Symbol"/>
              </a:rPr>
              <a:t></a:t>
            </a:r>
            <a:endParaRPr lang="cs-CZ" sz="6000" dirty="0">
              <a:solidFill>
                <a:srgbClr val="00B0F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88DF73-DFAB-4560-B3D1-AA952BC1C7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Ing. Hedvika Boháčová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302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F847B-013B-4510-B177-A491A497C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NEVĚDOMÍ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139FD8-91C3-4D97-8E66-ED1FDFC52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cs-CZ" altLang="cs-CZ" sz="2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chemeClr val="tx1"/>
                </a:solidFill>
              </a:rPr>
              <a:t>Podněty malé intenzity – nemohou dosáhnout uvědomění.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chemeClr val="tx1"/>
                </a:solidFill>
              </a:rPr>
              <a:t>Zapomenuté prožitky – dosáhly uvědomění, ale jedinec je zapomněl.</a:t>
            </a:r>
          </a:p>
          <a:p>
            <a:pPr>
              <a:spcBef>
                <a:spcPct val="0"/>
              </a:spcBef>
            </a:pPr>
            <a:r>
              <a:rPr lang="cs-CZ" altLang="cs-CZ" dirty="0">
                <a:solidFill>
                  <a:schemeClr val="tx1"/>
                </a:solidFill>
              </a:rPr>
              <a:t>N</a:t>
            </a:r>
            <a:r>
              <a:rPr lang="cs-CZ" altLang="cs-CZ" sz="2800" dirty="0">
                <a:solidFill>
                  <a:schemeClr val="tx1"/>
                </a:solidFill>
              </a:rPr>
              <a:t>epříjemné prožitky – vytěsněné působením vlastních psychologických obran.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cs-CZ" altLang="cs-CZ" dirty="0">
                <a:solidFill>
                  <a:schemeClr val="tx1"/>
                </a:solidFill>
              </a:rPr>
              <a:t>Z</a:t>
            </a:r>
            <a:r>
              <a:rPr lang="cs-CZ" altLang="cs-CZ" sz="2800" dirty="0">
                <a:solidFill>
                  <a:schemeClr val="tx1"/>
                </a:solidFill>
              </a:rPr>
              <a:t>automatizované činnosti – návyky.</a:t>
            </a:r>
          </a:p>
        </p:txBody>
      </p:sp>
    </p:spTree>
    <p:extLst>
      <p:ext uri="{BB962C8B-B14F-4D97-AF65-F5344CB8AC3E}">
        <p14:creationId xmlns:p14="http://schemas.microsoft.com/office/powerpoint/2010/main" val="1622001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933067-8C99-5155-D163-D5349F9C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02198"/>
            <a:ext cx="4952999" cy="1413326"/>
          </a:xfrm>
        </p:spPr>
        <p:txBody>
          <a:bodyPr anchor="b">
            <a:normAutofit/>
          </a:bodyPr>
          <a:lstStyle/>
          <a:p>
            <a:r>
              <a:rPr lang="cs-CZ" sz="3600" dirty="0">
                <a:solidFill>
                  <a:srgbClr val="00B0F0"/>
                </a:solidFill>
              </a:rPr>
              <a:t>HLUBINNÁ PSYCHOLOGIE</a:t>
            </a:r>
          </a:p>
        </p:txBody>
      </p:sp>
      <p:pic>
        <p:nvPicPr>
          <p:cNvPr id="3074" name="Picture 2" descr="Novoroční poselství od Carl Gustava Junga">
            <a:extLst>
              <a:ext uri="{FF2B5EF4-FFF2-40B4-BE49-F238E27FC236}">
                <a16:creationId xmlns:a16="http://schemas.microsoft.com/office/drawing/2014/main" id="{A002A4DE-E2B8-D13B-7114-FF75A1F45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890" y="608141"/>
            <a:ext cx="3806899" cy="564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9B991AFC-21D0-28BD-C527-F66B1B56F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64608" y="74723"/>
            <a:ext cx="1821184" cy="2084383"/>
            <a:chOff x="10264608" y="74723"/>
            <a:chExt cx="1821184" cy="2084383"/>
          </a:xfrm>
        </p:grpSpPr>
        <p:sp>
          <p:nvSpPr>
            <p:cNvPr id="3080" name="Freeform: Shape 3079">
              <a:extLst>
                <a:ext uri="{FF2B5EF4-FFF2-40B4-BE49-F238E27FC236}">
                  <a16:creationId xmlns:a16="http://schemas.microsoft.com/office/drawing/2014/main" id="{D4420C61-30B9-D26F-6720-C32154CA3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1465047" flipV="1">
              <a:off x="11636678" y="400406"/>
              <a:ext cx="413532" cy="368654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760044"/>
                <a:gd name="connsiteY0" fmla="*/ 300 h 4964247"/>
                <a:gd name="connsiteX1" fmla="*/ 3813909 w 4760044"/>
                <a:gd name="connsiteY1" fmla="*/ 619239 h 4964247"/>
                <a:gd name="connsiteX2" fmla="*/ 4735908 w 4760044"/>
                <a:gd name="connsiteY2" fmla="*/ 1906206 h 4964247"/>
                <a:gd name="connsiteX3" fmla="*/ 4451030 w 4760044"/>
                <a:gd name="connsiteY3" fmla="*/ 3809387 h 4964247"/>
                <a:gd name="connsiteX4" fmla="*/ 3419865 w 4760044"/>
                <a:gd name="connsiteY4" fmla="*/ 4845155 h 4964247"/>
                <a:gd name="connsiteX5" fmla="*/ 1074535 w 4760044"/>
                <a:gd name="connsiteY5" fmla="*/ 4657536 h 4964247"/>
                <a:gd name="connsiteX6" fmla="*/ 33359 w 4760044"/>
                <a:gd name="connsiteY6" fmla="*/ 2995965 h 4964247"/>
                <a:gd name="connsiteX7" fmla="*/ 592137 w 4760044"/>
                <a:gd name="connsiteY7" fmla="*/ 806156 h 4964247"/>
                <a:gd name="connsiteX8" fmla="*/ 2649000 w 4760044"/>
                <a:gd name="connsiteY8" fmla="*/ 300 h 4964247"/>
                <a:gd name="connsiteX0" fmla="*/ 2649000 w 4849477"/>
                <a:gd name="connsiteY0" fmla="*/ -2 h 4963945"/>
                <a:gd name="connsiteX1" fmla="*/ 4735908 w 4849477"/>
                <a:gd name="connsiteY1" fmla="*/ 1905904 h 4963945"/>
                <a:gd name="connsiteX2" fmla="*/ 4451030 w 4849477"/>
                <a:gd name="connsiteY2" fmla="*/ 3809085 h 4963945"/>
                <a:gd name="connsiteX3" fmla="*/ 3419865 w 4849477"/>
                <a:gd name="connsiteY3" fmla="*/ 4844853 h 4963945"/>
                <a:gd name="connsiteX4" fmla="*/ 1074535 w 4849477"/>
                <a:gd name="connsiteY4" fmla="*/ 4657234 h 4963945"/>
                <a:gd name="connsiteX5" fmla="*/ 33359 w 4849477"/>
                <a:gd name="connsiteY5" fmla="*/ 2995663 h 4963945"/>
                <a:gd name="connsiteX6" fmla="*/ 592137 w 4849477"/>
                <a:gd name="connsiteY6" fmla="*/ 805854 h 4963945"/>
                <a:gd name="connsiteX7" fmla="*/ 2649000 w 4849477"/>
                <a:gd name="connsiteY7" fmla="*/ -2 h 4963945"/>
                <a:gd name="connsiteX0" fmla="*/ 2649000 w 4859466"/>
                <a:gd name="connsiteY0" fmla="*/ -2 h 5536260"/>
                <a:gd name="connsiteX1" fmla="*/ 4735908 w 4859466"/>
                <a:gd name="connsiteY1" fmla="*/ 1905904 h 5536260"/>
                <a:gd name="connsiteX2" fmla="*/ 4451030 w 4859466"/>
                <a:gd name="connsiteY2" fmla="*/ 3809085 h 5536260"/>
                <a:gd name="connsiteX3" fmla="*/ 3067466 w 4859466"/>
                <a:gd name="connsiteY3" fmla="*/ 5491001 h 5536260"/>
                <a:gd name="connsiteX4" fmla="*/ 1074535 w 4859466"/>
                <a:gd name="connsiteY4" fmla="*/ 4657234 h 5536260"/>
                <a:gd name="connsiteX5" fmla="*/ 33359 w 4859466"/>
                <a:gd name="connsiteY5" fmla="*/ 2995663 h 5536260"/>
                <a:gd name="connsiteX6" fmla="*/ 592137 w 4859466"/>
                <a:gd name="connsiteY6" fmla="*/ 805854 h 5536260"/>
                <a:gd name="connsiteX7" fmla="*/ 2649000 w 4859466"/>
                <a:gd name="connsiteY7" fmla="*/ -2 h 5536260"/>
                <a:gd name="connsiteX0" fmla="*/ 2780481 w 4861205"/>
                <a:gd name="connsiteY0" fmla="*/ -2 h 5864449"/>
                <a:gd name="connsiteX1" fmla="*/ 4737647 w 4861205"/>
                <a:gd name="connsiteY1" fmla="*/ 2234093 h 5864449"/>
                <a:gd name="connsiteX2" fmla="*/ 4452769 w 4861205"/>
                <a:gd name="connsiteY2" fmla="*/ 4137274 h 5864449"/>
                <a:gd name="connsiteX3" fmla="*/ 3069205 w 4861205"/>
                <a:gd name="connsiteY3" fmla="*/ 5819190 h 5864449"/>
                <a:gd name="connsiteX4" fmla="*/ 1076274 w 4861205"/>
                <a:gd name="connsiteY4" fmla="*/ 4985423 h 5864449"/>
                <a:gd name="connsiteX5" fmla="*/ 35098 w 4861205"/>
                <a:gd name="connsiteY5" fmla="*/ 3323852 h 5864449"/>
                <a:gd name="connsiteX6" fmla="*/ 593876 w 4861205"/>
                <a:gd name="connsiteY6" fmla="*/ 1134043 h 5864449"/>
                <a:gd name="connsiteX7" fmla="*/ 2780481 w 4861205"/>
                <a:gd name="connsiteY7" fmla="*/ -2 h 586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1205" h="5864449">
                  <a:moveTo>
                    <a:pt x="2780481" y="-2"/>
                  </a:moveTo>
                  <a:cubicBezTo>
                    <a:pt x="3471109" y="183340"/>
                    <a:pt x="4437309" y="1599245"/>
                    <a:pt x="4737647" y="2234093"/>
                  </a:cubicBezTo>
                  <a:cubicBezTo>
                    <a:pt x="5037985" y="2868941"/>
                    <a:pt x="4730843" y="3539758"/>
                    <a:pt x="4452769" y="4137274"/>
                  </a:cubicBezTo>
                  <a:cubicBezTo>
                    <a:pt x="4174695" y="4734790"/>
                    <a:pt x="3382031" y="5704221"/>
                    <a:pt x="3069205" y="5819190"/>
                  </a:cubicBezTo>
                  <a:cubicBezTo>
                    <a:pt x="2358359" y="6040255"/>
                    <a:pt x="1581959" y="5401313"/>
                    <a:pt x="1076274" y="4985423"/>
                  </a:cubicBezTo>
                  <a:cubicBezTo>
                    <a:pt x="570590" y="4569533"/>
                    <a:pt x="146935" y="3953087"/>
                    <a:pt x="35098" y="3323852"/>
                  </a:cubicBezTo>
                  <a:cubicBezTo>
                    <a:pt x="-92687" y="2646770"/>
                    <a:pt x="136312" y="1688019"/>
                    <a:pt x="593876" y="1134043"/>
                  </a:cubicBezTo>
                  <a:cubicBezTo>
                    <a:pt x="1051440" y="580067"/>
                    <a:pt x="2127808" y="30746"/>
                    <a:pt x="2780481" y="-2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81" name="Freeform: Shape 3080">
              <a:extLst>
                <a:ext uri="{FF2B5EF4-FFF2-40B4-BE49-F238E27FC236}">
                  <a16:creationId xmlns:a16="http://schemas.microsoft.com/office/drawing/2014/main" id="{38505720-2558-A390-8612-99A55D48F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7320892">
              <a:off x="11193220" y="1266534"/>
              <a:ext cx="1341234" cy="443910"/>
            </a:xfrm>
            <a:custGeom>
              <a:avLst/>
              <a:gdLst>
                <a:gd name="connsiteX0" fmla="*/ 0 w 1341234"/>
                <a:gd name="connsiteY0" fmla="*/ 254220 h 443910"/>
                <a:gd name="connsiteX1" fmla="*/ 406601 w 1341234"/>
                <a:gd name="connsiteY1" fmla="*/ 0 h 443910"/>
                <a:gd name="connsiteX2" fmla="*/ 457611 w 1341234"/>
                <a:gd name="connsiteY2" fmla="*/ 13676 h 443910"/>
                <a:gd name="connsiteX3" fmla="*/ 1341234 w 1341234"/>
                <a:gd name="connsiteY3" fmla="*/ 259580 h 443910"/>
                <a:gd name="connsiteX4" fmla="*/ 1301190 w 1341234"/>
                <a:gd name="connsiteY4" fmla="*/ 443736 h 443910"/>
                <a:gd name="connsiteX5" fmla="*/ 359344 w 1341234"/>
                <a:gd name="connsiteY5" fmla="*/ 311216 h 443910"/>
                <a:gd name="connsiteX6" fmla="*/ 47147 w 1341234"/>
                <a:gd name="connsiteY6" fmla="*/ 262014 h 44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1234" h="443910">
                  <a:moveTo>
                    <a:pt x="0" y="254220"/>
                  </a:moveTo>
                  <a:lnTo>
                    <a:pt x="406601" y="0"/>
                  </a:lnTo>
                  <a:lnTo>
                    <a:pt x="457611" y="13676"/>
                  </a:lnTo>
                  <a:cubicBezTo>
                    <a:pt x="858001" y="120586"/>
                    <a:pt x="1311317" y="239969"/>
                    <a:pt x="1341234" y="259580"/>
                  </a:cubicBezTo>
                  <a:cubicBezTo>
                    <a:pt x="1337155" y="299693"/>
                    <a:pt x="1315377" y="449736"/>
                    <a:pt x="1301190" y="443736"/>
                  </a:cubicBezTo>
                  <a:cubicBezTo>
                    <a:pt x="1267732" y="445553"/>
                    <a:pt x="557777" y="378967"/>
                    <a:pt x="359344" y="311216"/>
                  </a:cubicBezTo>
                  <a:cubicBezTo>
                    <a:pt x="245881" y="291075"/>
                    <a:pt x="140295" y="276238"/>
                    <a:pt x="47147" y="26201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82" name="Freeform: Shape 3081">
              <a:extLst>
                <a:ext uri="{FF2B5EF4-FFF2-40B4-BE49-F238E27FC236}">
                  <a16:creationId xmlns:a16="http://schemas.microsoft.com/office/drawing/2014/main" id="{F720743B-9C97-37DF-D56A-D2A9E750BD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7320892">
              <a:off x="11193220" y="1266534"/>
              <a:ext cx="1341234" cy="443910"/>
            </a:xfrm>
            <a:custGeom>
              <a:avLst/>
              <a:gdLst>
                <a:gd name="connsiteX0" fmla="*/ 0 w 1341234"/>
                <a:gd name="connsiteY0" fmla="*/ 254220 h 443910"/>
                <a:gd name="connsiteX1" fmla="*/ 406601 w 1341234"/>
                <a:gd name="connsiteY1" fmla="*/ 0 h 443910"/>
                <a:gd name="connsiteX2" fmla="*/ 457611 w 1341234"/>
                <a:gd name="connsiteY2" fmla="*/ 13676 h 443910"/>
                <a:gd name="connsiteX3" fmla="*/ 1341234 w 1341234"/>
                <a:gd name="connsiteY3" fmla="*/ 259580 h 443910"/>
                <a:gd name="connsiteX4" fmla="*/ 1301190 w 1341234"/>
                <a:gd name="connsiteY4" fmla="*/ 443736 h 443910"/>
                <a:gd name="connsiteX5" fmla="*/ 359344 w 1341234"/>
                <a:gd name="connsiteY5" fmla="*/ 311216 h 443910"/>
                <a:gd name="connsiteX6" fmla="*/ 47147 w 1341234"/>
                <a:gd name="connsiteY6" fmla="*/ 262014 h 44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1234" h="443910">
                  <a:moveTo>
                    <a:pt x="0" y="254220"/>
                  </a:moveTo>
                  <a:lnTo>
                    <a:pt x="406601" y="0"/>
                  </a:lnTo>
                  <a:lnTo>
                    <a:pt x="457611" y="13676"/>
                  </a:lnTo>
                  <a:cubicBezTo>
                    <a:pt x="858001" y="120586"/>
                    <a:pt x="1311317" y="239969"/>
                    <a:pt x="1341234" y="259580"/>
                  </a:cubicBezTo>
                  <a:cubicBezTo>
                    <a:pt x="1337155" y="299693"/>
                    <a:pt x="1315377" y="449736"/>
                    <a:pt x="1301190" y="443736"/>
                  </a:cubicBezTo>
                  <a:cubicBezTo>
                    <a:pt x="1267732" y="445553"/>
                    <a:pt x="557777" y="378967"/>
                    <a:pt x="359344" y="311216"/>
                  </a:cubicBezTo>
                  <a:cubicBezTo>
                    <a:pt x="245881" y="291075"/>
                    <a:pt x="140295" y="276238"/>
                    <a:pt x="47147" y="26201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83" name="Freeform: Shape 3082">
              <a:extLst>
                <a:ext uri="{FF2B5EF4-FFF2-40B4-BE49-F238E27FC236}">
                  <a16:creationId xmlns:a16="http://schemas.microsoft.com/office/drawing/2014/main" id="{39C3539A-A126-556F-3B61-690C785C7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9842612" flipH="1" flipV="1">
              <a:off x="10264608" y="74723"/>
              <a:ext cx="1083994" cy="1037613"/>
            </a:xfrm>
            <a:custGeom>
              <a:avLst/>
              <a:gdLst>
                <a:gd name="connsiteX0" fmla="*/ 886520 w 1083994"/>
                <a:gd name="connsiteY0" fmla="*/ 0 h 1037613"/>
                <a:gd name="connsiteX1" fmla="*/ 990233 w 1083994"/>
                <a:gd name="connsiteY1" fmla="*/ 29654 h 1037613"/>
                <a:gd name="connsiteX2" fmla="*/ 993535 w 1083994"/>
                <a:gd name="connsiteY2" fmla="*/ 43082 h 1037613"/>
                <a:gd name="connsiteX3" fmla="*/ 1051675 w 1083994"/>
                <a:gd name="connsiteY3" fmla="*/ 356973 h 1037613"/>
                <a:gd name="connsiteX4" fmla="*/ 1083975 w 1083994"/>
                <a:gd name="connsiteY4" fmla="*/ 602023 h 1037613"/>
                <a:gd name="connsiteX5" fmla="*/ 966613 w 1083994"/>
                <a:gd name="connsiteY5" fmla="*/ 901753 h 1037613"/>
                <a:gd name="connsiteX6" fmla="*/ 713135 w 1083994"/>
                <a:gd name="connsiteY6" fmla="*/ 1026319 h 1037613"/>
                <a:gd name="connsiteX7" fmla="*/ 318855 w 1083994"/>
                <a:gd name="connsiteY7" fmla="*/ 989106 h 1037613"/>
                <a:gd name="connsiteX8" fmla="*/ 128776 w 1083994"/>
                <a:gd name="connsiteY8" fmla="*/ 649273 h 1037613"/>
                <a:gd name="connsiteX9" fmla="*/ 0 w 1083994"/>
                <a:gd name="connsiteY9" fmla="*/ 49738 h 1037613"/>
                <a:gd name="connsiteX10" fmla="*/ 620956 w 1083994"/>
                <a:gd name="connsiteY10" fmla="*/ 642355 h 1037613"/>
                <a:gd name="connsiteX11" fmla="*/ 886064 w 1083994"/>
                <a:gd name="connsiteY11" fmla="*/ 1039 h 103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3994" h="1037613">
                  <a:moveTo>
                    <a:pt x="886520" y="0"/>
                  </a:moveTo>
                  <a:lnTo>
                    <a:pt x="990233" y="29654"/>
                  </a:lnTo>
                  <a:lnTo>
                    <a:pt x="993535" y="43082"/>
                  </a:lnTo>
                  <a:cubicBezTo>
                    <a:pt x="1016489" y="140998"/>
                    <a:pt x="1041157" y="264776"/>
                    <a:pt x="1051675" y="356973"/>
                  </a:cubicBezTo>
                  <a:lnTo>
                    <a:pt x="1083975" y="602023"/>
                  </a:lnTo>
                  <a:cubicBezTo>
                    <a:pt x="1084789" y="765231"/>
                    <a:pt x="1059669" y="806637"/>
                    <a:pt x="966613" y="901753"/>
                  </a:cubicBezTo>
                  <a:cubicBezTo>
                    <a:pt x="910153" y="966250"/>
                    <a:pt x="821095" y="1011760"/>
                    <a:pt x="713135" y="1026319"/>
                  </a:cubicBezTo>
                  <a:cubicBezTo>
                    <a:pt x="605175" y="1040878"/>
                    <a:pt x="416248" y="1051946"/>
                    <a:pt x="318855" y="989106"/>
                  </a:cubicBezTo>
                  <a:cubicBezTo>
                    <a:pt x="221462" y="926265"/>
                    <a:pt x="147001" y="727446"/>
                    <a:pt x="128776" y="649273"/>
                  </a:cubicBezTo>
                  <a:cubicBezTo>
                    <a:pt x="93895" y="519198"/>
                    <a:pt x="28063" y="235695"/>
                    <a:pt x="0" y="49738"/>
                  </a:cubicBezTo>
                  <a:cubicBezTo>
                    <a:pt x="152500" y="20987"/>
                    <a:pt x="429040" y="429202"/>
                    <a:pt x="620956" y="642355"/>
                  </a:cubicBezTo>
                  <a:cubicBezTo>
                    <a:pt x="695371" y="468649"/>
                    <a:pt x="814439" y="166732"/>
                    <a:pt x="886064" y="103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84" name="Freeform: Shape 3083">
              <a:extLst>
                <a:ext uri="{FF2B5EF4-FFF2-40B4-BE49-F238E27FC236}">
                  <a16:creationId xmlns:a16="http://schemas.microsoft.com/office/drawing/2014/main" id="{E5089FB1-F28D-0DD0-436F-D094F3C82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9842612" flipH="1" flipV="1">
              <a:off x="10264609" y="74723"/>
              <a:ext cx="1083994" cy="1037611"/>
            </a:xfrm>
            <a:custGeom>
              <a:avLst/>
              <a:gdLst>
                <a:gd name="connsiteX0" fmla="*/ 886519 w 1083994"/>
                <a:gd name="connsiteY0" fmla="*/ 0 h 1037611"/>
                <a:gd name="connsiteX1" fmla="*/ 990233 w 1083994"/>
                <a:gd name="connsiteY1" fmla="*/ 29654 h 1037611"/>
                <a:gd name="connsiteX2" fmla="*/ 993535 w 1083994"/>
                <a:gd name="connsiteY2" fmla="*/ 43080 h 1037611"/>
                <a:gd name="connsiteX3" fmla="*/ 1051675 w 1083994"/>
                <a:gd name="connsiteY3" fmla="*/ 356971 h 1037611"/>
                <a:gd name="connsiteX4" fmla="*/ 1083975 w 1083994"/>
                <a:gd name="connsiteY4" fmla="*/ 602021 h 1037611"/>
                <a:gd name="connsiteX5" fmla="*/ 966613 w 1083994"/>
                <a:gd name="connsiteY5" fmla="*/ 901751 h 1037611"/>
                <a:gd name="connsiteX6" fmla="*/ 713135 w 1083994"/>
                <a:gd name="connsiteY6" fmla="*/ 1026317 h 1037611"/>
                <a:gd name="connsiteX7" fmla="*/ 318855 w 1083994"/>
                <a:gd name="connsiteY7" fmla="*/ 989104 h 1037611"/>
                <a:gd name="connsiteX8" fmla="*/ 128776 w 1083994"/>
                <a:gd name="connsiteY8" fmla="*/ 649271 h 1037611"/>
                <a:gd name="connsiteX9" fmla="*/ 0 w 1083994"/>
                <a:gd name="connsiteY9" fmla="*/ 49736 h 1037611"/>
                <a:gd name="connsiteX10" fmla="*/ 620956 w 1083994"/>
                <a:gd name="connsiteY10" fmla="*/ 642353 h 1037611"/>
                <a:gd name="connsiteX11" fmla="*/ 886064 w 1083994"/>
                <a:gd name="connsiteY11" fmla="*/ 1037 h 103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3994" h="1037611">
                  <a:moveTo>
                    <a:pt x="886519" y="0"/>
                  </a:moveTo>
                  <a:lnTo>
                    <a:pt x="990233" y="29654"/>
                  </a:lnTo>
                  <a:lnTo>
                    <a:pt x="993535" y="43080"/>
                  </a:lnTo>
                  <a:cubicBezTo>
                    <a:pt x="1016489" y="140996"/>
                    <a:pt x="1041157" y="264774"/>
                    <a:pt x="1051675" y="356971"/>
                  </a:cubicBezTo>
                  <a:lnTo>
                    <a:pt x="1083975" y="602021"/>
                  </a:lnTo>
                  <a:cubicBezTo>
                    <a:pt x="1084789" y="765229"/>
                    <a:pt x="1059669" y="806635"/>
                    <a:pt x="966613" y="901751"/>
                  </a:cubicBezTo>
                  <a:cubicBezTo>
                    <a:pt x="910153" y="966248"/>
                    <a:pt x="821095" y="1011758"/>
                    <a:pt x="713135" y="1026317"/>
                  </a:cubicBezTo>
                  <a:cubicBezTo>
                    <a:pt x="605175" y="1040876"/>
                    <a:pt x="416248" y="1051944"/>
                    <a:pt x="318855" y="989104"/>
                  </a:cubicBezTo>
                  <a:cubicBezTo>
                    <a:pt x="221462" y="926263"/>
                    <a:pt x="147001" y="727444"/>
                    <a:pt x="128776" y="649271"/>
                  </a:cubicBezTo>
                  <a:cubicBezTo>
                    <a:pt x="93895" y="519196"/>
                    <a:pt x="28063" y="235693"/>
                    <a:pt x="0" y="49736"/>
                  </a:cubicBezTo>
                  <a:cubicBezTo>
                    <a:pt x="152500" y="20985"/>
                    <a:pt x="429040" y="429200"/>
                    <a:pt x="620956" y="642353"/>
                  </a:cubicBezTo>
                  <a:cubicBezTo>
                    <a:pt x="695371" y="468647"/>
                    <a:pt x="814439" y="166730"/>
                    <a:pt x="886064" y="1037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FA5F3B-728D-24BD-358E-EC68F5F94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596243"/>
            <a:ext cx="4953000" cy="3573493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C.G. JUNG – analytická psychologie</a:t>
            </a:r>
          </a:p>
          <a:p>
            <a:r>
              <a:rPr lang="cs-CZ" sz="1600" dirty="0">
                <a:solidFill>
                  <a:schemeClr val="tx2"/>
                </a:solidFill>
              </a:rPr>
              <a:t>uvést vědomí a nevědomí do souladu</a:t>
            </a:r>
          </a:p>
          <a:p>
            <a:r>
              <a:rPr lang="cs-CZ" sz="1600" dirty="0">
                <a:solidFill>
                  <a:schemeClr val="tx2"/>
                </a:solidFill>
              </a:rPr>
              <a:t>přijmout se jaký jsem (vědomé aspekty), ale i ty nevědomé.</a:t>
            </a:r>
          </a:p>
          <a:p>
            <a:r>
              <a:rPr lang="cs-CZ" sz="1600" dirty="0">
                <a:solidFill>
                  <a:schemeClr val="tx2"/>
                </a:solidFill>
              </a:rPr>
              <a:t>Individuace- přijmutí sama sebe</a:t>
            </a:r>
          </a:p>
          <a:p>
            <a:r>
              <a:rPr lang="cs-CZ" sz="1600" dirty="0">
                <a:solidFill>
                  <a:schemeClr val="tx2"/>
                </a:solidFill>
              </a:rPr>
              <a:t>Archetypy (pravzory) – </a:t>
            </a:r>
            <a:r>
              <a:rPr lang="cs-CZ" sz="1600" b="1" dirty="0">
                <a:solidFill>
                  <a:schemeClr val="tx2"/>
                </a:solidFill>
              </a:rPr>
              <a:t>kolektivní nevědomí</a:t>
            </a:r>
          </a:p>
          <a:p>
            <a:r>
              <a:rPr lang="cs-CZ" sz="1600" dirty="0">
                <a:solidFill>
                  <a:schemeClr val="tx2"/>
                </a:solidFill>
              </a:rPr>
              <a:t>Náboženství – psychoterapeutické systémy – pomáhají porozumět našemu duševnímu životu</a:t>
            </a:r>
          </a:p>
          <a:p>
            <a:endParaRPr lang="cs-CZ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14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31C9D3-2011-446B-7AA1-B8613AC6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559" y="572569"/>
            <a:ext cx="8801375" cy="1147049"/>
          </a:xfrm>
        </p:spPr>
        <p:txBody>
          <a:bodyPr anchor="b">
            <a:normAutofit/>
          </a:bodyPr>
          <a:lstStyle/>
          <a:p>
            <a:r>
              <a:rPr lang="cs-CZ" sz="3600">
                <a:solidFill>
                  <a:schemeClr val="tx2"/>
                </a:solidFill>
              </a:rPr>
              <a:t>HLUBINNÁ PSYCHOLOGIE</a:t>
            </a:r>
          </a:p>
        </p:txBody>
      </p:sp>
      <p:grpSp>
        <p:nvGrpSpPr>
          <p:cNvPr id="4113" name="Group 4112">
            <a:extLst>
              <a:ext uri="{FF2B5EF4-FFF2-40B4-BE49-F238E27FC236}">
                <a16:creationId xmlns:a16="http://schemas.microsoft.com/office/drawing/2014/main" id="{8A97D8A4-A3F5-36E5-DD2B-1F68782CE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68080" y="44303"/>
            <a:ext cx="2460922" cy="1986203"/>
            <a:chOff x="9868080" y="58371"/>
            <a:chExt cx="2460922" cy="1986203"/>
          </a:xfrm>
        </p:grpSpPr>
        <p:sp>
          <p:nvSpPr>
            <p:cNvPr id="4114" name="Freeform: Shape 4113">
              <a:extLst>
                <a:ext uri="{FF2B5EF4-FFF2-40B4-BE49-F238E27FC236}">
                  <a16:creationId xmlns:a16="http://schemas.microsoft.com/office/drawing/2014/main" id="{C97CCE23-1E0A-8FC7-CEF3-6797349E3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909430" flipH="1">
              <a:off x="11565695" y="313948"/>
              <a:ext cx="332568" cy="303590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618490 w 4786397"/>
                <a:gd name="connsiteY0" fmla="*/ 334011 h 4492102"/>
                <a:gd name="connsiteX1" fmla="*/ 3990493 w 4786397"/>
                <a:gd name="connsiteY1" fmla="*/ 118959 h 4492102"/>
                <a:gd name="connsiteX2" fmla="*/ 4762261 w 4786397"/>
                <a:gd name="connsiteY2" fmla="*/ 1434061 h 4492102"/>
                <a:gd name="connsiteX3" fmla="*/ 4477383 w 4786397"/>
                <a:gd name="connsiteY3" fmla="*/ 3337242 h 4492102"/>
                <a:gd name="connsiteX4" fmla="*/ 3446218 w 4786397"/>
                <a:gd name="connsiteY4" fmla="*/ 4373010 h 4492102"/>
                <a:gd name="connsiteX5" fmla="*/ 1100888 w 4786397"/>
                <a:gd name="connsiteY5" fmla="*/ 4185391 h 4492102"/>
                <a:gd name="connsiteX6" fmla="*/ 59712 w 4786397"/>
                <a:gd name="connsiteY6" fmla="*/ 2523820 h 4492102"/>
                <a:gd name="connsiteX7" fmla="*/ 618490 w 4786397"/>
                <a:gd name="connsiteY7" fmla="*/ 334011 h 4492102"/>
                <a:gd name="connsiteX0" fmla="*/ 618490 w 4880845"/>
                <a:gd name="connsiteY0" fmla="*/ 334011 h 4207111"/>
                <a:gd name="connsiteX1" fmla="*/ 3990493 w 4880845"/>
                <a:gd name="connsiteY1" fmla="*/ 118959 h 4207111"/>
                <a:gd name="connsiteX2" fmla="*/ 4762261 w 4880845"/>
                <a:gd name="connsiteY2" fmla="*/ 1434061 h 4207111"/>
                <a:gd name="connsiteX3" fmla="*/ 4477383 w 4880845"/>
                <a:gd name="connsiteY3" fmla="*/ 3337242 h 4207111"/>
                <a:gd name="connsiteX4" fmla="*/ 1100888 w 4880845"/>
                <a:gd name="connsiteY4" fmla="*/ 4185391 h 4207111"/>
                <a:gd name="connsiteX5" fmla="*/ 59712 w 4880845"/>
                <a:gd name="connsiteY5" fmla="*/ 2523820 h 4207111"/>
                <a:gd name="connsiteX6" fmla="*/ 618490 w 4880845"/>
                <a:gd name="connsiteY6" fmla="*/ 334011 h 4207111"/>
                <a:gd name="connsiteX0" fmla="*/ 618490 w 4708128"/>
                <a:gd name="connsiteY0" fmla="*/ 334011 h 4207111"/>
                <a:gd name="connsiteX1" fmla="*/ 3990493 w 4708128"/>
                <a:gd name="connsiteY1" fmla="*/ 118959 h 4207111"/>
                <a:gd name="connsiteX2" fmla="*/ 4477383 w 4708128"/>
                <a:gd name="connsiteY2" fmla="*/ 3337242 h 4207111"/>
                <a:gd name="connsiteX3" fmla="*/ 1100888 w 4708128"/>
                <a:gd name="connsiteY3" fmla="*/ 4185391 h 4207111"/>
                <a:gd name="connsiteX4" fmla="*/ 59712 w 4708128"/>
                <a:gd name="connsiteY4" fmla="*/ 2523820 h 4207111"/>
                <a:gd name="connsiteX5" fmla="*/ 618490 w 4708128"/>
                <a:gd name="connsiteY5" fmla="*/ 334011 h 4207111"/>
                <a:gd name="connsiteX0" fmla="*/ 618490 w 4659985"/>
                <a:gd name="connsiteY0" fmla="*/ 334011 h 4457960"/>
                <a:gd name="connsiteX1" fmla="*/ 3990493 w 4659985"/>
                <a:gd name="connsiteY1" fmla="*/ 118959 h 4457960"/>
                <a:gd name="connsiteX2" fmla="*/ 4477383 w 4659985"/>
                <a:gd name="connsiteY2" fmla="*/ 3337242 h 4457960"/>
                <a:gd name="connsiteX3" fmla="*/ 1750735 w 4659985"/>
                <a:gd name="connsiteY3" fmla="*/ 4436235 h 4457960"/>
                <a:gd name="connsiteX4" fmla="*/ 59712 w 4659985"/>
                <a:gd name="connsiteY4" fmla="*/ 2523820 h 4457960"/>
                <a:gd name="connsiteX5" fmla="*/ 618490 w 4659985"/>
                <a:gd name="connsiteY5" fmla="*/ 334011 h 4457960"/>
                <a:gd name="connsiteX0" fmla="*/ 577306 w 4618801"/>
                <a:gd name="connsiteY0" fmla="*/ 304401 h 4428350"/>
                <a:gd name="connsiteX1" fmla="*/ 3949309 w 4618801"/>
                <a:gd name="connsiteY1" fmla="*/ 89349 h 4428350"/>
                <a:gd name="connsiteX2" fmla="*/ 4436199 w 4618801"/>
                <a:gd name="connsiteY2" fmla="*/ 3307632 h 4428350"/>
                <a:gd name="connsiteX3" fmla="*/ 1709551 w 4618801"/>
                <a:gd name="connsiteY3" fmla="*/ 4406625 h 4428350"/>
                <a:gd name="connsiteX4" fmla="*/ 18528 w 4618801"/>
                <a:gd name="connsiteY4" fmla="*/ 2494210 h 4428350"/>
                <a:gd name="connsiteX5" fmla="*/ 577306 w 4618801"/>
                <a:gd name="connsiteY5" fmla="*/ 304401 h 442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8801" h="4428350">
                  <a:moveTo>
                    <a:pt x="577306" y="304401"/>
                  </a:moveTo>
                  <a:cubicBezTo>
                    <a:pt x="692934" y="18127"/>
                    <a:pt x="3258681" y="-93993"/>
                    <a:pt x="3949309" y="89349"/>
                  </a:cubicBezTo>
                  <a:cubicBezTo>
                    <a:pt x="4592458" y="589887"/>
                    <a:pt x="4809492" y="2588086"/>
                    <a:pt x="4436199" y="3307632"/>
                  </a:cubicBezTo>
                  <a:cubicBezTo>
                    <a:pt x="4062906" y="4027178"/>
                    <a:pt x="2445829" y="4542195"/>
                    <a:pt x="1709551" y="4406625"/>
                  </a:cubicBezTo>
                  <a:cubicBezTo>
                    <a:pt x="1145133" y="4098427"/>
                    <a:pt x="130365" y="3123445"/>
                    <a:pt x="18528" y="2494210"/>
                  </a:cubicBezTo>
                  <a:cubicBezTo>
                    <a:pt x="-109257" y="1817128"/>
                    <a:pt x="461678" y="590675"/>
                    <a:pt x="577306" y="30440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15" name="Freeform: Shape 4114">
              <a:extLst>
                <a:ext uri="{FF2B5EF4-FFF2-40B4-BE49-F238E27FC236}">
                  <a16:creationId xmlns:a16="http://schemas.microsoft.com/office/drawing/2014/main" id="{D075D00C-0873-4992-7FAC-EC8F42232D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5409100" flipH="1">
              <a:off x="10988483" y="704056"/>
              <a:ext cx="1121699" cy="1559338"/>
            </a:xfrm>
            <a:custGeom>
              <a:avLst/>
              <a:gdLst>
                <a:gd name="connsiteX0" fmla="*/ 35808 w 1121699"/>
                <a:gd name="connsiteY0" fmla="*/ 1336954 h 1559338"/>
                <a:gd name="connsiteX1" fmla="*/ 80731 w 1121699"/>
                <a:gd name="connsiteY1" fmla="*/ 1516391 h 1559338"/>
                <a:gd name="connsiteX2" fmla="*/ 95640 w 1121699"/>
                <a:gd name="connsiteY2" fmla="*/ 1559338 h 1559338"/>
                <a:gd name="connsiteX3" fmla="*/ 274505 w 1121699"/>
                <a:gd name="connsiteY3" fmla="*/ 1517446 h 1559338"/>
                <a:gd name="connsiteX4" fmla="*/ 253323 w 1121699"/>
                <a:gd name="connsiteY4" fmla="*/ 1446688 h 1559338"/>
                <a:gd name="connsiteX5" fmla="*/ 224477 w 1121699"/>
                <a:gd name="connsiteY5" fmla="*/ 1328783 h 1559338"/>
                <a:gd name="connsiteX6" fmla="*/ 193958 w 1121699"/>
                <a:gd name="connsiteY6" fmla="*/ 1130100 h 1559338"/>
                <a:gd name="connsiteX7" fmla="*/ 198962 w 1121699"/>
                <a:gd name="connsiteY7" fmla="*/ 1102726 h 1559338"/>
                <a:gd name="connsiteX8" fmla="*/ 344213 w 1121699"/>
                <a:gd name="connsiteY8" fmla="*/ 1181701 h 1559338"/>
                <a:gd name="connsiteX9" fmla="*/ 546196 w 1121699"/>
                <a:gd name="connsiteY9" fmla="*/ 1241707 h 1559338"/>
                <a:gd name="connsiteX10" fmla="*/ 725680 w 1121699"/>
                <a:gd name="connsiteY10" fmla="*/ 1248978 h 1559338"/>
                <a:gd name="connsiteX11" fmla="*/ 951985 w 1121699"/>
                <a:gd name="connsiteY11" fmla="*/ 1191373 h 1559338"/>
                <a:gd name="connsiteX12" fmla="*/ 1095083 w 1121699"/>
                <a:gd name="connsiteY12" fmla="*/ 1099571 h 1559338"/>
                <a:gd name="connsiteX13" fmla="*/ 1109861 w 1121699"/>
                <a:gd name="connsiteY13" fmla="*/ 1055590 h 1559338"/>
                <a:gd name="connsiteX14" fmla="*/ 964330 w 1121699"/>
                <a:gd name="connsiteY14" fmla="*/ 989755 h 1559338"/>
                <a:gd name="connsiteX15" fmla="*/ 738024 w 1121699"/>
                <a:gd name="connsiteY15" fmla="*/ 936265 h 1559338"/>
                <a:gd name="connsiteX16" fmla="*/ 433932 w 1121699"/>
                <a:gd name="connsiteY16" fmla="*/ 935231 h 1559338"/>
                <a:gd name="connsiteX17" fmla="*/ 337577 w 1121699"/>
                <a:gd name="connsiteY17" fmla="*/ 923253 h 1559338"/>
                <a:gd name="connsiteX18" fmla="*/ 531172 w 1121699"/>
                <a:gd name="connsiteY18" fmla="*/ 820494 h 1559338"/>
                <a:gd name="connsiteX19" fmla="*/ 690047 w 1121699"/>
                <a:gd name="connsiteY19" fmla="*/ 686187 h 1559338"/>
                <a:gd name="connsiteX20" fmla="*/ 815167 w 1121699"/>
                <a:gd name="connsiteY20" fmla="*/ 520277 h 1559338"/>
                <a:gd name="connsiteX21" fmla="*/ 850572 w 1121699"/>
                <a:gd name="connsiteY21" fmla="*/ 400696 h 1559338"/>
                <a:gd name="connsiteX22" fmla="*/ 843444 w 1121699"/>
                <a:gd name="connsiteY22" fmla="*/ 396686 h 1559338"/>
                <a:gd name="connsiteX23" fmla="*/ 564929 w 1121699"/>
                <a:gd name="connsiteY23" fmla="*/ 460084 h 1559338"/>
                <a:gd name="connsiteX24" fmla="*/ 328077 w 1121699"/>
                <a:gd name="connsiteY24" fmla="*/ 593832 h 1559338"/>
                <a:gd name="connsiteX25" fmla="*/ 326678 w 1121699"/>
                <a:gd name="connsiteY25" fmla="*/ 568907 h 1559338"/>
                <a:gd name="connsiteX26" fmla="*/ 426853 w 1121699"/>
                <a:gd name="connsiteY26" fmla="*/ 383548 h 1559338"/>
                <a:gd name="connsiteX27" fmla="*/ 430876 w 1121699"/>
                <a:gd name="connsiteY27" fmla="*/ 187822 h 1559338"/>
                <a:gd name="connsiteX28" fmla="*/ 363441 w 1121699"/>
                <a:gd name="connsiteY28" fmla="*/ 0 h 1559338"/>
                <a:gd name="connsiteX29" fmla="*/ 267933 w 1121699"/>
                <a:gd name="connsiteY29" fmla="*/ 97580 h 1559338"/>
                <a:gd name="connsiteX30" fmla="*/ 174317 w 1121699"/>
                <a:gd name="connsiteY30" fmla="*/ 245003 h 1559338"/>
                <a:gd name="connsiteX31" fmla="*/ 67903 w 1121699"/>
                <a:gd name="connsiteY31" fmla="*/ 513601 h 1559338"/>
                <a:gd name="connsiteX32" fmla="*/ 113 w 1121699"/>
                <a:gd name="connsiteY32" fmla="*/ 956247 h 1559338"/>
                <a:gd name="connsiteX33" fmla="*/ 35808 w 1121699"/>
                <a:gd name="connsiteY33" fmla="*/ 1336954 h 155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21699" h="1559338">
                  <a:moveTo>
                    <a:pt x="35808" y="1336954"/>
                  </a:moveTo>
                  <a:cubicBezTo>
                    <a:pt x="47609" y="1398275"/>
                    <a:pt x="62831" y="1457644"/>
                    <a:pt x="80731" y="1516391"/>
                  </a:cubicBezTo>
                  <a:lnTo>
                    <a:pt x="95640" y="1559338"/>
                  </a:lnTo>
                  <a:lnTo>
                    <a:pt x="274505" y="1517446"/>
                  </a:lnTo>
                  <a:lnTo>
                    <a:pt x="253323" y="1446688"/>
                  </a:lnTo>
                  <a:cubicBezTo>
                    <a:pt x="242334" y="1405930"/>
                    <a:pt x="232312" y="1364810"/>
                    <a:pt x="224477" y="1328783"/>
                  </a:cubicBezTo>
                  <a:cubicBezTo>
                    <a:pt x="208809" y="1256730"/>
                    <a:pt x="198210" y="1167776"/>
                    <a:pt x="193958" y="1130100"/>
                  </a:cubicBezTo>
                  <a:cubicBezTo>
                    <a:pt x="189706" y="1092424"/>
                    <a:pt x="189222" y="1095951"/>
                    <a:pt x="198962" y="1102726"/>
                  </a:cubicBezTo>
                  <a:cubicBezTo>
                    <a:pt x="208701" y="1109500"/>
                    <a:pt x="286341" y="1158538"/>
                    <a:pt x="344213" y="1181701"/>
                  </a:cubicBezTo>
                  <a:cubicBezTo>
                    <a:pt x="402085" y="1204865"/>
                    <a:pt x="482618" y="1230495"/>
                    <a:pt x="546196" y="1241707"/>
                  </a:cubicBezTo>
                  <a:cubicBezTo>
                    <a:pt x="609773" y="1252921"/>
                    <a:pt x="658048" y="1257366"/>
                    <a:pt x="725680" y="1248978"/>
                  </a:cubicBezTo>
                  <a:cubicBezTo>
                    <a:pt x="793312" y="1240590"/>
                    <a:pt x="890418" y="1216274"/>
                    <a:pt x="951985" y="1191373"/>
                  </a:cubicBezTo>
                  <a:cubicBezTo>
                    <a:pt x="1013553" y="1166471"/>
                    <a:pt x="1068771" y="1122201"/>
                    <a:pt x="1095083" y="1099571"/>
                  </a:cubicBezTo>
                  <a:cubicBezTo>
                    <a:pt x="1121395" y="1076939"/>
                    <a:pt x="1131653" y="1073893"/>
                    <a:pt x="1109861" y="1055590"/>
                  </a:cubicBezTo>
                  <a:cubicBezTo>
                    <a:pt x="1088069" y="1037287"/>
                    <a:pt x="1026302" y="1009643"/>
                    <a:pt x="964330" y="989755"/>
                  </a:cubicBezTo>
                  <a:cubicBezTo>
                    <a:pt x="902357" y="969868"/>
                    <a:pt x="826424" y="945352"/>
                    <a:pt x="738024" y="936265"/>
                  </a:cubicBezTo>
                  <a:cubicBezTo>
                    <a:pt x="649625" y="927177"/>
                    <a:pt x="500673" y="937399"/>
                    <a:pt x="433932" y="935231"/>
                  </a:cubicBezTo>
                  <a:cubicBezTo>
                    <a:pt x="367191" y="933061"/>
                    <a:pt x="332186" y="929788"/>
                    <a:pt x="337577" y="923253"/>
                  </a:cubicBezTo>
                  <a:cubicBezTo>
                    <a:pt x="342969" y="916718"/>
                    <a:pt x="472427" y="860006"/>
                    <a:pt x="531172" y="820494"/>
                  </a:cubicBezTo>
                  <a:cubicBezTo>
                    <a:pt x="589917" y="780983"/>
                    <a:pt x="642715" y="736223"/>
                    <a:pt x="690047" y="686187"/>
                  </a:cubicBezTo>
                  <a:cubicBezTo>
                    <a:pt x="737380" y="636151"/>
                    <a:pt x="789601" y="568527"/>
                    <a:pt x="815167" y="520277"/>
                  </a:cubicBezTo>
                  <a:cubicBezTo>
                    <a:pt x="837537" y="478058"/>
                    <a:pt x="861862" y="416906"/>
                    <a:pt x="850572" y="400696"/>
                  </a:cubicBezTo>
                  <a:cubicBezTo>
                    <a:pt x="848960" y="398379"/>
                    <a:pt x="846620" y="396980"/>
                    <a:pt x="843444" y="396686"/>
                  </a:cubicBezTo>
                  <a:cubicBezTo>
                    <a:pt x="818035" y="394323"/>
                    <a:pt x="650823" y="427227"/>
                    <a:pt x="564929" y="460084"/>
                  </a:cubicBezTo>
                  <a:cubicBezTo>
                    <a:pt x="479034" y="492943"/>
                    <a:pt x="367786" y="575696"/>
                    <a:pt x="328077" y="593832"/>
                  </a:cubicBezTo>
                  <a:cubicBezTo>
                    <a:pt x="288369" y="611970"/>
                    <a:pt x="310215" y="603955"/>
                    <a:pt x="326678" y="568907"/>
                  </a:cubicBezTo>
                  <a:cubicBezTo>
                    <a:pt x="343140" y="533860"/>
                    <a:pt x="411497" y="458701"/>
                    <a:pt x="426853" y="383548"/>
                  </a:cubicBezTo>
                  <a:cubicBezTo>
                    <a:pt x="441916" y="309825"/>
                    <a:pt x="441745" y="270311"/>
                    <a:pt x="430876" y="187822"/>
                  </a:cubicBezTo>
                  <a:cubicBezTo>
                    <a:pt x="417432" y="118820"/>
                    <a:pt x="401349" y="65247"/>
                    <a:pt x="363441" y="0"/>
                  </a:cubicBezTo>
                  <a:cubicBezTo>
                    <a:pt x="336615" y="9961"/>
                    <a:pt x="297066" y="61625"/>
                    <a:pt x="267933" y="97580"/>
                  </a:cubicBezTo>
                  <a:cubicBezTo>
                    <a:pt x="234637" y="138672"/>
                    <a:pt x="207655" y="175667"/>
                    <a:pt x="174317" y="245003"/>
                  </a:cubicBezTo>
                  <a:cubicBezTo>
                    <a:pt x="140978" y="314340"/>
                    <a:pt x="96937" y="395060"/>
                    <a:pt x="67903" y="513601"/>
                  </a:cubicBezTo>
                  <a:cubicBezTo>
                    <a:pt x="38869" y="632141"/>
                    <a:pt x="1617" y="821110"/>
                    <a:pt x="113" y="956247"/>
                  </a:cubicBezTo>
                  <a:cubicBezTo>
                    <a:pt x="-1392" y="1091384"/>
                    <a:pt x="12206" y="1214311"/>
                    <a:pt x="35808" y="1336954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16" name="Freeform: Shape 4115">
              <a:extLst>
                <a:ext uri="{FF2B5EF4-FFF2-40B4-BE49-F238E27FC236}">
                  <a16:creationId xmlns:a16="http://schemas.microsoft.com/office/drawing/2014/main" id="{BE354C80-5100-CE72-045C-BC3C3830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38582">
              <a:off x="9868080" y="58371"/>
              <a:ext cx="1444771" cy="397044"/>
            </a:xfrm>
            <a:custGeom>
              <a:avLst/>
              <a:gdLst>
                <a:gd name="connsiteX0" fmla="*/ 0 w 1444771"/>
                <a:gd name="connsiteY0" fmla="*/ 224008 h 397044"/>
                <a:gd name="connsiteX1" fmla="*/ 542309 w 1444771"/>
                <a:gd name="connsiteY1" fmla="*/ 0 h 397044"/>
                <a:gd name="connsiteX2" fmla="*/ 659814 w 1444771"/>
                <a:gd name="connsiteY2" fmla="*/ 26762 h 397044"/>
                <a:gd name="connsiteX3" fmla="*/ 1444771 w 1444771"/>
                <a:gd name="connsiteY3" fmla="*/ 215641 h 397044"/>
                <a:gd name="connsiteX4" fmla="*/ 1398630 w 1444771"/>
                <a:gd name="connsiteY4" fmla="*/ 396872 h 397044"/>
                <a:gd name="connsiteX5" fmla="*/ 313362 w 1444771"/>
                <a:gd name="connsiteY5" fmla="*/ 266457 h 397044"/>
                <a:gd name="connsiteX6" fmla="*/ 124715 w 1444771"/>
                <a:gd name="connsiteY6" fmla="*/ 240063 h 39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4771" h="397044">
                  <a:moveTo>
                    <a:pt x="0" y="224008"/>
                  </a:moveTo>
                  <a:lnTo>
                    <a:pt x="542309" y="0"/>
                  </a:lnTo>
                  <a:lnTo>
                    <a:pt x="659814" y="26762"/>
                  </a:lnTo>
                  <a:cubicBezTo>
                    <a:pt x="1048516" y="115291"/>
                    <a:pt x="1416043" y="199558"/>
                    <a:pt x="1444771" y="215641"/>
                  </a:cubicBezTo>
                  <a:cubicBezTo>
                    <a:pt x="1440071" y="255118"/>
                    <a:pt x="1414976" y="402776"/>
                    <a:pt x="1398630" y="396872"/>
                  </a:cubicBezTo>
                  <a:cubicBezTo>
                    <a:pt x="1360077" y="398659"/>
                    <a:pt x="542012" y="333132"/>
                    <a:pt x="313362" y="266457"/>
                  </a:cubicBezTo>
                  <a:cubicBezTo>
                    <a:pt x="247992" y="256547"/>
                    <a:pt x="184891" y="247942"/>
                    <a:pt x="124715" y="24006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17" name="Freeform: Shape 4116">
              <a:extLst>
                <a:ext uri="{FF2B5EF4-FFF2-40B4-BE49-F238E27FC236}">
                  <a16:creationId xmlns:a16="http://schemas.microsoft.com/office/drawing/2014/main" id="{198451DC-0073-93C7-54C2-7508FCEC9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38582">
              <a:off x="9868080" y="58371"/>
              <a:ext cx="1444771" cy="397044"/>
            </a:xfrm>
            <a:custGeom>
              <a:avLst/>
              <a:gdLst>
                <a:gd name="connsiteX0" fmla="*/ 0 w 1444771"/>
                <a:gd name="connsiteY0" fmla="*/ 224008 h 397044"/>
                <a:gd name="connsiteX1" fmla="*/ 542309 w 1444771"/>
                <a:gd name="connsiteY1" fmla="*/ 0 h 397044"/>
                <a:gd name="connsiteX2" fmla="*/ 659814 w 1444771"/>
                <a:gd name="connsiteY2" fmla="*/ 26762 h 397044"/>
                <a:gd name="connsiteX3" fmla="*/ 1444771 w 1444771"/>
                <a:gd name="connsiteY3" fmla="*/ 215641 h 397044"/>
                <a:gd name="connsiteX4" fmla="*/ 1398630 w 1444771"/>
                <a:gd name="connsiteY4" fmla="*/ 396872 h 397044"/>
                <a:gd name="connsiteX5" fmla="*/ 313362 w 1444771"/>
                <a:gd name="connsiteY5" fmla="*/ 266457 h 397044"/>
                <a:gd name="connsiteX6" fmla="*/ 124715 w 1444771"/>
                <a:gd name="connsiteY6" fmla="*/ 240063 h 39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4771" h="397044">
                  <a:moveTo>
                    <a:pt x="0" y="224008"/>
                  </a:moveTo>
                  <a:lnTo>
                    <a:pt x="542309" y="0"/>
                  </a:lnTo>
                  <a:lnTo>
                    <a:pt x="659814" y="26762"/>
                  </a:lnTo>
                  <a:cubicBezTo>
                    <a:pt x="1048516" y="115291"/>
                    <a:pt x="1416043" y="199558"/>
                    <a:pt x="1444771" y="215641"/>
                  </a:cubicBezTo>
                  <a:cubicBezTo>
                    <a:pt x="1440071" y="255118"/>
                    <a:pt x="1414976" y="402776"/>
                    <a:pt x="1398630" y="396872"/>
                  </a:cubicBezTo>
                  <a:cubicBezTo>
                    <a:pt x="1360077" y="398659"/>
                    <a:pt x="542012" y="333132"/>
                    <a:pt x="313362" y="266457"/>
                  </a:cubicBezTo>
                  <a:cubicBezTo>
                    <a:pt x="247992" y="256547"/>
                    <a:pt x="184891" y="247942"/>
                    <a:pt x="124715" y="240063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18" name="Freeform: Shape 4117">
              <a:extLst>
                <a:ext uri="{FF2B5EF4-FFF2-40B4-BE49-F238E27FC236}">
                  <a16:creationId xmlns:a16="http://schemas.microsoft.com/office/drawing/2014/main" id="{034BAAF5-83FD-6047-BFFA-EF226AFB0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5409100" flipH="1">
              <a:off x="10988483" y="704056"/>
              <a:ext cx="1121699" cy="1559338"/>
            </a:xfrm>
            <a:custGeom>
              <a:avLst/>
              <a:gdLst>
                <a:gd name="connsiteX0" fmla="*/ 35808 w 1121699"/>
                <a:gd name="connsiteY0" fmla="*/ 1336954 h 1559338"/>
                <a:gd name="connsiteX1" fmla="*/ 80731 w 1121699"/>
                <a:gd name="connsiteY1" fmla="*/ 1516391 h 1559338"/>
                <a:gd name="connsiteX2" fmla="*/ 95640 w 1121699"/>
                <a:gd name="connsiteY2" fmla="*/ 1559338 h 1559338"/>
                <a:gd name="connsiteX3" fmla="*/ 274505 w 1121699"/>
                <a:gd name="connsiteY3" fmla="*/ 1517446 h 1559338"/>
                <a:gd name="connsiteX4" fmla="*/ 253323 w 1121699"/>
                <a:gd name="connsiteY4" fmla="*/ 1446688 h 1559338"/>
                <a:gd name="connsiteX5" fmla="*/ 224477 w 1121699"/>
                <a:gd name="connsiteY5" fmla="*/ 1328783 h 1559338"/>
                <a:gd name="connsiteX6" fmla="*/ 193958 w 1121699"/>
                <a:gd name="connsiteY6" fmla="*/ 1130100 h 1559338"/>
                <a:gd name="connsiteX7" fmla="*/ 198962 w 1121699"/>
                <a:gd name="connsiteY7" fmla="*/ 1102726 h 1559338"/>
                <a:gd name="connsiteX8" fmla="*/ 344213 w 1121699"/>
                <a:gd name="connsiteY8" fmla="*/ 1181701 h 1559338"/>
                <a:gd name="connsiteX9" fmla="*/ 546196 w 1121699"/>
                <a:gd name="connsiteY9" fmla="*/ 1241707 h 1559338"/>
                <a:gd name="connsiteX10" fmla="*/ 725680 w 1121699"/>
                <a:gd name="connsiteY10" fmla="*/ 1248978 h 1559338"/>
                <a:gd name="connsiteX11" fmla="*/ 951985 w 1121699"/>
                <a:gd name="connsiteY11" fmla="*/ 1191373 h 1559338"/>
                <a:gd name="connsiteX12" fmla="*/ 1095083 w 1121699"/>
                <a:gd name="connsiteY12" fmla="*/ 1099571 h 1559338"/>
                <a:gd name="connsiteX13" fmla="*/ 1109861 w 1121699"/>
                <a:gd name="connsiteY13" fmla="*/ 1055590 h 1559338"/>
                <a:gd name="connsiteX14" fmla="*/ 964330 w 1121699"/>
                <a:gd name="connsiteY14" fmla="*/ 989755 h 1559338"/>
                <a:gd name="connsiteX15" fmla="*/ 738024 w 1121699"/>
                <a:gd name="connsiteY15" fmla="*/ 936265 h 1559338"/>
                <a:gd name="connsiteX16" fmla="*/ 433932 w 1121699"/>
                <a:gd name="connsiteY16" fmla="*/ 935231 h 1559338"/>
                <a:gd name="connsiteX17" fmla="*/ 337577 w 1121699"/>
                <a:gd name="connsiteY17" fmla="*/ 923253 h 1559338"/>
                <a:gd name="connsiteX18" fmla="*/ 531172 w 1121699"/>
                <a:gd name="connsiteY18" fmla="*/ 820494 h 1559338"/>
                <a:gd name="connsiteX19" fmla="*/ 690047 w 1121699"/>
                <a:gd name="connsiteY19" fmla="*/ 686187 h 1559338"/>
                <a:gd name="connsiteX20" fmla="*/ 815167 w 1121699"/>
                <a:gd name="connsiteY20" fmla="*/ 520277 h 1559338"/>
                <a:gd name="connsiteX21" fmla="*/ 850572 w 1121699"/>
                <a:gd name="connsiteY21" fmla="*/ 400696 h 1559338"/>
                <a:gd name="connsiteX22" fmla="*/ 843444 w 1121699"/>
                <a:gd name="connsiteY22" fmla="*/ 396686 h 1559338"/>
                <a:gd name="connsiteX23" fmla="*/ 564929 w 1121699"/>
                <a:gd name="connsiteY23" fmla="*/ 460084 h 1559338"/>
                <a:gd name="connsiteX24" fmla="*/ 328077 w 1121699"/>
                <a:gd name="connsiteY24" fmla="*/ 593832 h 1559338"/>
                <a:gd name="connsiteX25" fmla="*/ 326678 w 1121699"/>
                <a:gd name="connsiteY25" fmla="*/ 568907 h 1559338"/>
                <a:gd name="connsiteX26" fmla="*/ 426853 w 1121699"/>
                <a:gd name="connsiteY26" fmla="*/ 383548 h 1559338"/>
                <a:gd name="connsiteX27" fmla="*/ 430876 w 1121699"/>
                <a:gd name="connsiteY27" fmla="*/ 187822 h 1559338"/>
                <a:gd name="connsiteX28" fmla="*/ 363441 w 1121699"/>
                <a:gd name="connsiteY28" fmla="*/ 0 h 1559338"/>
                <a:gd name="connsiteX29" fmla="*/ 267933 w 1121699"/>
                <a:gd name="connsiteY29" fmla="*/ 97580 h 1559338"/>
                <a:gd name="connsiteX30" fmla="*/ 174317 w 1121699"/>
                <a:gd name="connsiteY30" fmla="*/ 245003 h 1559338"/>
                <a:gd name="connsiteX31" fmla="*/ 67903 w 1121699"/>
                <a:gd name="connsiteY31" fmla="*/ 513601 h 1559338"/>
                <a:gd name="connsiteX32" fmla="*/ 113 w 1121699"/>
                <a:gd name="connsiteY32" fmla="*/ 956247 h 1559338"/>
                <a:gd name="connsiteX33" fmla="*/ 35808 w 1121699"/>
                <a:gd name="connsiteY33" fmla="*/ 1336954 h 155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21699" h="1559338">
                  <a:moveTo>
                    <a:pt x="35808" y="1336954"/>
                  </a:moveTo>
                  <a:cubicBezTo>
                    <a:pt x="47609" y="1398275"/>
                    <a:pt x="62831" y="1457644"/>
                    <a:pt x="80731" y="1516391"/>
                  </a:cubicBezTo>
                  <a:lnTo>
                    <a:pt x="95640" y="1559338"/>
                  </a:lnTo>
                  <a:lnTo>
                    <a:pt x="274505" y="1517446"/>
                  </a:lnTo>
                  <a:lnTo>
                    <a:pt x="253323" y="1446688"/>
                  </a:lnTo>
                  <a:cubicBezTo>
                    <a:pt x="242334" y="1405930"/>
                    <a:pt x="232312" y="1364810"/>
                    <a:pt x="224477" y="1328783"/>
                  </a:cubicBezTo>
                  <a:cubicBezTo>
                    <a:pt x="208809" y="1256730"/>
                    <a:pt x="198210" y="1167776"/>
                    <a:pt x="193958" y="1130100"/>
                  </a:cubicBezTo>
                  <a:cubicBezTo>
                    <a:pt x="189706" y="1092424"/>
                    <a:pt x="189222" y="1095951"/>
                    <a:pt x="198962" y="1102726"/>
                  </a:cubicBezTo>
                  <a:cubicBezTo>
                    <a:pt x="208701" y="1109500"/>
                    <a:pt x="286341" y="1158538"/>
                    <a:pt x="344213" y="1181701"/>
                  </a:cubicBezTo>
                  <a:cubicBezTo>
                    <a:pt x="402085" y="1204865"/>
                    <a:pt x="482618" y="1230495"/>
                    <a:pt x="546196" y="1241707"/>
                  </a:cubicBezTo>
                  <a:cubicBezTo>
                    <a:pt x="609773" y="1252921"/>
                    <a:pt x="658048" y="1257366"/>
                    <a:pt x="725680" y="1248978"/>
                  </a:cubicBezTo>
                  <a:cubicBezTo>
                    <a:pt x="793312" y="1240590"/>
                    <a:pt x="890418" y="1216274"/>
                    <a:pt x="951985" y="1191373"/>
                  </a:cubicBezTo>
                  <a:cubicBezTo>
                    <a:pt x="1013553" y="1166471"/>
                    <a:pt x="1068771" y="1122201"/>
                    <a:pt x="1095083" y="1099571"/>
                  </a:cubicBezTo>
                  <a:cubicBezTo>
                    <a:pt x="1121395" y="1076939"/>
                    <a:pt x="1131653" y="1073893"/>
                    <a:pt x="1109861" y="1055590"/>
                  </a:cubicBezTo>
                  <a:cubicBezTo>
                    <a:pt x="1088069" y="1037287"/>
                    <a:pt x="1026302" y="1009643"/>
                    <a:pt x="964330" y="989755"/>
                  </a:cubicBezTo>
                  <a:cubicBezTo>
                    <a:pt x="902357" y="969868"/>
                    <a:pt x="826424" y="945352"/>
                    <a:pt x="738024" y="936265"/>
                  </a:cubicBezTo>
                  <a:cubicBezTo>
                    <a:pt x="649625" y="927177"/>
                    <a:pt x="500673" y="937399"/>
                    <a:pt x="433932" y="935231"/>
                  </a:cubicBezTo>
                  <a:cubicBezTo>
                    <a:pt x="367191" y="933061"/>
                    <a:pt x="332186" y="929788"/>
                    <a:pt x="337577" y="923253"/>
                  </a:cubicBezTo>
                  <a:cubicBezTo>
                    <a:pt x="342969" y="916718"/>
                    <a:pt x="472427" y="860006"/>
                    <a:pt x="531172" y="820494"/>
                  </a:cubicBezTo>
                  <a:cubicBezTo>
                    <a:pt x="589917" y="780983"/>
                    <a:pt x="642715" y="736223"/>
                    <a:pt x="690047" y="686187"/>
                  </a:cubicBezTo>
                  <a:cubicBezTo>
                    <a:pt x="737380" y="636151"/>
                    <a:pt x="789601" y="568527"/>
                    <a:pt x="815167" y="520277"/>
                  </a:cubicBezTo>
                  <a:cubicBezTo>
                    <a:pt x="837537" y="478058"/>
                    <a:pt x="861862" y="416906"/>
                    <a:pt x="850572" y="400696"/>
                  </a:cubicBezTo>
                  <a:cubicBezTo>
                    <a:pt x="848960" y="398379"/>
                    <a:pt x="846620" y="396980"/>
                    <a:pt x="843444" y="396686"/>
                  </a:cubicBezTo>
                  <a:cubicBezTo>
                    <a:pt x="818035" y="394323"/>
                    <a:pt x="650823" y="427227"/>
                    <a:pt x="564929" y="460084"/>
                  </a:cubicBezTo>
                  <a:cubicBezTo>
                    <a:pt x="479034" y="492943"/>
                    <a:pt x="367786" y="575696"/>
                    <a:pt x="328077" y="593832"/>
                  </a:cubicBezTo>
                  <a:cubicBezTo>
                    <a:pt x="288369" y="611970"/>
                    <a:pt x="310215" y="603955"/>
                    <a:pt x="326678" y="568907"/>
                  </a:cubicBezTo>
                  <a:cubicBezTo>
                    <a:pt x="343140" y="533860"/>
                    <a:pt x="411497" y="458701"/>
                    <a:pt x="426853" y="383548"/>
                  </a:cubicBezTo>
                  <a:cubicBezTo>
                    <a:pt x="441916" y="309825"/>
                    <a:pt x="441745" y="270311"/>
                    <a:pt x="430876" y="187822"/>
                  </a:cubicBezTo>
                  <a:cubicBezTo>
                    <a:pt x="417432" y="118820"/>
                    <a:pt x="401349" y="65247"/>
                    <a:pt x="363441" y="0"/>
                  </a:cubicBezTo>
                  <a:cubicBezTo>
                    <a:pt x="336615" y="9961"/>
                    <a:pt x="297066" y="61625"/>
                    <a:pt x="267933" y="97580"/>
                  </a:cubicBezTo>
                  <a:cubicBezTo>
                    <a:pt x="234637" y="138672"/>
                    <a:pt x="207655" y="175667"/>
                    <a:pt x="174317" y="245003"/>
                  </a:cubicBezTo>
                  <a:cubicBezTo>
                    <a:pt x="140978" y="314340"/>
                    <a:pt x="96937" y="395060"/>
                    <a:pt x="67903" y="513601"/>
                  </a:cubicBezTo>
                  <a:cubicBezTo>
                    <a:pt x="38869" y="632141"/>
                    <a:pt x="1617" y="821110"/>
                    <a:pt x="113" y="956247"/>
                  </a:cubicBezTo>
                  <a:cubicBezTo>
                    <a:pt x="-1392" y="1091384"/>
                    <a:pt x="12206" y="1214311"/>
                    <a:pt x="35808" y="133695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2851D0-F80D-72E3-822C-BDBC0D220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560" y="2128262"/>
            <a:ext cx="4339801" cy="4000155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chemeClr val="tx2"/>
                </a:solidFill>
              </a:rPr>
              <a:t>A. Adler – individuální psychologie</a:t>
            </a:r>
          </a:p>
          <a:p>
            <a:r>
              <a:rPr lang="cs-CZ" sz="1600" b="1" dirty="0">
                <a:solidFill>
                  <a:schemeClr val="tx2"/>
                </a:solidFill>
              </a:rPr>
              <a:t>Komplex méněcennosti </a:t>
            </a:r>
          </a:p>
          <a:p>
            <a:r>
              <a:rPr lang="cs-CZ" sz="1600" dirty="0">
                <a:solidFill>
                  <a:schemeClr val="tx2"/>
                </a:solidFill>
              </a:rPr>
              <a:t> patologický</a:t>
            </a:r>
          </a:p>
          <a:p>
            <a:r>
              <a:rPr lang="cs-CZ" sz="1600" dirty="0">
                <a:solidFill>
                  <a:schemeClr val="tx2"/>
                </a:solidFill>
              </a:rPr>
              <a:t> nevyrovnanost, smutek, deprese</a:t>
            </a:r>
          </a:p>
          <a:p>
            <a:endParaRPr lang="cs-CZ" sz="1600" dirty="0">
              <a:solidFill>
                <a:schemeClr val="tx2"/>
              </a:solidFill>
            </a:endParaRPr>
          </a:p>
        </p:txBody>
      </p:sp>
      <p:pic>
        <p:nvPicPr>
          <p:cNvPr id="4098" name="Picture 2" descr="Alfred Adler | Austrian Psychologist &amp; Founder of Individual Psychology |  Britannica">
            <a:extLst>
              <a:ext uri="{FF2B5EF4-FFF2-40B4-BE49-F238E27FC236}">
                <a16:creationId xmlns:a16="http://schemas.microsoft.com/office/drawing/2014/main" id="{A13E08DC-D884-EE29-DCC2-A692E11DC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622" y="2187387"/>
            <a:ext cx="2944390" cy="391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03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D43A94B-9835-402D-AFE7-0DE8F19CF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HISTORIE PSYCHOLOGIE V KOSTCE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C38D3B-BBC6-407D-AA07-30C75C3F6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2400" b="1" cap="all" dirty="0"/>
          </a:p>
          <a:p>
            <a:pPr marL="0" indent="0">
              <a:buNone/>
            </a:pPr>
            <a:r>
              <a:rPr lang="cs-CZ" sz="2400" b="1" cap="all" dirty="0">
                <a:solidFill>
                  <a:schemeClr val="tx1"/>
                </a:solidFill>
              </a:rPr>
              <a:t>1962 humanistická psychologie</a:t>
            </a: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>
                <a:solidFill>
                  <a:schemeClr val="tx1"/>
                </a:solidFill>
              </a:rPr>
              <a:t>Každodenní život lidí, silný proud, dodnes využívané poznatky – psychoterapie poradenství, vzdělávání. </a:t>
            </a:r>
          </a:p>
          <a:p>
            <a:r>
              <a:rPr lang="cs-CZ" sz="2400" dirty="0">
                <a:solidFill>
                  <a:schemeClr val="tx1"/>
                </a:solidFill>
              </a:rPr>
              <a:t>Věnuje se i zdravé populaci. Celostní přístup k jedinci.</a:t>
            </a:r>
          </a:p>
          <a:p>
            <a:r>
              <a:rPr lang="cs-CZ" sz="2400" b="1" dirty="0">
                <a:solidFill>
                  <a:schemeClr val="tx1"/>
                </a:solidFill>
              </a:rPr>
              <a:t>Abraham H. </a:t>
            </a:r>
            <a:r>
              <a:rPr lang="cs-CZ" sz="2400" b="1" dirty="0" err="1">
                <a:solidFill>
                  <a:schemeClr val="tx1"/>
                </a:solidFill>
              </a:rPr>
              <a:t>Maslow</a:t>
            </a:r>
            <a:endParaRPr lang="cs-CZ" sz="2400" b="1" dirty="0">
              <a:solidFill>
                <a:schemeClr val="tx1"/>
              </a:solidFill>
            </a:endParaRP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07063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7A0C87-2725-4B76-BF7B-BE338ADDA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HISTORIE PSYCHOLOGIE V KOSTCE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9948D6-F6A2-462C-AA45-75CAEC8DD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SOCIÁLNÍ PSYCHOLOGIE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Interakce s ostatními lidmi. Zkoumá se poslušnost nebo konformita.</a:t>
            </a:r>
          </a:p>
          <a:p>
            <a:pPr marL="0" indent="0">
              <a:buNone/>
            </a:pPr>
            <a:r>
              <a:rPr lang="cs-CZ" sz="2000" b="1" dirty="0" err="1">
                <a:solidFill>
                  <a:schemeClr val="tx1"/>
                </a:solidFill>
              </a:rPr>
              <a:t>Zimbardův</a:t>
            </a:r>
            <a:r>
              <a:rPr lang="cs-CZ" sz="2000" b="1" dirty="0">
                <a:solidFill>
                  <a:schemeClr val="tx1"/>
                </a:solidFill>
              </a:rPr>
              <a:t> experiment 1971</a:t>
            </a:r>
          </a:p>
          <a:p>
            <a:r>
              <a:rPr lang="cs-CZ" sz="2000" dirty="0">
                <a:solidFill>
                  <a:schemeClr val="tx1"/>
                </a:solidFill>
              </a:rPr>
              <a:t>Co se stane, když slušné lidi postavíme do špatné situace</a:t>
            </a:r>
          </a:p>
          <a:p>
            <a:r>
              <a:rPr lang="cs-CZ" sz="2000" dirty="0">
                <a:solidFill>
                  <a:schemeClr val="tx1"/>
                </a:solidFill>
              </a:rPr>
              <a:t>Nejznámější výzkum tzv. </a:t>
            </a:r>
            <a:r>
              <a:rPr lang="cs-CZ" sz="2000" b="1" dirty="0">
                <a:solidFill>
                  <a:schemeClr val="tx1"/>
                </a:solidFill>
              </a:rPr>
              <a:t>Vězeňský Experiment. </a:t>
            </a:r>
          </a:p>
          <a:p>
            <a:endParaRPr lang="cs-CZ" sz="2000" dirty="0"/>
          </a:p>
        </p:txBody>
      </p:sp>
      <p:pic>
        <p:nvPicPr>
          <p:cNvPr id="4" name="Picture 2" descr="Luciferův efekt aneb Jak se dobrý člověk stává zlým? – 21stoleti.cz">
            <a:extLst>
              <a:ext uri="{FF2B5EF4-FFF2-40B4-BE49-F238E27FC236}">
                <a16:creationId xmlns:a16="http://schemas.microsoft.com/office/drawing/2014/main" id="{275DF30B-5908-4930-BDD3-732A0E40F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3388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58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8432EB-C590-4ABA-AB62-FB516356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ZÁKLADNÍ POJMY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1E10CD-45FD-4937-8E56-6B1A5064B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PSYCHIKA</a:t>
            </a:r>
          </a:p>
          <a:p>
            <a:r>
              <a:rPr lang="cs-CZ" altLang="cs-CZ" dirty="0">
                <a:solidFill>
                  <a:schemeClr val="tx1"/>
                </a:solidFill>
              </a:rPr>
              <a:t>Souhrn duševních dějů, které probíhají</a:t>
            </a:r>
          </a:p>
          <a:p>
            <a:pPr>
              <a:buFont typeface="Wingdings 2" panose="05020102010507070707" pitchFamily="18" charset="2"/>
              <a:buNone/>
            </a:pPr>
            <a:r>
              <a:rPr lang="cs-CZ" altLang="cs-CZ" dirty="0">
                <a:solidFill>
                  <a:schemeClr val="tx1"/>
                </a:solidFill>
              </a:rPr>
              <a:t> během celého lidského života.</a:t>
            </a:r>
          </a:p>
          <a:p>
            <a:r>
              <a:rPr lang="cs-CZ" altLang="cs-CZ" dirty="0">
                <a:solidFill>
                  <a:schemeClr val="tx1"/>
                </a:solidFill>
              </a:rPr>
              <a:t>Zahrnuje: </a:t>
            </a:r>
            <a:r>
              <a:rPr lang="cs-CZ" altLang="cs-CZ" sz="2400" b="1" dirty="0">
                <a:solidFill>
                  <a:srgbClr val="00B0F0"/>
                </a:solidFill>
              </a:rPr>
              <a:t>prožívání, chování, vědomí, nevědomí</a:t>
            </a:r>
            <a:r>
              <a:rPr lang="cs-CZ" altLang="cs-CZ" sz="2400" dirty="0">
                <a:solidFill>
                  <a:schemeClr val="tx1"/>
                </a:solidFill>
              </a:rPr>
              <a:t>.</a:t>
            </a:r>
          </a:p>
          <a:p>
            <a:r>
              <a:rPr lang="cs-CZ" altLang="cs-CZ" dirty="0">
                <a:solidFill>
                  <a:schemeClr val="tx1"/>
                </a:solidFill>
              </a:rPr>
              <a:t>V průběhu života se mění, ovlivňuje ji prostředí, ve kterém člověk žije, výchova a vzdělání.  </a:t>
            </a:r>
          </a:p>
          <a:p>
            <a:pPr marL="0" indent="0">
              <a:buNone/>
            </a:pPr>
            <a:endParaRPr lang="cs-CZ" b="1" dirty="0"/>
          </a:p>
        </p:txBody>
      </p:sp>
      <p:pic>
        <p:nvPicPr>
          <p:cNvPr id="1026" name="Picture 2" descr="Psychika Psychologie Lidé - Obrázek zdarma na Pixabay">
            <a:extLst>
              <a:ext uri="{FF2B5EF4-FFF2-40B4-BE49-F238E27FC236}">
                <a16:creationId xmlns:a16="http://schemas.microsoft.com/office/drawing/2014/main" id="{2E60C70E-A907-47BB-A1FD-119888984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77" y="4103249"/>
            <a:ext cx="3268447" cy="217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008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BF4669-F07C-477C-BF1B-7F9D8F3A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5200"/>
              <a:t>FUNKCE PSYCHIKY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4F7A8A0-9D52-BA97-A568-FA89B40D93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79832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572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994DAE-2D94-478D-AD8D-172E59F1E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5200"/>
              <a:t>PROŽÍVÁNÍ</a:t>
            </a:r>
          </a:p>
        </p:txBody>
      </p:sp>
      <p:graphicFrame>
        <p:nvGraphicFramePr>
          <p:cNvPr id="29" name="Zástupný obsah 2">
            <a:extLst>
              <a:ext uri="{FF2B5EF4-FFF2-40B4-BE49-F238E27FC236}">
                <a16:creationId xmlns:a16="http://schemas.microsoft.com/office/drawing/2014/main" id="{3CDE2F7D-B3C4-34A8-5FEF-B0E4A138C4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77709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8358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05" name="Rectangle 209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6" name="Freeform: Shape 210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D5803A-A37C-497B-B6E2-58BCA2C63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cs-CZ"/>
              <a:t>CHOVÁNÍ</a:t>
            </a:r>
          </a:p>
        </p:txBody>
      </p:sp>
      <p:sp>
        <p:nvSpPr>
          <p:cNvPr id="2094" name="Zástupný obsah 2">
            <a:extLst>
              <a:ext uri="{FF2B5EF4-FFF2-40B4-BE49-F238E27FC236}">
                <a16:creationId xmlns:a16="http://schemas.microsoft.com/office/drawing/2014/main" id="{DF004960-F561-458C-959B-7EF62EFBA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 lnSpcReduction="10000"/>
          </a:bodyPr>
          <a:lstStyle/>
          <a:p>
            <a:pPr>
              <a:lnSpc>
                <a:spcPct val="103000"/>
              </a:lnSpc>
              <a:buClr>
                <a:srgbClr val="6D94C1"/>
              </a:buClr>
            </a:pPr>
            <a:r>
              <a:rPr lang="cs-CZ" altLang="cs-CZ" sz="1600" dirty="0">
                <a:solidFill>
                  <a:schemeClr val="tx1"/>
                </a:solidFill>
              </a:rPr>
              <a:t>Psychický jev, který je objektivní, pozorovatelný, měřitelný.</a:t>
            </a:r>
          </a:p>
          <a:p>
            <a:pPr>
              <a:lnSpc>
                <a:spcPct val="103000"/>
              </a:lnSpc>
              <a:buClr>
                <a:srgbClr val="6D94C1"/>
              </a:buClr>
            </a:pPr>
            <a:endParaRPr lang="cs-CZ" altLang="cs-CZ" sz="1600" dirty="0">
              <a:solidFill>
                <a:schemeClr val="tx1"/>
              </a:solidFill>
            </a:endParaRPr>
          </a:p>
          <a:p>
            <a:pPr>
              <a:lnSpc>
                <a:spcPct val="103000"/>
              </a:lnSpc>
              <a:buClr>
                <a:srgbClr val="6D94C1"/>
              </a:buClr>
            </a:pPr>
            <a:r>
              <a:rPr lang="cs-CZ" altLang="cs-CZ" sz="1600" b="1" dirty="0">
                <a:solidFill>
                  <a:schemeClr val="tx1"/>
                </a:solidFill>
              </a:rPr>
              <a:t>Adaptivní </a:t>
            </a:r>
            <a:r>
              <a:rPr lang="cs-CZ" altLang="cs-CZ" sz="1600" dirty="0">
                <a:solidFill>
                  <a:schemeClr val="tx1"/>
                </a:solidFill>
              </a:rPr>
              <a:t>– přizpůsobení se okolnostem, v rozporu se skutečným prožíváním.</a:t>
            </a:r>
          </a:p>
          <a:p>
            <a:pPr>
              <a:lnSpc>
                <a:spcPct val="103000"/>
              </a:lnSpc>
              <a:buClr>
                <a:srgbClr val="6D94C1"/>
              </a:buClr>
            </a:pPr>
            <a:r>
              <a:rPr lang="cs-CZ" altLang="cs-CZ" sz="1600" b="1" dirty="0">
                <a:solidFill>
                  <a:schemeClr val="tx1"/>
                </a:solidFill>
              </a:rPr>
              <a:t>Maladaptivní</a:t>
            </a:r>
            <a:r>
              <a:rPr lang="cs-CZ" altLang="cs-CZ" sz="1600" dirty="0">
                <a:solidFill>
                  <a:schemeClr val="tx1"/>
                </a:solidFill>
              </a:rPr>
              <a:t> – nepřizpůsobení.</a:t>
            </a:r>
          </a:p>
          <a:p>
            <a:pPr>
              <a:lnSpc>
                <a:spcPct val="103000"/>
              </a:lnSpc>
              <a:buClr>
                <a:srgbClr val="6D94C1"/>
              </a:buClr>
            </a:pPr>
            <a:r>
              <a:rPr lang="cs-CZ" altLang="cs-CZ" sz="1600" b="1" dirty="0">
                <a:solidFill>
                  <a:schemeClr val="tx1"/>
                </a:solidFill>
              </a:rPr>
              <a:t>Expresivní</a:t>
            </a:r>
            <a:r>
              <a:rPr lang="cs-CZ" altLang="cs-CZ" sz="1600" dirty="0">
                <a:solidFill>
                  <a:schemeClr val="tx1"/>
                </a:solidFill>
              </a:rPr>
              <a:t> – bezprostřední výraz prožívání.</a:t>
            </a:r>
          </a:p>
          <a:p>
            <a:pPr>
              <a:lnSpc>
                <a:spcPct val="103000"/>
              </a:lnSpc>
              <a:buClr>
                <a:srgbClr val="6D94C1"/>
              </a:buClr>
            </a:pPr>
            <a:r>
              <a:rPr lang="cs-CZ" altLang="cs-CZ" sz="1600" b="1" dirty="0">
                <a:solidFill>
                  <a:schemeClr val="tx1"/>
                </a:solidFill>
              </a:rPr>
              <a:t>Pudové</a:t>
            </a:r>
            <a:r>
              <a:rPr lang="cs-CZ" altLang="cs-CZ" sz="1600" dirty="0">
                <a:solidFill>
                  <a:schemeClr val="tx1"/>
                </a:solidFill>
              </a:rPr>
              <a:t> – cílená činnost vycházející ze základních životních potřeb (např. hlad, sex). </a:t>
            </a:r>
          </a:p>
          <a:p>
            <a:pPr>
              <a:lnSpc>
                <a:spcPct val="103000"/>
              </a:lnSpc>
              <a:buClr>
                <a:srgbClr val="6D94C1"/>
              </a:buClr>
            </a:pPr>
            <a:endParaRPr lang="cs-CZ" sz="1400" dirty="0"/>
          </a:p>
          <a:p>
            <a:pPr>
              <a:lnSpc>
                <a:spcPct val="103000"/>
              </a:lnSpc>
              <a:buClr>
                <a:srgbClr val="6D94C1"/>
              </a:buClr>
            </a:pPr>
            <a:endParaRPr lang="cs-CZ" sz="1400" dirty="0"/>
          </a:p>
        </p:txBody>
      </p:sp>
      <p:pic>
        <p:nvPicPr>
          <p:cNvPr id="2050" name="Picture 2" descr="Chování – Wikisofia">
            <a:extLst>
              <a:ext uri="{FF2B5EF4-FFF2-40B4-BE49-F238E27FC236}">
                <a16:creationId xmlns:a16="http://schemas.microsoft.com/office/drawing/2014/main" id="{9C944919-7240-4E39-9C2B-274809327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r="9471"/>
          <a:stretch/>
        </p:blipFill>
        <p:spPr bwMode="auto">
          <a:xfrm>
            <a:off x="6800986" y="1726166"/>
            <a:ext cx="4747547" cy="343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233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62CC73-F260-43AC-840C-5AD5C0ED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CHOVÁNÍ</a:t>
            </a:r>
          </a:p>
        </p:txBody>
      </p:sp>
      <p:graphicFrame>
        <p:nvGraphicFramePr>
          <p:cNvPr id="3076" name="Zástupný obsah 2">
            <a:extLst>
              <a:ext uri="{FF2B5EF4-FFF2-40B4-BE49-F238E27FC236}">
                <a16:creationId xmlns:a16="http://schemas.microsoft.com/office/drawing/2014/main" id="{6DC8E48B-1D47-E0CA-9DFB-E8F5053455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0675" y="1011238"/>
          <a:ext cx="10117138" cy="5078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42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3AADD0-8E8F-4656-8D2C-9C55E757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PSYCHOLOGIE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FFEBE1-D4C2-4589-8D96-24E520C63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2" y="2438401"/>
            <a:ext cx="5413480" cy="378541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Psychologie = věda – oddělila se z filozofie.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1879 – Lipsko –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Wundt</a:t>
            </a: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Wilhelm </a:t>
            </a:r>
            <a:r>
              <a:rPr lang="cs-CZ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Wundt</a:t>
            </a: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popsal a pojmenoval mentální procesy - obecná psychologie, experimentální psychologie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050" name="Picture 2" descr="Z historie">
            <a:extLst>
              <a:ext uri="{FF2B5EF4-FFF2-40B4-BE49-F238E27FC236}">
                <a16:creationId xmlns:a16="http://schemas.microsoft.com/office/drawing/2014/main" id="{614A66EE-D153-4B62-9B30-3554DFA2A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1" r="9368"/>
          <a:stretch/>
        </p:blipFill>
        <p:spPr bwMode="auto">
          <a:xfrm>
            <a:off x="20" y="10"/>
            <a:ext cx="4392871" cy="64989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199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BE3D49-CD42-4F1C-8CDB-2FB172B8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VĚDOMÍ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78A747-4608-44E5-A98D-FDB8A0BA4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r>
              <a:rPr lang="cs-CZ" altLang="cs-CZ" sz="2000" dirty="0">
                <a:solidFill>
                  <a:schemeClr val="tx1"/>
                </a:solidFill>
              </a:rPr>
              <a:t>Nejvyšší stupeň psychiky, který je vlastní pouze člověku.</a:t>
            </a:r>
          </a:p>
          <a:p>
            <a:r>
              <a:rPr lang="cs-CZ" altLang="cs-CZ" sz="2000" dirty="0">
                <a:solidFill>
                  <a:schemeClr val="tx1"/>
                </a:solidFill>
              </a:rPr>
              <a:t>Stav určité aktivace, která se projevuje bdělostí a závisí na činnosti mozku.</a:t>
            </a:r>
          </a:p>
          <a:p>
            <a:endParaRPr lang="cs-CZ" altLang="cs-CZ" sz="2000" dirty="0"/>
          </a:p>
          <a:p>
            <a:endParaRPr lang="cs-CZ" sz="2000" dirty="0"/>
          </a:p>
        </p:txBody>
      </p:sp>
      <p:pic>
        <p:nvPicPr>
          <p:cNvPr id="4098" name="Picture 2" descr="Mozkové vlny a stavy vědomí (tajemství odhaleno) - Cesta Relaxace">
            <a:extLst>
              <a:ext uri="{FF2B5EF4-FFF2-40B4-BE49-F238E27FC236}">
                <a16:creationId xmlns:a16="http://schemas.microsoft.com/office/drawing/2014/main" id="{DFB843B6-C0C3-4047-9981-CF102160F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7" r="1" b="1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359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9912D5-105B-49CC-AD05-EC00324B0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PSYCHOLOGICKÉ OBORY</a:t>
            </a:r>
            <a:endParaRPr lang="cs-CZ" dirty="0"/>
          </a:p>
        </p:txBody>
      </p:sp>
      <p:graphicFrame>
        <p:nvGraphicFramePr>
          <p:cNvPr id="4" name="Zástupný symbol pro objekt SmartArt 3">
            <a:extLst>
              <a:ext uri="{FF2B5EF4-FFF2-40B4-BE49-F238E27FC236}">
                <a16:creationId xmlns:a16="http://schemas.microsoft.com/office/drawing/2014/main" id="{943921AC-E961-4DF3-8A90-BE39034552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704873"/>
              </p:ext>
            </p:extLst>
          </p:nvPr>
        </p:nvGraphicFramePr>
        <p:xfrm>
          <a:off x="320675" y="1011238"/>
          <a:ext cx="10117138" cy="5078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8670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>
            <a:extLst>
              <a:ext uri="{FF2B5EF4-FFF2-40B4-BE49-F238E27FC236}">
                <a16:creationId xmlns:a16="http://schemas.microsoft.com/office/drawing/2014/main" id="{931CD41B-E40A-C0E2-975E-D0CCC51E81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alphaModFix amt="35000"/>
          </a:blip>
          <a:srcRect t="15730"/>
          <a:stretch/>
        </p:blipFill>
        <p:spPr>
          <a:xfrm>
            <a:off x="-2" y="10"/>
            <a:ext cx="12192000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CEC2294-5A7B-45E5-9251-C1AA89F4A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CF5B32-9DE8-4D7C-A0B1-15741928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cs-CZ" sz="2800" cap="all"/>
              <a:t>Základní PSYCHOLOGICKÉ obory</a:t>
            </a:r>
            <a:endParaRPr lang="cs-CZ" sz="280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Zástupný obsah 2">
            <a:extLst>
              <a:ext uri="{FF2B5EF4-FFF2-40B4-BE49-F238E27FC236}">
                <a16:creationId xmlns:a16="http://schemas.microsoft.com/office/drawing/2014/main" id="{7101C159-7B7A-ADE3-585C-5FAE4BFFFA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430345"/>
              </p:ext>
            </p:extLst>
          </p:nvPr>
        </p:nvGraphicFramePr>
        <p:xfrm>
          <a:off x="5155379" y="1065862"/>
          <a:ext cx="6192319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4693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8A53F-CC8F-4642-A8C6-2D8C3761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OBECNÁ PSYCHOLOGIE</a:t>
            </a:r>
          </a:p>
        </p:txBody>
      </p:sp>
      <p:graphicFrame>
        <p:nvGraphicFramePr>
          <p:cNvPr id="5124" name="Zástupný obsah 2">
            <a:extLst>
              <a:ext uri="{FF2B5EF4-FFF2-40B4-BE49-F238E27FC236}">
                <a16:creationId xmlns:a16="http://schemas.microsoft.com/office/drawing/2014/main" id="{B9084704-F605-0D90-0557-F65FB76D9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748223"/>
              </p:ext>
            </p:extLst>
          </p:nvPr>
        </p:nvGraphicFramePr>
        <p:xfrm>
          <a:off x="3508310" y="2435289"/>
          <a:ext cx="7025951" cy="3769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OBECNÁ PSYCHOLOGIE Flashcards | Quizlet">
            <a:extLst>
              <a:ext uri="{FF2B5EF4-FFF2-40B4-BE49-F238E27FC236}">
                <a16:creationId xmlns:a16="http://schemas.microsoft.com/office/drawing/2014/main" id="{2B03CE6F-7E08-4E93-933E-271194F59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5" r="27383" b="1"/>
          <a:stretch/>
        </p:blipFill>
        <p:spPr bwMode="auto">
          <a:xfrm>
            <a:off x="572493" y="2002056"/>
            <a:ext cx="2431196" cy="2579275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840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CDD7C5-B5F3-455C-82E9-2D1A8109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cs-CZ" dirty="0"/>
              <a:t>VÝVOJOVÁ PSYCHOLOGIE</a:t>
            </a:r>
          </a:p>
        </p:txBody>
      </p:sp>
      <p:sp>
        <p:nvSpPr>
          <p:cNvPr id="16" name="Zástupný obsah 2">
            <a:extLst>
              <a:ext uri="{FF2B5EF4-FFF2-40B4-BE49-F238E27FC236}">
                <a16:creationId xmlns:a16="http://schemas.microsoft.com/office/drawing/2014/main" id="{A22B4CD2-9CE6-48A4-9713-36AE2455A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390" y="2441543"/>
            <a:ext cx="5033914" cy="354447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dirty="0">
                <a:solidFill>
                  <a:schemeClr val="tx1"/>
                </a:solidFill>
              </a:rPr>
              <a:t>Zkoumá psychologický vývoj od prenatálního období přes dětství, mládí a dospělost až po stáří.</a:t>
            </a:r>
          </a:p>
          <a:p>
            <a:pPr eaLnBrk="1" hangingPunct="1"/>
            <a:r>
              <a:rPr lang="cs-CZ" altLang="cs-CZ" sz="2000" dirty="0">
                <a:solidFill>
                  <a:schemeClr val="tx1"/>
                </a:solidFill>
              </a:rPr>
              <a:t>Zabývá se faktory, které ovlivňují vývoj člověka.</a:t>
            </a:r>
          </a:p>
          <a:p>
            <a:pPr eaLnBrk="1" hangingPunct="1"/>
            <a:r>
              <a:rPr lang="cs-CZ" altLang="cs-CZ" sz="2000" dirty="0">
                <a:solidFill>
                  <a:schemeClr val="tx1"/>
                </a:solidFill>
              </a:rPr>
              <a:t>Někdy vyčleňuje samostatná období jako konkrétní disciplínu – např. </a:t>
            </a:r>
            <a:r>
              <a:rPr lang="cs-CZ" altLang="cs-CZ" sz="2000" dirty="0" err="1">
                <a:solidFill>
                  <a:schemeClr val="tx1"/>
                </a:solidFill>
              </a:rPr>
              <a:t>gerontopsychologie</a:t>
            </a:r>
            <a:r>
              <a:rPr lang="cs-CZ" altLang="cs-CZ" sz="2000" dirty="0">
                <a:solidFill>
                  <a:schemeClr val="tx1"/>
                </a:solidFill>
              </a:rPr>
              <a:t>, prenatální psychologie. </a:t>
            </a:r>
          </a:p>
          <a:p>
            <a:endParaRPr lang="cs-CZ" sz="2000" dirty="0"/>
          </a:p>
        </p:txBody>
      </p:sp>
      <p:pic>
        <p:nvPicPr>
          <p:cNvPr id="15" name="Picture 4" descr="Vzorová část na štítcích se držím rukou">
            <a:extLst>
              <a:ext uri="{FF2B5EF4-FFF2-40B4-BE49-F238E27FC236}">
                <a16:creationId xmlns:a16="http://schemas.microsoft.com/office/drawing/2014/main" id="{8AB1AF40-3A07-613E-6C35-992ED6A79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9" r="12507" b="-1"/>
          <a:stretch/>
        </p:blipFill>
        <p:spPr>
          <a:xfrm>
            <a:off x="21" y="10"/>
            <a:ext cx="523185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8052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843DD-88E0-475C-96C8-7B63635C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SOCIÁLNÍ PSYCHOLOGIE</a:t>
            </a:r>
          </a:p>
        </p:txBody>
      </p:sp>
      <p:graphicFrame>
        <p:nvGraphicFramePr>
          <p:cNvPr id="9" name="Zástupný obsah 2">
            <a:extLst>
              <a:ext uri="{FF2B5EF4-FFF2-40B4-BE49-F238E27FC236}">
                <a16:creationId xmlns:a16="http://schemas.microsoft.com/office/drawing/2014/main" id="{71E9E123-BCB7-8C1E-44C5-705BA44129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556085"/>
              </p:ext>
            </p:extLst>
          </p:nvPr>
        </p:nvGraphicFramePr>
        <p:xfrm>
          <a:off x="320675" y="1011238"/>
          <a:ext cx="10117138" cy="5078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9286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748140-95F1-4AAD-A29B-F2E6FA6C5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2600"/>
              <a:t>APLIKOVANÉ PSYCHOLOGICKÉ OBORY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743FCDA-BF5A-1668-4388-2F6085D4C6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94711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5558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CF2B2D-CE0E-4B7E-A802-2A53BB11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PSYCHOLOGIE SPORTU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707D8EF-D05A-4D05-DAA8-0F79A4A41A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0675" y="1011238"/>
          <a:ext cx="10117138" cy="5078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0883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3E57A3F2-3497-430E-BCD2-151E9B574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88B1F424-0E60-4F04-AFC7-00E1F2110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6B509DD1-7F4E-4C4D-9B18-626473A5F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8">
            <a:extLst>
              <a:ext uri="{FF2B5EF4-FFF2-40B4-BE49-F238E27FC236}">
                <a16:creationId xmlns:a16="http://schemas.microsoft.com/office/drawing/2014/main" id="{BB89D3BB-9A77-48E3-8C98-9A0A1DD4F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74C850-572B-4828-86E5-9753A7A87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54" y="1522820"/>
            <a:ext cx="2748041" cy="3601914"/>
          </a:xfrm>
        </p:spPr>
        <p:txBody>
          <a:bodyPr anchor="ctr">
            <a:normAutofit/>
          </a:bodyPr>
          <a:lstStyle/>
          <a:p>
            <a:r>
              <a:rPr lang="cs-CZ" sz="2300">
                <a:solidFill>
                  <a:srgbClr val="FFFFFF"/>
                </a:solidFill>
              </a:rPr>
              <a:t>SPECIÁLNÍ PSYCHOLOGICKÉ OBORY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86AA5C1-FE2B-328D-F021-4BA18FC939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314174"/>
              </p:ext>
            </p:extLst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871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A0C112-1F48-4D73-9118-C3A6A553E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solidFill>
                  <a:schemeClr val="accent1"/>
                </a:solidFill>
              </a:rPr>
              <a:t>DĚKUJI ZA POZORNOST</a:t>
            </a:r>
          </a:p>
        </p:txBody>
      </p:sp>
      <p:cxnSp>
        <p:nvCxnSpPr>
          <p:cNvPr id="17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AD3A93-98CE-47CF-B5FB-53A4F0EBF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9967" y="1112363"/>
            <a:ext cx="6583834" cy="47817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7200" dirty="0">
                <a:sym typeface="Wingdings" panose="05000000000000000000" pitchFamily="2" charset="2"/>
              </a:rPr>
              <a:t>            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354666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E1822-7DAB-4BCA-BA6E-0AA23A234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cs-CZ" sz="4000" dirty="0"/>
              <a:t>PSYCHOLOGIE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6CFB27-0445-448C-BE90-18DF4630F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psýché a logos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  <a:sym typeface="Symbol"/>
              </a:rPr>
              <a:t></a:t>
            </a:r>
          </a:p>
          <a:p>
            <a:pPr marL="0" lvl="0" indent="0">
              <a:buNone/>
            </a:pPr>
            <a:endParaRPr lang="cs-CZ" sz="2000" dirty="0">
              <a:solidFill>
                <a:schemeClr val="tx1"/>
              </a:solidFill>
              <a:sym typeface="Symbol"/>
            </a:endParaRPr>
          </a:p>
        </p:txBody>
      </p:sp>
      <p:pic>
        <p:nvPicPr>
          <p:cNvPr id="4" name="Obrázek 3" descr="Wilhelm Wundt(1879) - první psychologická laboratoř - PDF Stažení ...">
            <a:extLst>
              <a:ext uri="{FF2B5EF4-FFF2-40B4-BE49-F238E27FC236}">
                <a16:creationId xmlns:a16="http://schemas.microsoft.com/office/drawing/2014/main" id="{AAE2CA96-EEC5-4DB7-9536-C649B29B866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8482" y="2359128"/>
            <a:ext cx="4170530" cy="3982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3357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C2BA35-95AC-46D7-8D47-FA617A6B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9BA188-84A8-4E6A-AF05-A711141D7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>
                <a:solidFill>
                  <a:schemeClr val="tx1"/>
                </a:solidFill>
              </a:rPr>
              <a:t>ČÁP, Jan. MAREŠ, Jiří. </a:t>
            </a:r>
            <a:r>
              <a:rPr lang="cs-CZ" altLang="cs-CZ" sz="2800" i="1" dirty="0">
                <a:solidFill>
                  <a:schemeClr val="tx1"/>
                </a:solidFill>
              </a:rPr>
              <a:t>Psychologie pro učitele</a:t>
            </a:r>
            <a:r>
              <a:rPr lang="cs-CZ" altLang="cs-CZ" sz="2800" dirty="0">
                <a:solidFill>
                  <a:schemeClr val="tx1"/>
                </a:solidFill>
              </a:rPr>
              <a:t>. 1. vyd. Praha: Portál, 2001. 656 s. ISBN 80-7178-463-X.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>
                <a:solidFill>
                  <a:schemeClr val="tx1"/>
                </a:solidFill>
              </a:rPr>
              <a:t>NAKONEČNÝ, Milan. </a:t>
            </a:r>
            <a:r>
              <a:rPr lang="cs-CZ" altLang="cs-CZ" sz="2800" i="1" dirty="0">
                <a:solidFill>
                  <a:schemeClr val="tx1"/>
                </a:solidFill>
              </a:rPr>
              <a:t>Psychologie téměř pro každého</a:t>
            </a:r>
            <a:r>
              <a:rPr lang="cs-CZ" altLang="cs-CZ" sz="2800" dirty="0">
                <a:solidFill>
                  <a:schemeClr val="tx1"/>
                </a:solidFill>
              </a:rPr>
              <a:t>. 1. vyd. Praha: Academia, 2004. 318 s. ISBN 80-200-1198-6.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err="1">
                <a:solidFill>
                  <a:schemeClr val="tx1"/>
                </a:solidFill>
              </a:rPr>
              <a:t>Gillernová</a:t>
            </a:r>
            <a:r>
              <a:rPr lang="cs-CZ" altLang="cs-CZ" sz="2800" dirty="0">
                <a:solidFill>
                  <a:schemeClr val="tx1"/>
                </a:solidFill>
              </a:rPr>
              <a:t>, I. a kol.: Slovník základních pojmů z psychologie. Praha, Fortuna 1999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>
                <a:solidFill>
                  <a:schemeClr val="tx1"/>
                </a:solidFill>
              </a:rPr>
              <a:t>Hayesová, N.: Základy sociální psychologie. Praha, Portál 1998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>
                <a:solidFill>
                  <a:schemeClr val="tx1"/>
                </a:solidFill>
              </a:rPr>
              <a:t>Hayesová, N.: Aplikovaná psychologie. Praha, Portál 2003</a:t>
            </a:r>
          </a:p>
          <a:p>
            <a:r>
              <a:rPr lang="pt-BR" dirty="0">
                <a:solidFill>
                  <a:schemeClr val="tx1"/>
                </a:solidFill>
              </a:rPr>
              <a:t>obr. č. 1, 2, 3, 4, 5, 7, 8, 9, 10, 12, 13, 14, 15, 16, 18, 19 –http://office.microsoft.com[cit. 2012-09-22].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8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08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60DED1-0C2D-4D3A-A930-F48A239D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3"/>
            <a:ext cx="5124532" cy="2068783"/>
          </a:xfrm>
        </p:spPr>
        <p:txBody>
          <a:bodyPr anchor="b">
            <a:normAutofit/>
          </a:bodyPr>
          <a:lstStyle/>
          <a:p>
            <a:r>
              <a:rPr lang="cs-CZ" sz="3400" b="1" cap="all" dirty="0"/>
              <a:t>Definice psychologie</a:t>
            </a:r>
            <a:br>
              <a:rPr lang="cs-CZ" sz="3400" dirty="0"/>
            </a:br>
            <a:endParaRPr lang="cs-CZ" sz="3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0292E3-0447-495B-9C8C-3D9FCCCF9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3" y="2855166"/>
            <a:ext cx="6568751" cy="3396344"/>
          </a:xfrm>
        </p:spPr>
        <p:txBody>
          <a:bodyPr>
            <a:normAutofit/>
          </a:bodyPr>
          <a:lstStyle/>
          <a:p>
            <a:pPr marL="0" indent="0">
              <a:lnSpc>
                <a:spcPct val="103000"/>
              </a:lnSpc>
              <a:buNone/>
            </a:pPr>
            <a:r>
              <a:rPr lang="cs-CZ" sz="1800" b="1" dirty="0">
                <a:solidFill>
                  <a:schemeClr val="tx1"/>
                </a:solidFill>
              </a:rPr>
              <a:t>Psychologie je věda o prožívání a chování</a:t>
            </a:r>
            <a:r>
              <a:rPr lang="cs-CZ" sz="1800" dirty="0">
                <a:solidFill>
                  <a:schemeClr val="tx1"/>
                </a:solidFill>
              </a:rPr>
              <a:t>. </a:t>
            </a:r>
            <a:br>
              <a:rPr lang="cs-CZ" sz="1800" dirty="0">
                <a:solidFill>
                  <a:schemeClr val="tx1"/>
                </a:solidFill>
              </a:rPr>
            </a:br>
            <a:endParaRPr lang="cs-CZ" sz="1800" dirty="0">
              <a:solidFill>
                <a:schemeClr val="tx1"/>
              </a:solidFill>
            </a:endParaRPr>
          </a:p>
          <a:p>
            <a:pPr marL="0" indent="0">
              <a:lnSpc>
                <a:spcPct val="103000"/>
              </a:lnSpc>
              <a:buNone/>
            </a:pP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b="1" dirty="0">
                <a:solidFill>
                  <a:schemeClr val="tx1"/>
                </a:solidFill>
              </a:rPr>
              <a:t>Psychologie je věda, která studuje lidské chování, mentální procesy a tělesné dění, včetně jejich vzájemných vztahů a interakcí.</a:t>
            </a:r>
          </a:p>
          <a:p>
            <a:pPr marL="0" indent="0">
              <a:lnSpc>
                <a:spcPct val="103000"/>
              </a:lnSpc>
              <a:buNone/>
            </a:pPr>
            <a:endParaRPr lang="cs-CZ" sz="1800" b="1" dirty="0">
              <a:solidFill>
                <a:schemeClr val="tx1"/>
              </a:solidFill>
            </a:endParaRPr>
          </a:p>
          <a:p>
            <a:pPr marL="0" indent="0">
              <a:lnSpc>
                <a:spcPct val="103000"/>
              </a:lnSpc>
              <a:buNone/>
            </a:pPr>
            <a:r>
              <a:rPr lang="cs-CZ" sz="1800" b="1" i="0" dirty="0">
                <a:solidFill>
                  <a:srgbClr val="202124"/>
                </a:solidFill>
                <a:effectLst/>
                <a:latin typeface="Google Sans"/>
              </a:rPr>
              <a:t>Psychologie je </a:t>
            </a:r>
            <a:r>
              <a:rPr lang="cs-CZ" sz="1800" b="1" i="0" dirty="0">
                <a:solidFill>
                  <a:srgbClr val="040C28"/>
                </a:solidFill>
                <a:effectLst/>
                <a:latin typeface="Google Sans"/>
              </a:rPr>
              <a:t>společenská věda, která se zabývá duševními jevy, snaží se porozumět chování, jednání a prožívání lidí, předvídat a formulovat je</a:t>
            </a:r>
            <a:r>
              <a:rPr lang="cs-CZ" sz="1800" b="1" i="0" dirty="0">
                <a:solidFill>
                  <a:srgbClr val="202124"/>
                </a:solidFill>
                <a:effectLst/>
                <a:latin typeface="Google Sans"/>
              </a:rPr>
              <a:t>. Studuje vnitřní prožívání a vnější chování lidí.</a:t>
            </a:r>
            <a:endParaRPr lang="cs-CZ" sz="1800" b="1" dirty="0">
              <a:solidFill>
                <a:schemeClr val="tx1"/>
              </a:solidFill>
            </a:endParaRPr>
          </a:p>
          <a:p>
            <a:pPr>
              <a:lnSpc>
                <a:spcPct val="103000"/>
              </a:lnSpc>
            </a:pPr>
            <a:endParaRPr lang="cs-CZ" sz="2000" dirty="0"/>
          </a:p>
        </p:txBody>
      </p:sp>
      <p:pic>
        <p:nvPicPr>
          <p:cNvPr id="4" name="Picture 2" descr="Obrázek">
            <a:extLst>
              <a:ext uri="{FF2B5EF4-FFF2-40B4-BE49-F238E27FC236}">
                <a16:creationId xmlns:a16="http://schemas.microsoft.com/office/drawing/2014/main" id="{20CC3DBB-C1E0-454C-8AE0-231BA94097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5" r="29128"/>
          <a:stretch/>
        </p:blipFill>
        <p:spPr bwMode="auto">
          <a:xfrm>
            <a:off x="1" y="10"/>
            <a:ext cx="3979334" cy="5859614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983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A109EE-1099-4101-9763-09A756FC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1640180"/>
          </a:xfrm>
        </p:spPr>
        <p:txBody>
          <a:bodyPr anchor="b">
            <a:normAutofit/>
          </a:bodyPr>
          <a:lstStyle/>
          <a:p>
            <a:r>
              <a:rPr lang="cs-CZ" sz="3700" dirty="0"/>
              <a:t>HISTORIE PSYCHOLOGIE V KOSTCE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E54531-5DFD-4CFA-9B06-4C0DD3FE2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17" y="2423821"/>
            <a:ext cx="5929422" cy="3519780"/>
          </a:xfrm>
        </p:spPr>
        <p:txBody>
          <a:bodyPr>
            <a:normAutofit/>
          </a:bodyPr>
          <a:lstStyle/>
          <a:p>
            <a:r>
              <a:rPr lang="cs-CZ" sz="2000" dirty="0" err="1">
                <a:solidFill>
                  <a:schemeClr val="tx1"/>
                </a:solidFill>
              </a:rPr>
              <a:t>Empedoklés</a:t>
            </a:r>
            <a:r>
              <a:rPr lang="cs-CZ" sz="2000" dirty="0">
                <a:solidFill>
                  <a:schemeClr val="tx1"/>
                </a:solidFill>
              </a:rPr>
              <a:t> – řecký filosof – 490 př. n. l. – oheň, voda, vzduch, zem</a:t>
            </a:r>
          </a:p>
          <a:p>
            <a:r>
              <a:rPr lang="cs-CZ" sz="2000" dirty="0">
                <a:solidFill>
                  <a:schemeClr val="tx1"/>
                </a:solidFill>
              </a:rPr>
              <a:t>Hippokrates – čtyři základní elementy</a:t>
            </a:r>
          </a:p>
          <a:p>
            <a:r>
              <a:rPr lang="cs-CZ" sz="2000" dirty="0">
                <a:solidFill>
                  <a:schemeClr val="tx1"/>
                </a:solidFill>
              </a:rPr>
              <a:t>Platón – řecký filosof – 400 př. n.l.</a:t>
            </a:r>
          </a:p>
          <a:p>
            <a:endParaRPr lang="cs-CZ" sz="2000" dirty="0"/>
          </a:p>
        </p:txBody>
      </p:sp>
      <p:pic>
        <p:nvPicPr>
          <p:cNvPr id="1028" name="Picture 4" descr="Hippocrates - Wikipedia">
            <a:extLst>
              <a:ext uri="{FF2B5EF4-FFF2-40B4-BE49-F238E27FC236}">
                <a16:creationId xmlns:a16="http://schemas.microsoft.com/office/drawing/2014/main" id="{4EFD3A65-9B2C-484E-BDD3-89566B37D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4845" y="1221827"/>
            <a:ext cx="3493763" cy="51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78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787EB3-182C-4BC9-A885-424CAB3B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cs-CZ" sz="3400">
                <a:solidFill>
                  <a:srgbClr val="FFFFFF"/>
                </a:solidFill>
              </a:rPr>
              <a:t>HISTORIE PSYCHOLOGIE V KOSTCE</a:t>
            </a: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42D41A-8CDA-438D-9395-7E6D1DA53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 lnSpcReduction="10000"/>
          </a:bodyPr>
          <a:lstStyle/>
          <a:p>
            <a:pPr marL="285750" indent="-285750">
              <a:lnSpc>
                <a:spcPct val="103000"/>
              </a:lnSpc>
              <a:buFont typeface="Arial" panose="020B0604020202020204" pitchFamily="34" charset="0"/>
              <a:buChar char="•"/>
            </a:pPr>
            <a:endParaRPr lang="cs-CZ" sz="2200" b="1" dirty="0">
              <a:solidFill>
                <a:srgbClr val="FEFFFF"/>
              </a:solidFill>
            </a:endParaRPr>
          </a:p>
          <a:p>
            <a:pPr marL="0" indent="0">
              <a:lnSpc>
                <a:spcPct val="103000"/>
              </a:lnSpc>
              <a:buNone/>
            </a:pPr>
            <a:r>
              <a:rPr lang="cs-CZ" sz="2200" b="1" dirty="0" err="1">
                <a:solidFill>
                  <a:srgbClr val="FEFFFF"/>
                </a:solidFill>
              </a:rPr>
              <a:t>Galén</a:t>
            </a:r>
            <a:r>
              <a:rPr lang="cs-CZ" sz="2200" b="1" dirty="0">
                <a:solidFill>
                  <a:srgbClr val="FEFFFF"/>
                </a:solidFill>
              </a:rPr>
              <a:t> -</a:t>
            </a:r>
            <a:r>
              <a:rPr lang="cs-CZ" sz="2200" dirty="0">
                <a:solidFill>
                  <a:srgbClr val="FEFFFF"/>
                </a:solidFill>
              </a:rPr>
              <a:t> jeden z nejznámějších starověkých lékařů – 180 n.l.</a:t>
            </a:r>
          </a:p>
          <a:p>
            <a:pPr>
              <a:lnSpc>
                <a:spcPct val="103000"/>
              </a:lnSpc>
            </a:pPr>
            <a:r>
              <a:rPr lang="cs-CZ" sz="2200" dirty="0">
                <a:solidFill>
                  <a:srgbClr val="FEFFFF"/>
                </a:solidFill>
              </a:rPr>
              <a:t>Navázal na Hippokrata</a:t>
            </a:r>
          </a:p>
          <a:p>
            <a:pPr>
              <a:lnSpc>
                <a:spcPct val="103000"/>
              </a:lnSpc>
            </a:pPr>
            <a:r>
              <a:rPr lang="cs-CZ" sz="2200" dirty="0">
                <a:solidFill>
                  <a:srgbClr val="FEFFFF"/>
                </a:solidFill>
              </a:rPr>
              <a:t>melancholik, cholerik, flegmatik, sangvinik. </a:t>
            </a:r>
          </a:p>
          <a:p>
            <a:pPr marL="0" indent="0">
              <a:lnSpc>
                <a:spcPct val="103000"/>
              </a:lnSpc>
              <a:buNone/>
            </a:pPr>
            <a:endParaRPr lang="cs-CZ" sz="2200" dirty="0">
              <a:solidFill>
                <a:srgbClr val="FEFFFF"/>
              </a:solidFill>
            </a:endParaRPr>
          </a:p>
          <a:p>
            <a:pPr marL="0" indent="0">
              <a:lnSpc>
                <a:spcPct val="103000"/>
              </a:lnSpc>
              <a:buNone/>
            </a:pPr>
            <a:r>
              <a:rPr lang="cs-CZ" sz="2200" b="1" dirty="0">
                <a:solidFill>
                  <a:srgbClr val="FEFFFF"/>
                </a:solidFill>
              </a:rPr>
              <a:t>René Descartes 16. – 17. stol.</a:t>
            </a:r>
          </a:p>
          <a:p>
            <a:pPr>
              <a:lnSpc>
                <a:spcPct val="103000"/>
              </a:lnSpc>
            </a:pPr>
            <a:r>
              <a:rPr lang="cs-CZ" sz="2200" dirty="0">
                <a:solidFill>
                  <a:srgbClr val="FEFFFF"/>
                </a:solidFill>
              </a:rPr>
              <a:t>Mysl a tělo jsou oddělené.</a:t>
            </a:r>
          </a:p>
          <a:p>
            <a:pPr marL="0" indent="0">
              <a:lnSpc>
                <a:spcPct val="103000"/>
              </a:lnSpc>
              <a:buNone/>
            </a:pPr>
            <a:endParaRPr lang="cs-CZ" sz="2200" dirty="0">
              <a:solidFill>
                <a:srgbClr val="FEFFFF"/>
              </a:solidFill>
            </a:endParaRPr>
          </a:p>
          <a:p>
            <a:pPr marL="0" indent="0">
              <a:lnSpc>
                <a:spcPct val="103000"/>
              </a:lnSpc>
              <a:buNone/>
            </a:pPr>
            <a:r>
              <a:rPr lang="cs-CZ" sz="2200" b="1" dirty="0">
                <a:solidFill>
                  <a:srgbClr val="FEFFFF"/>
                </a:solidFill>
              </a:rPr>
              <a:t>John Locke </a:t>
            </a:r>
            <a:r>
              <a:rPr lang="cs-CZ" sz="2200" dirty="0">
                <a:solidFill>
                  <a:srgbClr val="FEFFFF"/>
                </a:solidFill>
              </a:rPr>
              <a:t>17. stol.</a:t>
            </a:r>
          </a:p>
          <a:p>
            <a:pPr marL="0" indent="0">
              <a:lnSpc>
                <a:spcPct val="103000"/>
              </a:lnSpc>
              <a:buNone/>
            </a:pPr>
            <a:r>
              <a:rPr lang="cs-CZ" sz="2200" dirty="0">
                <a:solidFill>
                  <a:srgbClr val="FEFFFF"/>
                </a:solidFill>
              </a:rPr>
              <a:t>TABULA RASA </a:t>
            </a:r>
          </a:p>
          <a:p>
            <a:pPr>
              <a:lnSpc>
                <a:spcPct val="103000"/>
              </a:lnSpc>
            </a:pPr>
            <a:endParaRPr lang="cs-CZ" sz="2200" dirty="0">
              <a:solidFill>
                <a:srgbClr val="FEFFFF"/>
              </a:solidFill>
            </a:endParaRPr>
          </a:p>
          <a:p>
            <a:pPr>
              <a:lnSpc>
                <a:spcPct val="103000"/>
              </a:lnSpc>
            </a:pPr>
            <a:endParaRPr lang="cs-CZ" sz="22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3DD34A-D552-42C9-9181-E469E148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cs-CZ"/>
              <a:t>HISTORIE PSYCHOLOGIE V KOSTCE</a:t>
            </a:r>
          </a:p>
        </p:txBody>
      </p:sp>
      <p:pic>
        <p:nvPicPr>
          <p:cNvPr id="1026" name="Picture 2" descr="John B. Watson | The Asian Age Online, Bangladesh">
            <a:extLst>
              <a:ext uri="{FF2B5EF4-FFF2-40B4-BE49-F238E27FC236}">
                <a16:creationId xmlns:a16="http://schemas.microsoft.com/office/drawing/2014/main" id="{B2E42539-F706-D0F8-CB12-7FD255E99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/>
          <a:stretch/>
        </p:blipFill>
        <p:spPr bwMode="auto">
          <a:xfrm>
            <a:off x="21" y="10"/>
            <a:ext cx="3284356" cy="3682482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A1ACB8-E9D3-4594-A5E2-AE84156A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0824" y="2864497"/>
            <a:ext cx="7322974" cy="3312465"/>
          </a:xfrm>
        </p:spPr>
        <p:txBody>
          <a:bodyPr>
            <a:normAutofit lnSpcReduction="10000"/>
          </a:bodyPr>
          <a:lstStyle/>
          <a:p>
            <a:endParaRPr lang="cs-CZ" sz="2000" dirty="0"/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Poč. 20. stol.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BEHAVIORISMUS</a:t>
            </a:r>
          </a:p>
          <a:p>
            <a:r>
              <a:rPr lang="cs-CZ" sz="2000" dirty="0">
                <a:solidFill>
                  <a:schemeClr val="tx1"/>
                </a:solidFill>
              </a:rPr>
              <a:t>myšlenkový směr  - psychologie musí zkoumat jen chování (prožívání – neobjektivnost)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John B. Watson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</a:p>
          <a:p>
            <a:r>
              <a:rPr lang="cs-CZ" sz="2000" dirty="0">
                <a:solidFill>
                  <a:schemeClr val="tx1"/>
                </a:solidFill>
              </a:rPr>
              <a:t>rozšířený směr hlavně v Americe </a:t>
            </a:r>
          </a:p>
          <a:p>
            <a:r>
              <a:rPr lang="cs-CZ" sz="2000" dirty="0">
                <a:solidFill>
                  <a:schemeClr val="tx1"/>
                </a:solidFill>
              </a:rPr>
              <a:t>používá laboratorní výzkum chování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59692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4E948F-26A4-8D23-6805-DDF1F6DB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CITÁT J.B.WATSON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7D46AA-4FC8-F896-53FA-D19D1595E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0" i="0" dirty="0">
                <a:solidFill>
                  <a:schemeClr val="tx1"/>
                </a:solidFill>
                <a:effectLst/>
                <a:latin typeface="Google Sans"/>
              </a:rPr>
              <a:t>„Dejte mi na výchovu tucet zdravých dětí a já vám zaručím, že z každého z nich vychovám specialistu, jakého náhodně zvolím – lékaře, právníka, umělce, obchodníka, dokonce i žebráka, zloděje bez ohledu na jeho talent, sklony i bez ohledu na vlastnosti jeho předků“.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Panovačné dítě - 10 pravidel, jak na něj - Spokojeny-usmev.cz">
            <a:extLst>
              <a:ext uri="{FF2B5EF4-FFF2-40B4-BE49-F238E27FC236}">
                <a16:creationId xmlns:a16="http://schemas.microsoft.com/office/drawing/2014/main" id="{9A21EFA9-7A93-7055-29C7-366451E6B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9" r="1" b="1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23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1DC13-2087-407D-ADEC-A0C9414EA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cs-CZ" sz="3700" dirty="0"/>
              <a:t>HISTORIE PSYCHOLOGIE V KOSTCE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C88561-2F00-4CB6-B713-3C85FBA22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endParaRPr lang="cs-CZ" sz="1900" dirty="0"/>
          </a:p>
          <a:p>
            <a:pPr marL="0" indent="0">
              <a:buNone/>
            </a:pPr>
            <a:r>
              <a:rPr lang="cs-CZ" sz="1900" b="1" dirty="0">
                <a:solidFill>
                  <a:srgbClr val="00B0F0"/>
                </a:solidFill>
              </a:rPr>
              <a:t>HLUBINNÁ PSYCHOLOGIE  - S. Freud, C. G. Jung, A. Adler</a:t>
            </a:r>
          </a:p>
          <a:p>
            <a:pPr marL="0" indent="0">
              <a:buNone/>
            </a:pPr>
            <a:r>
              <a:rPr lang="cs-CZ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Sigmund Freud 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psychoanalýza, využívá především vzpomínky z dětství, anamnézu a </a:t>
            </a:r>
            <a:r>
              <a:rPr lang="cs-CZ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nevědomí.</a:t>
            </a:r>
          </a:p>
          <a:p>
            <a:pPr marL="0" indent="0">
              <a:buNone/>
            </a:pP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Poznatky S. Freuda dodnes využíváme v psychoterapii. </a:t>
            </a:r>
          </a:p>
          <a:p>
            <a:pPr marL="0" indent="0">
              <a:buNone/>
            </a:pPr>
            <a:r>
              <a:rPr lang="cs-CZ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NEVĚDOMÍ </a:t>
            </a: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ovlivňuje naše chování, prožívání a rozhodování</a:t>
            </a:r>
          </a:p>
          <a:p>
            <a:pPr marL="0" indent="0">
              <a:buNone/>
            </a:pPr>
            <a:r>
              <a:rPr lang="cs-CZ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-mentální procesy mimo naše vědomí</a:t>
            </a:r>
          </a:p>
          <a:p>
            <a:endParaRPr lang="cs-CZ" sz="1900" dirty="0"/>
          </a:p>
        </p:txBody>
      </p:sp>
      <p:pic>
        <p:nvPicPr>
          <p:cNvPr id="4" name="Obrázek 3" descr="Wilhelm Wundt(1879) - první psychologická laboratoř - PDF Stažení ...">
            <a:extLst>
              <a:ext uri="{FF2B5EF4-FFF2-40B4-BE49-F238E27FC236}">
                <a16:creationId xmlns:a16="http://schemas.microsoft.com/office/drawing/2014/main" id="{67E43A21-22D1-4C1A-987B-E6980556A1F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r="9344"/>
          <a:stretch/>
        </p:blipFill>
        <p:spPr bwMode="auto">
          <a:xfrm>
            <a:off x="6606074" y="568905"/>
            <a:ext cx="3368351" cy="4562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91034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3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1792</TotalTime>
  <Words>1097</Words>
  <Application>Microsoft Office PowerPoint</Application>
  <PresentationFormat>Širokoúhlá obrazovka</PresentationFormat>
  <Paragraphs>158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Calibri</vt:lpstr>
      <vt:lpstr>Google Sans</vt:lpstr>
      <vt:lpstr>Tahoma</vt:lpstr>
      <vt:lpstr>Wingdings</vt:lpstr>
      <vt:lpstr>Wingdings 2</vt:lpstr>
      <vt:lpstr>Motiv Office</vt:lpstr>
      <vt:lpstr>Předmět psychologie A JEJÍ CÍLE </vt:lpstr>
      <vt:lpstr>PSYCHOLOGIE</vt:lpstr>
      <vt:lpstr>PSYCHOLOGIE</vt:lpstr>
      <vt:lpstr>Definice psychologie </vt:lpstr>
      <vt:lpstr>HISTORIE PSYCHOLOGIE V KOSTCE</vt:lpstr>
      <vt:lpstr>HISTORIE PSYCHOLOGIE V KOSTCE</vt:lpstr>
      <vt:lpstr>HISTORIE PSYCHOLOGIE V KOSTCE</vt:lpstr>
      <vt:lpstr>CITÁT J.B.WATSON</vt:lpstr>
      <vt:lpstr>HISTORIE PSYCHOLOGIE V KOSTCE</vt:lpstr>
      <vt:lpstr>NEVĚDOMÍ</vt:lpstr>
      <vt:lpstr>HLUBINNÁ PSYCHOLOGIE</vt:lpstr>
      <vt:lpstr>HLUBINNÁ PSYCHOLOGIE</vt:lpstr>
      <vt:lpstr>HISTORIE PSYCHOLOGIE V KOSTCE</vt:lpstr>
      <vt:lpstr>HISTORIE PSYCHOLOGIE V KOSTCE</vt:lpstr>
      <vt:lpstr>ZÁKLADNÍ POJMY</vt:lpstr>
      <vt:lpstr>FUNKCE PSYCHIKY</vt:lpstr>
      <vt:lpstr>PROŽÍVÁNÍ</vt:lpstr>
      <vt:lpstr>CHOVÁNÍ</vt:lpstr>
      <vt:lpstr>CHOVÁNÍ</vt:lpstr>
      <vt:lpstr>VĚDOMÍ</vt:lpstr>
      <vt:lpstr>PSYCHOLOGICKÉ OBORY</vt:lpstr>
      <vt:lpstr>Základní PSYCHOLOGICKÉ obory</vt:lpstr>
      <vt:lpstr>OBECNÁ PSYCHOLOGIE</vt:lpstr>
      <vt:lpstr>VÝVOJOVÁ PSYCHOLOGIE</vt:lpstr>
      <vt:lpstr>SOCIÁLNÍ PSYCHOLOGIE</vt:lpstr>
      <vt:lpstr>APLIKOVANÉ PSYCHOLOGICKÉ OBORY</vt:lpstr>
      <vt:lpstr>PSYCHOLOGIE SPORTU</vt:lpstr>
      <vt:lpstr>SPECIÁLNÍ PSYCHOLOGICKÉ OBORY</vt:lpstr>
      <vt:lpstr>DĚKUJI ZA POZORNOST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Vácha</dc:creator>
  <cp:lastModifiedBy>Hedvika Boháčová</cp:lastModifiedBy>
  <cp:revision>22</cp:revision>
  <dcterms:created xsi:type="dcterms:W3CDTF">2022-04-06T09:34:32Z</dcterms:created>
  <dcterms:modified xsi:type="dcterms:W3CDTF">2023-09-17T16:13:24Z</dcterms:modified>
</cp:coreProperties>
</file>