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5" r:id="rId2"/>
    <p:sldId id="347" r:id="rId3"/>
    <p:sldId id="348" r:id="rId4"/>
    <p:sldId id="355" r:id="rId5"/>
    <p:sldId id="356" r:id="rId6"/>
    <p:sldId id="357" r:id="rId7"/>
    <p:sldId id="358" r:id="rId8"/>
    <p:sldId id="280" r:id="rId9"/>
    <p:sldId id="343" r:id="rId10"/>
    <p:sldId id="349" r:id="rId11"/>
    <p:sldId id="350" r:id="rId12"/>
    <p:sldId id="351" r:id="rId13"/>
    <p:sldId id="352" r:id="rId14"/>
    <p:sldId id="353" r:id="rId15"/>
    <p:sldId id="354" r:id="rId16"/>
    <p:sldId id="257" r:id="rId17"/>
    <p:sldId id="328" r:id="rId18"/>
    <p:sldId id="329" r:id="rId19"/>
    <p:sldId id="330" r:id="rId20"/>
    <p:sldId id="262" r:id="rId21"/>
    <p:sldId id="266" r:id="rId22"/>
    <p:sldId id="267" r:id="rId23"/>
    <p:sldId id="268" r:id="rId24"/>
    <p:sldId id="269" r:id="rId25"/>
    <p:sldId id="270" r:id="rId26"/>
    <p:sldId id="331" r:id="rId27"/>
    <p:sldId id="264" r:id="rId28"/>
    <p:sldId id="332" r:id="rId29"/>
    <p:sldId id="265" r:id="rId30"/>
    <p:sldId id="333" r:id="rId31"/>
    <p:sldId id="334" r:id="rId32"/>
    <p:sldId id="335" r:id="rId33"/>
    <p:sldId id="282" r:id="rId34"/>
    <p:sldId id="275" r:id="rId35"/>
    <p:sldId id="341" r:id="rId36"/>
    <p:sldId id="342" r:id="rId37"/>
    <p:sldId id="337" r:id="rId38"/>
    <p:sldId id="33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491C0-453D-49C2-8D38-A04066F10ED2}" v="68" dt="2023-10-22T05:06:16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vika Boháčová" userId="53bae0053c49f338" providerId="LiveId" clId="{D20491C0-453D-49C2-8D38-A04066F10ED2}"/>
    <pc:docChg chg="undo custSel addSld delSld modSld sldOrd">
      <pc:chgData name="Hedvika Boháčová" userId="53bae0053c49f338" providerId="LiveId" clId="{D20491C0-453D-49C2-8D38-A04066F10ED2}" dt="2023-10-22T05:06:16.056" v="3842" actId="20577"/>
      <pc:docMkLst>
        <pc:docMk/>
      </pc:docMkLst>
      <pc:sldChg chg="addSp delSp modSp mod setClrOvrMap">
        <pc:chgData name="Hedvika Boháčová" userId="53bae0053c49f338" providerId="LiveId" clId="{D20491C0-453D-49C2-8D38-A04066F10ED2}" dt="2023-10-14T17:31:52.690" v="42" actId="207"/>
        <pc:sldMkLst>
          <pc:docMk/>
          <pc:sldMk cId="1676586252" sldId="257"/>
        </pc:sldMkLst>
        <pc:spChg chg="mod">
          <ac:chgData name="Hedvika Boháčová" userId="53bae0053c49f338" providerId="LiveId" clId="{D20491C0-453D-49C2-8D38-A04066F10ED2}" dt="2023-10-14T17:29:50.840" v="27" actId="14100"/>
          <ac:spMkLst>
            <pc:docMk/>
            <pc:sldMk cId="1676586252" sldId="257"/>
            <ac:spMk id="2" creationId="{00000000-0000-0000-0000-000000000000}"/>
          </ac:spMkLst>
        </pc:spChg>
        <pc:spChg chg="mod">
          <ac:chgData name="Hedvika Boháčová" userId="53bae0053c49f338" providerId="LiveId" clId="{D20491C0-453D-49C2-8D38-A04066F10ED2}" dt="2023-10-14T17:31:52.690" v="42" actId="207"/>
          <ac:spMkLst>
            <pc:docMk/>
            <pc:sldMk cId="1676586252" sldId="257"/>
            <ac:spMk id="3" creationId="{00000000-0000-0000-0000-000000000000}"/>
          </ac:spMkLst>
        </pc:spChg>
        <pc:spChg chg="add del">
          <ac:chgData name="Hedvika Boháčová" userId="53bae0053c49f338" providerId="LiveId" clId="{D20491C0-453D-49C2-8D38-A04066F10ED2}" dt="2023-10-14T17:29:27.378" v="22" actId="26606"/>
          <ac:spMkLst>
            <pc:docMk/>
            <pc:sldMk cId="1676586252" sldId="257"/>
            <ac:spMk id="12" creationId="{8F23F8A3-8FD7-4779-8323-FDC26BE99889}"/>
          </ac:spMkLst>
        </pc:spChg>
        <pc:spChg chg="add del">
          <ac:chgData name="Hedvika Boháčová" userId="53bae0053c49f338" providerId="LiveId" clId="{D20491C0-453D-49C2-8D38-A04066F10ED2}" dt="2023-10-14T17:29:27.378" v="22" actId="26606"/>
          <ac:spMkLst>
            <pc:docMk/>
            <pc:sldMk cId="1676586252" sldId="257"/>
            <ac:spMk id="14" creationId="{F605C4CC-A25C-416F-8333-7CB7DC97D870}"/>
          </ac:spMkLst>
        </pc:spChg>
        <pc:spChg chg="add del">
          <ac:chgData name="Hedvika Boháčová" userId="53bae0053c49f338" providerId="LiveId" clId="{D20491C0-453D-49C2-8D38-A04066F10ED2}" dt="2023-10-14T17:29:27.378" v="21" actId="26606"/>
          <ac:spMkLst>
            <pc:docMk/>
            <pc:sldMk cId="1676586252" sldId="257"/>
            <ac:spMk id="19" creationId="{231BF440-39FA-4087-84CC-2EEC0BBDAF29}"/>
          </ac:spMkLst>
        </pc:spChg>
        <pc:spChg chg="add del">
          <ac:chgData name="Hedvika Boháčová" userId="53bae0053c49f338" providerId="LiveId" clId="{D20491C0-453D-49C2-8D38-A04066F10ED2}" dt="2023-10-14T17:29:27.378" v="21" actId="26606"/>
          <ac:spMkLst>
            <pc:docMk/>
            <pc:sldMk cId="1676586252" sldId="257"/>
            <ac:spMk id="21" creationId="{F04E4CBA-303B-48BD-8451-C2701CB0EEBF}"/>
          </ac:spMkLst>
        </pc:spChg>
        <pc:spChg chg="add del">
          <ac:chgData name="Hedvika Boháčová" userId="53bae0053c49f338" providerId="LiveId" clId="{D20491C0-453D-49C2-8D38-A04066F10ED2}" dt="2023-10-14T17:29:27.378" v="21" actId="26606"/>
          <ac:spMkLst>
            <pc:docMk/>
            <pc:sldMk cId="1676586252" sldId="257"/>
            <ac:spMk id="23" creationId="{F6CA58B3-AFCC-4A40-9882-50D5080879B0}"/>
          </ac:spMkLst>
        </pc:spChg>
        <pc:spChg chg="add del">
          <ac:chgData name="Hedvika Boháčová" userId="53bae0053c49f338" providerId="LiveId" clId="{D20491C0-453D-49C2-8D38-A04066F10ED2}" dt="2023-10-14T17:29:27.378" v="21" actId="26606"/>
          <ac:spMkLst>
            <pc:docMk/>
            <pc:sldMk cId="1676586252" sldId="257"/>
            <ac:spMk id="25" creationId="{75C56826-D4E5-42ED-8529-079651CB3005}"/>
          </ac:spMkLst>
        </pc:spChg>
        <pc:spChg chg="add del">
          <ac:chgData name="Hedvika Boháčová" userId="53bae0053c49f338" providerId="LiveId" clId="{D20491C0-453D-49C2-8D38-A04066F10ED2}" dt="2023-10-14T17:29:27.378" v="21" actId="26606"/>
          <ac:spMkLst>
            <pc:docMk/>
            <pc:sldMk cId="1676586252" sldId="257"/>
            <ac:spMk id="27" creationId="{82095FCE-EF05-4443-B97A-85DEE3A5CA17}"/>
          </ac:spMkLst>
        </pc:spChg>
        <pc:spChg chg="add del">
          <ac:chgData name="Hedvika Boháčová" userId="53bae0053c49f338" providerId="LiveId" clId="{D20491C0-453D-49C2-8D38-A04066F10ED2}" dt="2023-10-14T17:29:27.378" v="21" actId="26606"/>
          <ac:spMkLst>
            <pc:docMk/>
            <pc:sldMk cId="1676586252" sldId="257"/>
            <ac:spMk id="29" creationId="{CA00AE6B-AA30-4CF8-BA6F-339B780AD76C}"/>
          </ac:spMkLst>
        </pc:spChg>
        <pc:grpChg chg="add">
          <ac:chgData name="Hedvika Boháčová" userId="53bae0053c49f338" providerId="LiveId" clId="{D20491C0-453D-49C2-8D38-A04066F10ED2}" dt="2023-10-14T17:29:27.378" v="22" actId="26606"/>
          <ac:grpSpMkLst>
            <pc:docMk/>
            <pc:sldMk cId="1676586252" sldId="257"/>
            <ac:grpSpMk id="31" creationId="{5AE92083-24AA-7071-CFD2-79FF2AE8CF8C}"/>
          </ac:grpSpMkLst>
        </pc:grpChg>
        <pc:picChg chg="mod ord">
          <ac:chgData name="Hedvika Boháčová" userId="53bae0053c49f338" providerId="LiveId" clId="{D20491C0-453D-49C2-8D38-A04066F10ED2}" dt="2023-10-14T17:29:33.240" v="24" actId="14100"/>
          <ac:picMkLst>
            <pc:docMk/>
            <pc:sldMk cId="1676586252" sldId="257"/>
            <ac:picMk id="4" creationId="{00000000-0000-0000-0000-000000000000}"/>
          </ac:picMkLst>
        </pc:picChg>
        <pc:picChg chg="mod ord">
          <ac:chgData name="Hedvika Boháčová" userId="53bae0053c49f338" providerId="LiveId" clId="{D20491C0-453D-49C2-8D38-A04066F10ED2}" dt="2023-10-14T17:29:42.254" v="25" actId="14100"/>
          <ac:picMkLst>
            <pc:docMk/>
            <pc:sldMk cId="1676586252" sldId="257"/>
            <ac:picMk id="7" creationId="{677BA33C-B367-485D-9934-3076BA94EAAE}"/>
          </ac:picMkLst>
        </pc:picChg>
      </pc:sldChg>
      <pc:sldChg chg="del">
        <pc:chgData name="Hedvika Boháčová" userId="53bae0053c49f338" providerId="LiveId" clId="{D20491C0-453D-49C2-8D38-A04066F10ED2}" dt="2023-10-14T17:06:12.339" v="2" actId="2696"/>
        <pc:sldMkLst>
          <pc:docMk/>
          <pc:sldMk cId="189000419" sldId="259"/>
        </pc:sldMkLst>
      </pc:sldChg>
      <pc:sldChg chg="addSp delSp modSp mod setBg setClrOvrMap">
        <pc:chgData name="Hedvika Boháčová" userId="53bae0053c49f338" providerId="LiveId" clId="{D20491C0-453D-49C2-8D38-A04066F10ED2}" dt="2023-10-15T14:04:03.224" v="1526" actId="255"/>
        <pc:sldMkLst>
          <pc:docMk/>
          <pc:sldMk cId="2184279520" sldId="262"/>
        </pc:sldMkLst>
        <pc:spChg chg="mod">
          <ac:chgData name="Hedvika Boháčová" userId="53bae0053c49f338" providerId="LiveId" clId="{D20491C0-453D-49C2-8D38-A04066F10ED2}" dt="2023-10-14T17:30:56.104" v="35" actId="14100"/>
          <ac:spMkLst>
            <pc:docMk/>
            <pc:sldMk cId="2184279520" sldId="262"/>
            <ac:spMk id="2" creationId="{00000000-0000-0000-0000-000000000000}"/>
          </ac:spMkLst>
        </pc:spChg>
        <pc:spChg chg="mod">
          <ac:chgData name="Hedvika Boháčová" userId="53bae0053c49f338" providerId="LiveId" clId="{D20491C0-453D-49C2-8D38-A04066F10ED2}" dt="2023-10-15T14:04:03.224" v="1526" actId="255"/>
          <ac:spMkLst>
            <pc:docMk/>
            <pc:sldMk cId="2184279520" sldId="262"/>
            <ac:spMk id="3" creationId="{00000000-0000-0000-0000-000000000000}"/>
          </ac:spMkLst>
        </pc:spChg>
        <pc:spChg chg="add del">
          <ac:chgData name="Hedvika Boháčová" userId="53bae0053c49f338" providerId="LiveId" clId="{D20491C0-453D-49C2-8D38-A04066F10ED2}" dt="2023-10-14T17:30:41.839" v="31" actId="26606"/>
          <ac:spMkLst>
            <pc:docMk/>
            <pc:sldMk cId="2184279520" sldId="262"/>
            <ac:spMk id="9" creationId="{357DD0D3-F869-46D0-944C-6EC60E19E351}"/>
          </ac:spMkLst>
        </pc:spChg>
        <pc:grpChg chg="add del">
          <ac:chgData name="Hedvika Boháčová" userId="53bae0053c49f338" providerId="LiveId" clId="{D20491C0-453D-49C2-8D38-A04066F10ED2}" dt="2023-10-14T17:30:41.839" v="30" actId="26606"/>
          <ac:grpSpMkLst>
            <pc:docMk/>
            <pc:sldMk cId="2184279520" sldId="262"/>
            <ac:grpSpMk id="14" creationId="{9B991AFC-21D0-28BD-C527-F66B1B56F841}"/>
          </ac:grpSpMkLst>
        </pc:grpChg>
        <pc:picChg chg="mod">
          <ac:chgData name="Hedvika Boháčová" userId="53bae0053c49f338" providerId="LiveId" clId="{D20491C0-453D-49C2-8D38-A04066F10ED2}" dt="2023-10-14T17:30:49.379" v="33" actId="14100"/>
          <ac:picMkLst>
            <pc:docMk/>
            <pc:sldMk cId="2184279520" sldId="262"/>
            <ac:picMk id="4" creationId="{00000000-0000-0000-0000-000000000000}"/>
          </ac:picMkLst>
        </pc:picChg>
        <pc:cxnChg chg="add">
          <ac:chgData name="Hedvika Boháčová" userId="53bae0053c49f338" providerId="LiveId" clId="{D20491C0-453D-49C2-8D38-A04066F10ED2}" dt="2023-10-14T17:30:41.839" v="31" actId="26606"/>
          <ac:cxnSpMkLst>
            <pc:docMk/>
            <pc:sldMk cId="2184279520" sldId="262"/>
            <ac:cxnSpMk id="21" creationId="{1503BFE4-729B-D9D0-C17B-501E6AF1127A}"/>
          </ac:cxnSpMkLst>
        </pc:cxnChg>
      </pc:sldChg>
      <pc:sldChg chg="addSp delSp modSp mod">
        <pc:chgData name="Hedvika Boháčová" userId="53bae0053c49f338" providerId="LiveId" clId="{D20491C0-453D-49C2-8D38-A04066F10ED2}" dt="2023-10-15T14:05:30.417" v="1535" actId="27636"/>
        <pc:sldMkLst>
          <pc:docMk/>
          <pc:sldMk cId="727938372" sldId="264"/>
        </pc:sldMkLst>
        <pc:spChg chg="mod">
          <ac:chgData name="Hedvika Boháčová" userId="53bae0053c49f338" providerId="LiveId" clId="{D20491C0-453D-49C2-8D38-A04066F10ED2}" dt="2023-10-15T14:05:30.417" v="1535" actId="27636"/>
          <ac:spMkLst>
            <pc:docMk/>
            <pc:sldMk cId="727938372" sldId="264"/>
            <ac:spMk id="3" creationId="{00000000-0000-0000-0000-000000000000}"/>
          </ac:spMkLst>
        </pc:spChg>
        <pc:picChg chg="del">
          <ac:chgData name="Hedvika Boháčová" userId="53bae0053c49f338" providerId="LiveId" clId="{D20491C0-453D-49C2-8D38-A04066F10ED2}" dt="2023-10-14T17:49:14.971" v="102" actId="21"/>
          <ac:picMkLst>
            <pc:docMk/>
            <pc:sldMk cId="727938372" sldId="264"/>
            <ac:picMk id="4" creationId="{00000000-0000-0000-0000-000000000000}"/>
          </ac:picMkLst>
        </pc:picChg>
        <pc:picChg chg="mod">
          <ac:chgData name="Hedvika Boháčová" userId="53bae0053c49f338" providerId="LiveId" clId="{D20491C0-453D-49C2-8D38-A04066F10ED2}" dt="2023-10-14T17:49:51.226" v="106" actId="14100"/>
          <ac:picMkLst>
            <pc:docMk/>
            <pc:sldMk cId="727938372" sldId="264"/>
            <ac:picMk id="5" creationId="{00000000-0000-0000-0000-000000000000}"/>
          </ac:picMkLst>
        </pc:picChg>
        <pc:picChg chg="add del">
          <ac:chgData name="Hedvika Boháčová" userId="53bae0053c49f338" providerId="LiveId" clId="{D20491C0-453D-49C2-8D38-A04066F10ED2}" dt="2023-10-14T17:49:14.971" v="102" actId="21"/>
          <ac:picMkLst>
            <pc:docMk/>
            <pc:sldMk cId="727938372" sldId="264"/>
            <ac:picMk id="1026" creationId="{E2FFF47F-4B2C-2A57-501C-7427814628C9}"/>
          </ac:picMkLst>
        </pc:picChg>
        <pc:picChg chg="add mod">
          <ac:chgData name="Hedvika Boháčová" userId="53bae0053c49f338" providerId="LiveId" clId="{D20491C0-453D-49C2-8D38-A04066F10ED2}" dt="2023-10-14T17:49:59.914" v="110" actId="14100"/>
          <ac:picMkLst>
            <pc:docMk/>
            <pc:sldMk cId="727938372" sldId="264"/>
            <ac:picMk id="1028" creationId="{E8E50D5C-D671-BFDC-71F5-3B5743A3A483}"/>
          </ac:picMkLst>
        </pc:picChg>
      </pc:sldChg>
      <pc:sldChg chg="modSp mod">
        <pc:chgData name="Hedvika Boháčová" userId="53bae0053c49f338" providerId="LiveId" clId="{D20491C0-453D-49C2-8D38-A04066F10ED2}" dt="2023-10-14T17:52:14.379" v="166" actId="207"/>
        <pc:sldMkLst>
          <pc:docMk/>
          <pc:sldMk cId="85306508" sldId="265"/>
        </pc:sldMkLst>
        <pc:spChg chg="mod">
          <ac:chgData name="Hedvika Boháčová" userId="53bae0053c49f338" providerId="LiveId" clId="{D20491C0-453D-49C2-8D38-A04066F10ED2}" dt="2023-10-14T17:52:14.379" v="166" actId="207"/>
          <ac:spMkLst>
            <pc:docMk/>
            <pc:sldMk cId="85306508" sldId="265"/>
            <ac:spMk id="3" creationId="{00000000-0000-0000-0000-000000000000}"/>
          </ac:spMkLst>
        </pc:spChg>
      </pc:sldChg>
      <pc:sldChg chg="addSp delSp modSp mod setBg">
        <pc:chgData name="Hedvika Boháčová" userId="53bae0053c49f338" providerId="LiveId" clId="{D20491C0-453D-49C2-8D38-A04066F10ED2}" dt="2023-10-14T17:31:24.248" v="41" actId="26606"/>
        <pc:sldMkLst>
          <pc:docMk/>
          <pc:sldMk cId="4256622104" sldId="266"/>
        </pc:sldMkLst>
        <pc:spChg chg="mod">
          <ac:chgData name="Hedvika Boháčová" userId="53bae0053c49f338" providerId="LiveId" clId="{D20491C0-453D-49C2-8D38-A04066F10ED2}" dt="2023-10-14T17:31:24.196" v="40" actId="26606"/>
          <ac:spMkLst>
            <pc:docMk/>
            <pc:sldMk cId="4256622104" sldId="266"/>
            <ac:spMk id="2" creationId="{00000000-0000-0000-0000-000000000000}"/>
          </ac:spMkLst>
        </pc:spChg>
        <pc:spChg chg="add del">
          <ac:chgData name="Hedvika Boháčová" userId="53bae0053c49f338" providerId="LiveId" clId="{D20491C0-453D-49C2-8D38-A04066F10ED2}" dt="2023-10-14T17:31:21.981" v="38" actId="26606"/>
          <ac:spMkLst>
            <pc:docMk/>
            <pc:sldMk cId="4256622104" sldId="266"/>
            <ac:spMk id="10" creationId="{2E442304-DDBD-4F7B-8017-36BCC863FB40}"/>
          </ac:spMkLst>
        </pc:spChg>
        <pc:spChg chg="add del">
          <ac:chgData name="Hedvika Boháčová" userId="53bae0053c49f338" providerId="LiveId" clId="{D20491C0-453D-49C2-8D38-A04066F10ED2}" dt="2023-10-14T17:31:21.981" v="38" actId="26606"/>
          <ac:spMkLst>
            <pc:docMk/>
            <pc:sldMk cId="4256622104" sldId="266"/>
            <ac:spMk id="12" creationId="{5E107275-3853-46FD-A241-DE4355A42675}"/>
          </ac:spMkLst>
        </pc:spChg>
        <pc:spChg chg="add del">
          <ac:chgData name="Hedvika Boháčová" userId="53bae0053c49f338" providerId="LiveId" clId="{D20491C0-453D-49C2-8D38-A04066F10ED2}" dt="2023-10-14T17:31:24.196" v="40" actId="26606"/>
          <ac:spMkLst>
            <pc:docMk/>
            <pc:sldMk cId="4256622104" sldId="266"/>
            <ac:spMk id="14" creationId="{955A2079-FA98-4876-80F0-72364A7D2EA4}"/>
          </ac:spMkLst>
        </pc:spChg>
        <pc:graphicFrameChg chg="mod modGraphic">
          <ac:chgData name="Hedvika Boháčová" userId="53bae0053c49f338" providerId="LiveId" clId="{D20491C0-453D-49C2-8D38-A04066F10ED2}" dt="2023-10-14T17:31:24.248" v="41" actId="26606"/>
          <ac:graphicFrameMkLst>
            <pc:docMk/>
            <pc:sldMk cId="4256622104" sldId="266"/>
            <ac:graphicFrameMk id="5" creationId="{BAE3BAF2-2E87-E8A0-99DE-626E68AFCB56}"/>
          </ac:graphicFrameMkLst>
        </pc:graphicFrameChg>
      </pc:sldChg>
      <pc:sldChg chg="addSp delSp modSp mod setClrOvrMap">
        <pc:chgData name="Hedvika Boháčová" userId="53bae0053c49f338" providerId="LiveId" clId="{D20491C0-453D-49C2-8D38-A04066F10ED2}" dt="2023-10-15T14:04:40.631" v="1529" actId="255"/>
        <pc:sldMkLst>
          <pc:docMk/>
          <pc:sldMk cId="1804451448" sldId="267"/>
        </pc:sldMkLst>
        <pc:spChg chg="mod">
          <ac:chgData name="Hedvika Boháčová" userId="53bae0053c49f338" providerId="LiveId" clId="{D20491C0-453D-49C2-8D38-A04066F10ED2}" dt="2023-10-14T17:39:32.247" v="43" actId="26606"/>
          <ac:spMkLst>
            <pc:docMk/>
            <pc:sldMk cId="1804451448" sldId="267"/>
            <ac:spMk id="2" creationId="{00000000-0000-0000-0000-000000000000}"/>
          </ac:spMkLst>
        </pc:spChg>
        <pc:spChg chg="mod">
          <ac:chgData name="Hedvika Boháčová" userId="53bae0053c49f338" providerId="LiveId" clId="{D20491C0-453D-49C2-8D38-A04066F10ED2}" dt="2023-10-15T14:04:40.631" v="1529" actId="255"/>
          <ac:spMkLst>
            <pc:docMk/>
            <pc:sldMk cId="1804451448" sldId="267"/>
            <ac:spMk id="3" creationId="{00000000-0000-0000-0000-000000000000}"/>
          </ac:spMkLst>
        </pc:spChg>
        <pc:spChg chg="del">
          <ac:chgData name="Hedvika Boháčová" userId="53bae0053c49f338" providerId="LiveId" clId="{D20491C0-453D-49C2-8D38-A04066F10ED2}" dt="2023-10-14T17:39:32.247" v="43" actId="26606"/>
          <ac:spMkLst>
            <pc:docMk/>
            <pc:sldMk cId="1804451448" sldId="267"/>
            <ac:spMk id="9" creationId="{9228552E-C8B1-4A80-8448-0787CE0FC704}"/>
          </ac:spMkLst>
        </pc:spChg>
        <pc:picChg chg="mod ord">
          <ac:chgData name="Hedvika Boháčová" userId="53bae0053c49f338" providerId="LiveId" clId="{D20491C0-453D-49C2-8D38-A04066F10ED2}" dt="2023-10-14T17:40:05.106" v="53" actId="14100"/>
          <ac:picMkLst>
            <pc:docMk/>
            <pc:sldMk cId="1804451448" sldId="267"/>
            <ac:picMk id="4" creationId="{00000000-0000-0000-0000-000000000000}"/>
          </ac:picMkLst>
        </pc:picChg>
        <pc:cxnChg chg="add">
          <ac:chgData name="Hedvika Boháčová" userId="53bae0053c49f338" providerId="LiveId" clId="{D20491C0-453D-49C2-8D38-A04066F10ED2}" dt="2023-10-14T17:39:32.247" v="43" actId="26606"/>
          <ac:cxnSpMkLst>
            <pc:docMk/>
            <pc:sldMk cId="1804451448" sldId="267"/>
            <ac:cxnSpMk id="14" creationId="{FC23E3B9-5ABF-58B3-E2B0-E9A5DAA90037}"/>
          </ac:cxnSpMkLst>
        </pc:cxnChg>
      </pc:sldChg>
      <pc:sldChg chg="modSp mod">
        <pc:chgData name="Hedvika Boháčová" userId="53bae0053c49f338" providerId="LiveId" clId="{D20491C0-453D-49C2-8D38-A04066F10ED2}" dt="2023-10-15T14:04:57.343" v="1530" actId="255"/>
        <pc:sldMkLst>
          <pc:docMk/>
          <pc:sldMk cId="3356922113" sldId="268"/>
        </pc:sldMkLst>
        <pc:spChg chg="mod">
          <ac:chgData name="Hedvika Boháčová" userId="53bae0053c49f338" providerId="LiveId" clId="{D20491C0-453D-49C2-8D38-A04066F10ED2}" dt="2023-10-15T14:04:57.343" v="1530" actId="255"/>
          <ac:spMkLst>
            <pc:docMk/>
            <pc:sldMk cId="3356922113" sldId="268"/>
            <ac:spMk id="3" creationId="{00000000-0000-0000-0000-000000000000}"/>
          </ac:spMkLst>
        </pc:spChg>
        <pc:picChg chg="mod">
          <ac:chgData name="Hedvika Boháčová" userId="53bae0053c49f338" providerId="LiveId" clId="{D20491C0-453D-49C2-8D38-A04066F10ED2}" dt="2023-10-14T17:41:37.018" v="94" actId="1076"/>
          <ac:picMkLst>
            <pc:docMk/>
            <pc:sldMk cId="3356922113" sldId="268"/>
            <ac:picMk id="4" creationId="{00000000-0000-0000-0000-000000000000}"/>
          </ac:picMkLst>
        </pc:picChg>
      </pc:sldChg>
      <pc:sldChg chg="modSp mod">
        <pc:chgData name="Hedvika Boháčová" userId="53bae0053c49f338" providerId="LiveId" clId="{D20491C0-453D-49C2-8D38-A04066F10ED2}" dt="2023-10-15T14:05:07.159" v="1531" actId="207"/>
        <pc:sldMkLst>
          <pc:docMk/>
          <pc:sldMk cId="3516854871" sldId="269"/>
        </pc:sldMkLst>
        <pc:spChg chg="mod">
          <ac:chgData name="Hedvika Boháčová" userId="53bae0053c49f338" providerId="LiveId" clId="{D20491C0-453D-49C2-8D38-A04066F10ED2}" dt="2023-10-15T14:05:07.159" v="1531" actId="207"/>
          <ac:spMkLst>
            <pc:docMk/>
            <pc:sldMk cId="3516854871" sldId="269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20491C0-453D-49C2-8D38-A04066F10ED2}" dt="2023-10-14T17:46:00.860" v="99" actId="113"/>
        <pc:sldMkLst>
          <pc:docMk/>
          <pc:sldMk cId="2290845682" sldId="270"/>
        </pc:sldMkLst>
        <pc:spChg chg="mod">
          <ac:chgData name="Hedvika Boháčová" userId="53bae0053c49f338" providerId="LiveId" clId="{D20491C0-453D-49C2-8D38-A04066F10ED2}" dt="2023-10-14T17:46:00.860" v="99" actId="113"/>
          <ac:spMkLst>
            <pc:docMk/>
            <pc:sldMk cId="2290845682" sldId="270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20491C0-453D-49C2-8D38-A04066F10ED2}" dt="2023-10-14T17:54:18.175" v="175" actId="255"/>
        <pc:sldMkLst>
          <pc:docMk/>
          <pc:sldMk cId="1400037988" sldId="275"/>
        </pc:sldMkLst>
        <pc:spChg chg="mod">
          <ac:chgData name="Hedvika Boháčová" userId="53bae0053c49f338" providerId="LiveId" clId="{D20491C0-453D-49C2-8D38-A04066F10ED2}" dt="2023-10-14T17:54:18.175" v="175" actId="255"/>
          <ac:spMkLst>
            <pc:docMk/>
            <pc:sldMk cId="1400037988" sldId="275"/>
            <ac:spMk id="3" creationId="{00000000-0000-0000-0000-000000000000}"/>
          </ac:spMkLst>
        </pc:spChg>
        <pc:picChg chg="mod">
          <ac:chgData name="Hedvika Boháčová" userId="53bae0053c49f338" providerId="LiveId" clId="{D20491C0-453D-49C2-8D38-A04066F10ED2}" dt="2023-10-14T17:53:59" v="172" actId="14100"/>
          <ac:picMkLst>
            <pc:docMk/>
            <pc:sldMk cId="1400037988" sldId="275"/>
            <ac:picMk id="4098" creationId="{991B068E-A97D-46D7-B4CD-821960CD7939}"/>
          </ac:picMkLst>
        </pc:picChg>
      </pc:sldChg>
      <pc:sldChg chg="modSp mod">
        <pc:chgData name="Hedvika Boháčová" userId="53bae0053c49f338" providerId="LiveId" clId="{D20491C0-453D-49C2-8D38-A04066F10ED2}" dt="2023-10-15T06:20:20.120" v="803" actId="20577"/>
        <pc:sldMkLst>
          <pc:docMk/>
          <pc:sldMk cId="2177946555" sldId="280"/>
        </pc:sldMkLst>
        <pc:spChg chg="mod">
          <ac:chgData name="Hedvika Boháčová" userId="53bae0053c49f338" providerId="LiveId" clId="{D20491C0-453D-49C2-8D38-A04066F10ED2}" dt="2023-10-15T06:20:20.120" v="803" actId="20577"/>
          <ac:spMkLst>
            <pc:docMk/>
            <pc:sldMk cId="2177946555" sldId="280"/>
            <ac:spMk id="2" creationId="{00000000-0000-0000-0000-000000000000}"/>
          </ac:spMkLst>
        </pc:spChg>
      </pc:sldChg>
      <pc:sldChg chg="modSp mod">
        <pc:chgData name="Hedvika Boháčová" userId="53bae0053c49f338" providerId="LiveId" clId="{D20491C0-453D-49C2-8D38-A04066F10ED2}" dt="2023-10-15T14:03:36.231" v="1522" actId="207"/>
        <pc:sldMkLst>
          <pc:docMk/>
          <pc:sldMk cId="2207595520" sldId="328"/>
        </pc:sldMkLst>
        <pc:spChg chg="mod">
          <ac:chgData name="Hedvika Boháčová" userId="53bae0053c49f338" providerId="LiveId" clId="{D20491C0-453D-49C2-8D38-A04066F10ED2}" dt="2023-10-15T14:03:36.231" v="1522" actId="207"/>
          <ac:spMkLst>
            <pc:docMk/>
            <pc:sldMk cId="2207595520" sldId="328"/>
            <ac:spMk id="3" creationId="{00000000-0000-0000-0000-000000000000}"/>
          </ac:spMkLst>
        </pc:spChg>
      </pc:sldChg>
      <pc:sldChg chg="addSp delSp modSp mod setBg setClrOvrMap">
        <pc:chgData name="Hedvika Boháčová" userId="53bae0053c49f338" providerId="LiveId" clId="{D20491C0-453D-49C2-8D38-A04066F10ED2}" dt="2023-10-15T14:03:47.316" v="1523" actId="207"/>
        <pc:sldMkLst>
          <pc:docMk/>
          <pc:sldMk cId="1899378641" sldId="329"/>
        </pc:sldMkLst>
        <pc:spChg chg="mod">
          <ac:chgData name="Hedvika Boháčová" userId="53bae0053c49f338" providerId="LiveId" clId="{D20491C0-453D-49C2-8D38-A04066F10ED2}" dt="2023-10-14T17:29:08.579" v="17" actId="14100"/>
          <ac:spMkLst>
            <pc:docMk/>
            <pc:sldMk cId="1899378641" sldId="329"/>
            <ac:spMk id="2" creationId="{00000000-0000-0000-0000-000000000000}"/>
          </ac:spMkLst>
        </pc:spChg>
        <pc:spChg chg="mod ord">
          <ac:chgData name="Hedvika Boháčová" userId="53bae0053c49f338" providerId="LiveId" clId="{D20491C0-453D-49C2-8D38-A04066F10ED2}" dt="2023-10-15T14:03:47.316" v="1523" actId="207"/>
          <ac:spMkLst>
            <pc:docMk/>
            <pc:sldMk cId="1899378641" sldId="329"/>
            <ac:spMk id="3" creationId="{00000000-0000-0000-0000-000000000000}"/>
          </ac:spMkLst>
        </pc:spChg>
        <pc:spChg chg="del">
          <ac:chgData name="Hedvika Boháčová" userId="53bae0053c49f338" providerId="LiveId" clId="{D20491C0-453D-49C2-8D38-A04066F10ED2}" dt="2023-10-14T17:26:50.251" v="5" actId="26606"/>
          <ac:spMkLst>
            <pc:docMk/>
            <pc:sldMk cId="1899378641" sldId="329"/>
            <ac:spMk id="2060" creationId="{CF62D2A7-8207-488C-9F46-316BA81A16C8}"/>
          </ac:spMkLst>
        </pc:spChg>
        <pc:grpChg chg="add">
          <ac:chgData name="Hedvika Boháčová" userId="53bae0053c49f338" providerId="LiveId" clId="{D20491C0-453D-49C2-8D38-A04066F10ED2}" dt="2023-10-14T17:26:50.251" v="5" actId="26606"/>
          <ac:grpSpMkLst>
            <pc:docMk/>
            <pc:sldMk cId="1899378641" sldId="329"/>
            <ac:grpSpMk id="2065" creationId="{16C73AF9-0D33-5C66-5D79-0D0129904B31}"/>
          </ac:grpSpMkLst>
        </pc:grpChg>
        <pc:picChg chg="mod">
          <ac:chgData name="Hedvika Boháčová" userId="53bae0053c49f338" providerId="LiveId" clId="{D20491C0-453D-49C2-8D38-A04066F10ED2}" dt="2023-10-14T17:28:53.864" v="15" actId="14100"/>
          <ac:picMkLst>
            <pc:docMk/>
            <pc:sldMk cId="1899378641" sldId="329"/>
            <ac:picMk id="2050" creationId="{75465C4E-C56C-4B26-B285-8F4B4AB5FC1B}"/>
          </ac:picMkLst>
        </pc:picChg>
      </pc:sldChg>
      <pc:sldChg chg="modSp mod">
        <pc:chgData name="Hedvika Boháčová" userId="53bae0053c49f338" providerId="LiveId" clId="{D20491C0-453D-49C2-8D38-A04066F10ED2}" dt="2023-10-15T14:03:53.899" v="1524" actId="207"/>
        <pc:sldMkLst>
          <pc:docMk/>
          <pc:sldMk cId="838314815" sldId="330"/>
        </pc:sldMkLst>
        <pc:spChg chg="mod">
          <ac:chgData name="Hedvika Boháčová" userId="53bae0053c49f338" providerId="LiveId" clId="{D20491C0-453D-49C2-8D38-A04066F10ED2}" dt="2023-10-15T14:03:53.899" v="1524" actId="207"/>
          <ac:spMkLst>
            <pc:docMk/>
            <pc:sldMk cId="838314815" sldId="330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20491C0-453D-49C2-8D38-A04066F10ED2}" dt="2023-10-14T17:46:27.318" v="100" actId="207"/>
        <pc:sldMkLst>
          <pc:docMk/>
          <pc:sldMk cId="1413264761" sldId="331"/>
        </pc:sldMkLst>
        <pc:spChg chg="mod">
          <ac:chgData name="Hedvika Boháčová" userId="53bae0053c49f338" providerId="LiveId" clId="{D20491C0-453D-49C2-8D38-A04066F10ED2}" dt="2023-10-14T17:46:27.318" v="100" actId="207"/>
          <ac:spMkLst>
            <pc:docMk/>
            <pc:sldMk cId="1413264761" sldId="331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20491C0-453D-49C2-8D38-A04066F10ED2}" dt="2023-10-14T17:51:48.138" v="165" actId="5793"/>
        <pc:sldMkLst>
          <pc:docMk/>
          <pc:sldMk cId="1977951078" sldId="332"/>
        </pc:sldMkLst>
        <pc:spChg chg="mod">
          <ac:chgData name="Hedvika Boháčová" userId="53bae0053c49f338" providerId="LiveId" clId="{D20491C0-453D-49C2-8D38-A04066F10ED2}" dt="2023-10-14T17:50:54.279" v="120" actId="27636"/>
          <ac:spMkLst>
            <pc:docMk/>
            <pc:sldMk cId="1977951078" sldId="332"/>
            <ac:spMk id="2" creationId="{00000000-0000-0000-0000-000000000000}"/>
          </ac:spMkLst>
        </pc:spChg>
        <pc:spChg chg="mod">
          <ac:chgData name="Hedvika Boháčová" userId="53bae0053c49f338" providerId="LiveId" clId="{D20491C0-453D-49C2-8D38-A04066F10ED2}" dt="2023-10-14T17:51:48.138" v="165" actId="5793"/>
          <ac:spMkLst>
            <pc:docMk/>
            <pc:sldMk cId="1977951078" sldId="332"/>
            <ac:spMk id="3" creationId="{00000000-0000-0000-0000-000000000000}"/>
          </ac:spMkLst>
        </pc:spChg>
        <pc:picChg chg="mod">
          <ac:chgData name="Hedvika Boháčová" userId="53bae0053c49f338" providerId="LiveId" clId="{D20491C0-453D-49C2-8D38-A04066F10ED2}" dt="2023-10-14T17:50:40.914" v="115" actId="14100"/>
          <ac:picMkLst>
            <pc:docMk/>
            <pc:sldMk cId="1977951078" sldId="332"/>
            <ac:picMk id="4" creationId="{00000000-0000-0000-0000-000000000000}"/>
          </ac:picMkLst>
        </pc:picChg>
      </pc:sldChg>
      <pc:sldChg chg="add">
        <pc:chgData name="Hedvika Boháčová" userId="53bae0053c49f338" providerId="LiveId" clId="{D20491C0-453D-49C2-8D38-A04066F10ED2}" dt="2023-10-22T04:55:06.183" v="3832"/>
        <pc:sldMkLst>
          <pc:docMk/>
          <pc:sldMk cId="657502239" sldId="333"/>
        </pc:sldMkLst>
      </pc:sldChg>
      <pc:sldChg chg="modSp del mod">
        <pc:chgData name="Hedvika Boháčová" userId="53bae0053c49f338" providerId="LiveId" clId="{D20491C0-453D-49C2-8D38-A04066F10ED2}" dt="2023-10-22T04:54:38.170" v="3831" actId="2696"/>
        <pc:sldMkLst>
          <pc:docMk/>
          <pc:sldMk cId="1373998231" sldId="333"/>
        </pc:sldMkLst>
        <pc:spChg chg="mod">
          <ac:chgData name="Hedvika Boháčová" userId="53bae0053c49f338" providerId="LiveId" clId="{D20491C0-453D-49C2-8D38-A04066F10ED2}" dt="2023-10-14T17:53:01.205" v="167" actId="207"/>
          <ac:spMkLst>
            <pc:docMk/>
            <pc:sldMk cId="1373998231" sldId="333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20491C0-453D-49C2-8D38-A04066F10ED2}" dt="2023-10-14T17:53:19.799" v="168" actId="207"/>
        <pc:sldMkLst>
          <pc:docMk/>
          <pc:sldMk cId="2530932350" sldId="334"/>
        </pc:sldMkLst>
        <pc:spChg chg="mod">
          <ac:chgData name="Hedvika Boháčová" userId="53bae0053c49f338" providerId="LiveId" clId="{D20491C0-453D-49C2-8D38-A04066F10ED2}" dt="2023-10-14T17:53:19.799" v="168" actId="207"/>
          <ac:spMkLst>
            <pc:docMk/>
            <pc:sldMk cId="2530932350" sldId="334"/>
            <ac:spMk id="3" creationId="{00000000-0000-0000-0000-000000000000}"/>
          </ac:spMkLst>
        </pc:spChg>
      </pc:sldChg>
      <pc:sldChg chg="modSp mod">
        <pc:chgData name="Hedvika Boháčová" userId="53bae0053c49f338" providerId="LiveId" clId="{D20491C0-453D-49C2-8D38-A04066F10ED2}" dt="2023-10-14T17:53:36.182" v="170" actId="255"/>
        <pc:sldMkLst>
          <pc:docMk/>
          <pc:sldMk cId="2982807754" sldId="335"/>
        </pc:sldMkLst>
        <pc:spChg chg="mod">
          <ac:chgData name="Hedvika Boháčová" userId="53bae0053c49f338" providerId="LiveId" clId="{D20491C0-453D-49C2-8D38-A04066F10ED2}" dt="2023-10-14T17:53:36.182" v="170" actId="255"/>
          <ac:spMkLst>
            <pc:docMk/>
            <pc:sldMk cId="2982807754" sldId="335"/>
            <ac:spMk id="3" creationId="{00000000-0000-0000-0000-000000000000}"/>
          </ac:spMkLst>
        </pc:spChg>
      </pc:sldChg>
      <pc:sldChg chg="del">
        <pc:chgData name="Hedvika Boháčová" userId="53bae0053c49f338" providerId="LiveId" clId="{D20491C0-453D-49C2-8D38-A04066F10ED2}" dt="2023-10-14T17:06:20.152" v="3" actId="2696"/>
        <pc:sldMkLst>
          <pc:docMk/>
          <pc:sldMk cId="3522726244" sldId="340"/>
        </pc:sldMkLst>
      </pc:sldChg>
      <pc:sldChg chg="modSp mod">
        <pc:chgData name="Hedvika Boháčová" userId="53bae0053c49f338" providerId="LiveId" clId="{D20491C0-453D-49C2-8D38-A04066F10ED2}" dt="2023-10-14T17:54:55.245" v="176" actId="207"/>
        <pc:sldMkLst>
          <pc:docMk/>
          <pc:sldMk cId="1292034437" sldId="341"/>
        </pc:sldMkLst>
        <pc:spChg chg="mod">
          <ac:chgData name="Hedvika Boháčová" userId="53bae0053c49f338" providerId="LiveId" clId="{D20491C0-453D-49C2-8D38-A04066F10ED2}" dt="2023-10-14T17:54:55.245" v="176" actId="207"/>
          <ac:spMkLst>
            <pc:docMk/>
            <pc:sldMk cId="1292034437" sldId="341"/>
            <ac:spMk id="3" creationId="{74296DA2-28CB-461F-9A07-CB9E159057FC}"/>
          </ac:spMkLst>
        </pc:spChg>
      </pc:sldChg>
      <pc:sldChg chg="addSp modSp mod">
        <pc:chgData name="Hedvika Boháčová" userId="53bae0053c49f338" providerId="LiveId" clId="{D20491C0-453D-49C2-8D38-A04066F10ED2}" dt="2023-10-15T14:06:28.089" v="1539" actId="1076"/>
        <pc:sldMkLst>
          <pc:docMk/>
          <pc:sldMk cId="502322053" sldId="342"/>
        </pc:sldMkLst>
        <pc:spChg chg="add mod">
          <ac:chgData name="Hedvika Boháčová" userId="53bae0053c49f338" providerId="LiveId" clId="{D20491C0-453D-49C2-8D38-A04066F10ED2}" dt="2023-10-15T14:06:28.089" v="1539" actId="1076"/>
          <ac:spMkLst>
            <pc:docMk/>
            <pc:sldMk cId="502322053" sldId="342"/>
            <ac:spMk id="5" creationId="{A2B300EE-0504-2B70-5893-C1D03F92C687}"/>
          </ac:spMkLst>
        </pc:spChg>
      </pc:sldChg>
      <pc:sldChg chg="delSp modSp add setBg delDesignElem">
        <pc:chgData name="Hedvika Boháčová" userId="53bae0053c49f338" providerId="LiveId" clId="{D20491C0-453D-49C2-8D38-A04066F10ED2}" dt="2023-10-22T05:06:16.056" v="3842" actId="20577"/>
        <pc:sldMkLst>
          <pc:docMk/>
          <pc:sldMk cId="3873671043" sldId="343"/>
        </pc:sldMkLst>
        <pc:spChg chg="del">
          <ac:chgData name="Hedvika Boháčová" userId="53bae0053c49f338" providerId="LiveId" clId="{D20491C0-453D-49C2-8D38-A04066F10ED2}" dt="2023-10-14T17:06:04.397" v="1"/>
          <ac:spMkLst>
            <pc:docMk/>
            <pc:sldMk cId="3873671043" sldId="343"/>
            <ac:spMk id="9" creationId="{2E442304-DDBD-4F7B-8017-36BCC863FB40}"/>
          </ac:spMkLst>
        </pc:spChg>
        <pc:spChg chg="del">
          <ac:chgData name="Hedvika Boháčová" userId="53bae0053c49f338" providerId="LiveId" clId="{D20491C0-453D-49C2-8D38-A04066F10ED2}" dt="2023-10-14T17:06:04.397" v="1"/>
          <ac:spMkLst>
            <pc:docMk/>
            <pc:sldMk cId="3873671043" sldId="343"/>
            <ac:spMk id="11" creationId="{5E107275-3853-46FD-A241-DE4355A42675}"/>
          </ac:spMkLst>
        </pc:spChg>
        <pc:graphicFrameChg chg="mod">
          <ac:chgData name="Hedvika Boháčová" userId="53bae0053c49f338" providerId="LiveId" clId="{D20491C0-453D-49C2-8D38-A04066F10ED2}" dt="2023-10-22T05:06:16.056" v="3842" actId="20577"/>
          <ac:graphicFrameMkLst>
            <pc:docMk/>
            <pc:sldMk cId="3873671043" sldId="343"/>
            <ac:graphicFrameMk id="5" creationId="{2B511DEE-7D7C-C978-E28F-6FE1C223B75F}"/>
          </ac:graphicFrameMkLst>
        </pc:graphicFrameChg>
      </pc:sldChg>
      <pc:sldChg chg="new del">
        <pc:chgData name="Hedvika Boháčová" userId="53bae0053c49f338" providerId="LiveId" clId="{D20491C0-453D-49C2-8D38-A04066F10ED2}" dt="2023-10-14T18:09:09.893" v="179" actId="2696"/>
        <pc:sldMkLst>
          <pc:docMk/>
          <pc:sldMk cId="1197928637" sldId="344"/>
        </pc:sldMkLst>
      </pc:sldChg>
      <pc:sldChg chg="add del">
        <pc:chgData name="Hedvika Boháčová" userId="53bae0053c49f338" providerId="LiveId" clId="{D20491C0-453D-49C2-8D38-A04066F10ED2}" dt="2023-10-14T18:09:17.851" v="183"/>
        <pc:sldMkLst>
          <pc:docMk/>
          <pc:sldMk cId="3118936842" sldId="344"/>
        </pc:sldMkLst>
      </pc:sldChg>
      <pc:sldChg chg="modSp new mod ord">
        <pc:chgData name="Hedvika Boháčová" userId="53bae0053c49f338" providerId="LiveId" clId="{D20491C0-453D-49C2-8D38-A04066F10ED2}" dt="2023-10-15T14:07:28.228" v="1571" actId="20577"/>
        <pc:sldMkLst>
          <pc:docMk/>
          <pc:sldMk cId="993091530" sldId="345"/>
        </pc:sldMkLst>
        <pc:spChg chg="mod">
          <ac:chgData name="Hedvika Boháčová" userId="53bae0053c49f338" providerId="LiveId" clId="{D20491C0-453D-49C2-8D38-A04066F10ED2}" dt="2023-10-14T18:09:45.717" v="227" actId="122"/>
          <ac:spMkLst>
            <pc:docMk/>
            <pc:sldMk cId="993091530" sldId="345"/>
            <ac:spMk id="2" creationId="{D5B01DA0-72AF-E36E-6411-FE178773B9F8}"/>
          </ac:spMkLst>
        </pc:spChg>
        <pc:spChg chg="mod">
          <ac:chgData name="Hedvika Boháčová" userId="53bae0053c49f338" providerId="LiveId" clId="{D20491C0-453D-49C2-8D38-A04066F10ED2}" dt="2023-10-15T14:07:28.228" v="1571" actId="20577"/>
          <ac:spMkLst>
            <pc:docMk/>
            <pc:sldMk cId="993091530" sldId="345"/>
            <ac:spMk id="3" creationId="{044D9530-0BD8-D53D-AB35-AE2A7562A130}"/>
          </ac:spMkLst>
        </pc:spChg>
      </pc:sldChg>
      <pc:sldChg chg="new del">
        <pc:chgData name="Hedvika Boháčová" userId="53bae0053c49f338" providerId="LiveId" clId="{D20491C0-453D-49C2-8D38-A04066F10ED2}" dt="2023-10-14T19:07:38.468" v="542" actId="2696"/>
        <pc:sldMkLst>
          <pc:docMk/>
          <pc:sldMk cId="2451627919" sldId="346"/>
        </pc:sldMkLst>
      </pc:sldChg>
      <pc:sldChg chg="modSp add mod">
        <pc:chgData name="Hedvika Boháčová" userId="53bae0053c49f338" providerId="LiveId" clId="{D20491C0-453D-49C2-8D38-A04066F10ED2}" dt="2023-10-14T19:14:19.052" v="750" actId="20577"/>
        <pc:sldMkLst>
          <pc:docMk/>
          <pc:sldMk cId="1879716719" sldId="347"/>
        </pc:sldMkLst>
        <pc:spChg chg="mod">
          <ac:chgData name="Hedvika Boháčová" userId="53bae0053c49f338" providerId="LiveId" clId="{D20491C0-453D-49C2-8D38-A04066F10ED2}" dt="2023-10-14T19:14:19.052" v="750" actId="20577"/>
          <ac:spMkLst>
            <pc:docMk/>
            <pc:sldMk cId="1879716719" sldId="347"/>
            <ac:spMk id="3" creationId="{044D9530-0BD8-D53D-AB35-AE2A7562A130}"/>
          </ac:spMkLst>
        </pc:spChg>
      </pc:sldChg>
      <pc:sldChg chg="modSp add mod">
        <pc:chgData name="Hedvika Boháčová" userId="53bae0053c49f338" providerId="LiveId" clId="{D20491C0-453D-49C2-8D38-A04066F10ED2}" dt="2023-10-15T14:21:00.614" v="1837" actId="207"/>
        <pc:sldMkLst>
          <pc:docMk/>
          <pc:sldMk cId="1252605431" sldId="348"/>
        </pc:sldMkLst>
        <pc:spChg chg="mod">
          <ac:chgData name="Hedvika Boháčová" userId="53bae0053c49f338" providerId="LiveId" clId="{D20491C0-453D-49C2-8D38-A04066F10ED2}" dt="2023-10-15T14:21:00.614" v="1837" actId="207"/>
          <ac:spMkLst>
            <pc:docMk/>
            <pc:sldMk cId="1252605431" sldId="348"/>
            <ac:spMk id="3" creationId="{044D9530-0BD8-D53D-AB35-AE2A7562A130}"/>
          </ac:spMkLst>
        </pc:spChg>
      </pc:sldChg>
      <pc:sldChg chg="modSp add">
        <pc:chgData name="Hedvika Boháčová" userId="53bae0053c49f338" providerId="LiveId" clId="{D20491C0-453D-49C2-8D38-A04066F10ED2}" dt="2023-10-15T06:21:55.873" v="813" actId="113"/>
        <pc:sldMkLst>
          <pc:docMk/>
          <pc:sldMk cId="3522726244" sldId="349"/>
        </pc:sldMkLst>
        <pc:graphicFrameChg chg="mod">
          <ac:chgData name="Hedvika Boháčová" userId="53bae0053c49f338" providerId="LiveId" clId="{D20491C0-453D-49C2-8D38-A04066F10ED2}" dt="2023-10-15T06:21:55.873" v="813" actId="113"/>
          <ac:graphicFrameMkLst>
            <pc:docMk/>
            <pc:sldMk cId="3522726244" sldId="349"/>
            <ac:graphicFrameMk id="4" creationId="{3952F381-8AF7-4ECE-896A-437A148F5108}"/>
          </ac:graphicFrameMkLst>
        </pc:graphicFrameChg>
      </pc:sldChg>
      <pc:sldChg chg="modSp new mod">
        <pc:chgData name="Hedvika Boháčová" userId="53bae0053c49f338" providerId="LiveId" clId="{D20491C0-453D-49C2-8D38-A04066F10ED2}" dt="2023-10-15T06:37:56.682" v="1242" actId="113"/>
        <pc:sldMkLst>
          <pc:docMk/>
          <pc:sldMk cId="1330891250" sldId="350"/>
        </pc:sldMkLst>
        <pc:spChg chg="mod">
          <ac:chgData name="Hedvika Boháčová" userId="53bae0053c49f338" providerId="LiveId" clId="{D20491C0-453D-49C2-8D38-A04066F10ED2}" dt="2023-10-15T06:28:36.689" v="825" actId="122"/>
          <ac:spMkLst>
            <pc:docMk/>
            <pc:sldMk cId="1330891250" sldId="350"/>
            <ac:spMk id="2" creationId="{F83DA287-8475-9047-9783-E213420331CC}"/>
          </ac:spMkLst>
        </pc:spChg>
        <pc:spChg chg="mod">
          <ac:chgData name="Hedvika Boháčová" userId="53bae0053c49f338" providerId="LiveId" clId="{D20491C0-453D-49C2-8D38-A04066F10ED2}" dt="2023-10-15T06:37:56.682" v="1242" actId="113"/>
          <ac:spMkLst>
            <pc:docMk/>
            <pc:sldMk cId="1330891250" sldId="350"/>
            <ac:spMk id="3" creationId="{DAECB359-04C1-45C3-1C8F-0408ED95F21A}"/>
          </ac:spMkLst>
        </pc:spChg>
      </pc:sldChg>
      <pc:sldChg chg="addSp modSp new mod setBg">
        <pc:chgData name="Hedvika Boháčová" userId="53bae0053c49f338" providerId="LiveId" clId="{D20491C0-453D-49C2-8D38-A04066F10ED2}" dt="2023-10-15T06:33:10.556" v="964" actId="255"/>
        <pc:sldMkLst>
          <pc:docMk/>
          <pc:sldMk cId="4201495365" sldId="351"/>
        </pc:sldMkLst>
        <pc:spChg chg="mod">
          <ac:chgData name="Hedvika Boháčová" userId="53bae0053c49f338" providerId="LiveId" clId="{D20491C0-453D-49C2-8D38-A04066F10ED2}" dt="2023-10-15T06:33:03.986" v="963" actId="207"/>
          <ac:spMkLst>
            <pc:docMk/>
            <pc:sldMk cId="4201495365" sldId="351"/>
            <ac:spMk id="2" creationId="{BA11E996-3BFD-F812-D928-4CEC78399262}"/>
          </ac:spMkLst>
        </pc:spChg>
        <pc:spChg chg="mod ord">
          <ac:chgData name="Hedvika Boháčová" userId="53bae0053c49f338" providerId="LiveId" clId="{D20491C0-453D-49C2-8D38-A04066F10ED2}" dt="2023-10-15T06:33:10.556" v="964" actId="255"/>
          <ac:spMkLst>
            <pc:docMk/>
            <pc:sldMk cId="4201495365" sldId="351"/>
            <ac:spMk id="3" creationId="{C51DE971-87CE-7AC3-115B-3E7B7CB6DE41}"/>
          </ac:spMkLst>
        </pc:spChg>
        <pc:grpChg chg="add">
          <ac:chgData name="Hedvika Boháčová" userId="53bae0053c49f338" providerId="LiveId" clId="{D20491C0-453D-49C2-8D38-A04066F10ED2}" dt="2023-10-15T06:32:39.700" v="957" actId="26606"/>
          <ac:grpSpMkLst>
            <pc:docMk/>
            <pc:sldMk cId="4201495365" sldId="351"/>
            <ac:grpSpMk id="1031" creationId="{9B991AFC-21D0-28BD-C527-F66B1B56F841}"/>
          </ac:grpSpMkLst>
        </pc:grpChg>
        <pc:picChg chg="add mod">
          <ac:chgData name="Hedvika Boháčová" userId="53bae0053c49f338" providerId="LiveId" clId="{D20491C0-453D-49C2-8D38-A04066F10ED2}" dt="2023-10-15T06:32:42.957" v="958" actId="14100"/>
          <ac:picMkLst>
            <pc:docMk/>
            <pc:sldMk cId="4201495365" sldId="351"/>
            <ac:picMk id="1026" creationId="{0566C662-05E8-471C-5495-BC927F11CD53}"/>
          </ac:picMkLst>
        </pc:picChg>
      </pc:sldChg>
      <pc:sldChg chg="modSp new mod">
        <pc:chgData name="Hedvika Boháčová" userId="53bae0053c49f338" providerId="LiveId" clId="{D20491C0-453D-49C2-8D38-A04066F10ED2}" dt="2023-10-15T14:02:07.189" v="1521" actId="113"/>
        <pc:sldMkLst>
          <pc:docMk/>
          <pc:sldMk cId="3104053663" sldId="352"/>
        </pc:sldMkLst>
        <pc:spChg chg="mod">
          <ac:chgData name="Hedvika Boháčová" userId="53bae0053c49f338" providerId="LiveId" clId="{D20491C0-453D-49C2-8D38-A04066F10ED2}" dt="2023-10-15T06:34:37.395" v="994" actId="122"/>
          <ac:spMkLst>
            <pc:docMk/>
            <pc:sldMk cId="3104053663" sldId="352"/>
            <ac:spMk id="2" creationId="{977E94A9-7972-8829-35D0-4DB60777A6AE}"/>
          </ac:spMkLst>
        </pc:spChg>
        <pc:spChg chg="mod">
          <ac:chgData name="Hedvika Boháčová" userId="53bae0053c49f338" providerId="LiveId" clId="{D20491C0-453D-49C2-8D38-A04066F10ED2}" dt="2023-10-15T14:02:07.189" v="1521" actId="113"/>
          <ac:spMkLst>
            <pc:docMk/>
            <pc:sldMk cId="3104053663" sldId="352"/>
            <ac:spMk id="3" creationId="{7177AD26-F969-F877-42E0-D131C4CF643E}"/>
          </ac:spMkLst>
        </pc:spChg>
      </pc:sldChg>
      <pc:sldChg chg="modSp new mod">
        <pc:chgData name="Hedvika Boháčová" userId="53bae0053c49f338" providerId="LiveId" clId="{D20491C0-453D-49C2-8D38-A04066F10ED2}" dt="2023-10-15T14:00:20.152" v="1518" actId="20577"/>
        <pc:sldMkLst>
          <pc:docMk/>
          <pc:sldMk cId="412075279" sldId="353"/>
        </pc:sldMkLst>
        <pc:spChg chg="mod">
          <ac:chgData name="Hedvika Boháčová" userId="53bae0053c49f338" providerId="LiveId" clId="{D20491C0-453D-49C2-8D38-A04066F10ED2}" dt="2023-10-15T06:36:34.082" v="1236" actId="122"/>
          <ac:spMkLst>
            <pc:docMk/>
            <pc:sldMk cId="412075279" sldId="353"/>
            <ac:spMk id="2" creationId="{36A83C1A-7643-902B-DBEE-22B7A4FD53C8}"/>
          </ac:spMkLst>
        </pc:spChg>
        <pc:spChg chg="mod">
          <ac:chgData name="Hedvika Boháčová" userId="53bae0053c49f338" providerId="LiveId" clId="{D20491C0-453D-49C2-8D38-A04066F10ED2}" dt="2023-10-15T14:00:20.152" v="1518" actId="20577"/>
          <ac:spMkLst>
            <pc:docMk/>
            <pc:sldMk cId="412075279" sldId="353"/>
            <ac:spMk id="3" creationId="{A889DB82-DEAB-392F-C471-0EE2F28C37FA}"/>
          </ac:spMkLst>
        </pc:spChg>
      </pc:sldChg>
      <pc:sldChg chg="addSp modSp new mod setBg">
        <pc:chgData name="Hedvika Boháčová" userId="53bae0053c49f338" providerId="LiveId" clId="{D20491C0-453D-49C2-8D38-A04066F10ED2}" dt="2023-10-15T06:55:37.828" v="1507" actId="27636"/>
        <pc:sldMkLst>
          <pc:docMk/>
          <pc:sldMk cId="1892945016" sldId="354"/>
        </pc:sldMkLst>
        <pc:spChg chg="mod">
          <ac:chgData name="Hedvika Boháčová" userId="53bae0053c49f338" providerId="LiveId" clId="{D20491C0-453D-49C2-8D38-A04066F10ED2}" dt="2023-10-15T06:55:22.527" v="1504" actId="207"/>
          <ac:spMkLst>
            <pc:docMk/>
            <pc:sldMk cId="1892945016" sldId="354"/>
            <ac:spMk id="2" creationId="{20C7670B-6E06-7160-3E73-5DC6A4107A39}"/>
          </ac:spMkLst>
        </pc:spChg>
        <pc:spChg chg="mod ord">
          <ac:chgData name="Hedvika Boháčová" userId="53bae0053c49f338" providerId="LiveId" clId="{D20491C0-453D-49C2-8D38-A04066F10ED2}" dt="2023-10-15T06:55:37.828" v="1507" actId="27636"/>
          <ac:spMkLst>
            <pc:docMk/>
            <pc:sldMk cId="1892945016" sldId="354"/>
            <ac:spMk id="3" creationId="{F1EFF763-1927-FCB1-9B5C-2AA9EDAD1EE6}"/>
          </ac:spMkLst>
        </pc:spChg>
        <pc:grpChg chg="add">
          <ac:chgData name="Hedvika Boháčová" userId="53bae0053c49f338" providerId="LiveId" clId="{D20491C0-453D-49C2-8D38-A04066F10ED2}" dt="2023-10-15T06:55:04.512" v="1499" actId="26606"/>
          <ac:grpSpMkLst>
            <pc:docMk/>
            <pc:sldMk cId="1892945016" sldId="354"/>
            <ac:grpSpMk id="2055" creationId="{9B991AFC-21D0-28BD-C527-F66B1B56F841}"/>
          </ac:grpSpMkLst>
        </pc:grpChg>
        <pc:picChg chg="add mod">
          <ac:chgData name="Hedvika Boháčová" userId="53bae0053c49f338" providerId="LiveId" clId="{D20491C0-453D-49C2-8D38-A04066F10ED2}" dt="2023-10-15T06:55:09.540" v="1501" actId="27636"/>
          <ac:picMkLst>
            <pc:docMk/>
            <pc:sldMk cId="1892945016" sldId="354"/>
            <ac:picMk id="2050" creationId="{0EA2640F-A11A-7114-7CDB-0C74979E54BB}"/>
          </ac:picMkLst>
        </pc:picChg>
      </pc:sldChg>
      <pc:sldChg chg="modSp add mod">
        <pc:chgData name="Hedvika Boháčová" userId="53bae0053c49f338" providerId="LiveId" clId="{D20491C0-453D-49C2-8D38-A04066F10ED2}" dt="2023-10-22T04:30:01.517" v="2255" actId="255"/>
        <pc:sldMkLst>
          <pc:docMk/>
          <pc:sldMk cId="617152373" sldId="355"/>
        </pc:sldMkLst>
        <pc:spChg chg="mod">
          <ac:chgData name="Hedvika Boháčová" userId="53bae0053c49f338" providerId="LiveId" clId="{D20491C0-453D-49C2-8D38-A04066F10ED2}" dt="2023-10-22T04:30:01.517" v="2255" actId="255"/>
          <ac:spMkLst>
            <pc:docMk/>
            <pc:sldMk cId="617152373" sldId="355"/>
            <ac:spMk id="3" creationId="{044D9530-0BD8-D53D-AB35-AE2A7562A130}"/>
          </ac:spMkLst>
        </pc:spChg>
      </pc:sldChg>
      <pc:sldChg chg="modSp add mod">
        <pc:chgData name="Hedvika Boháčová" userId="53bae0053c49f338" providerId="LiveId" clId="{D20491C0-453D-49C2-8D38-A04066F10ED2}" dt="2023-10-22T04:37:35.475" v="2885" actId="20577"/>
        <pc:sldMkLst>
          <pc:docMk/>
          <pc:sldMk cId="3745033606" sldId="356"/>
        </pc:sldMkLst>
        <pc:spChg chg="mod">
          <ac:chgData name="Hedvika Boháčová" userId="53bae0053c49f338" providerId="LiveId" clId="{D20491C0-453D-49C2-8D38-A04066F10ED2}" dt="2023-10-22T04:37:35.475" v="2885" actId="20577"/>
          <ac:spMkLst>
            <pc:docMk/>
            <pc:sldMk cId="3745033606" sldId="356"/>
            <ac:spMk id="3" creationId="{044D9530-0BD8-D53D-AB35-AE2A7562A130}"/>
          </ac:spMkLst>
        </pc:spChg>
      </pc:sldChg>
      <pc:sldChg chg="modSp add mod">
        <pc:chgData name="Hedvika Boháčová" userId="53bae0053c49f338" providerId="LiveId" clId="{D20491C0-453D-49C2-8D38-A04066F10ED2}" dt="2023-10-22T04:45:04.636" v="3332" actId="207"/>
        <pc:sldMkLst>
          <pc:docMk/>
          <pc:sldMk cId="1660268292" sldId="357"/>
        </pc:sldMkLst>
        <pc:spChg chg="mod">
          <ac:chgData name="Hedvika Boháčová" userId="53bae0053c49f338" providerId="LiveId" clId="{D20491C0-453D-49C2-8D38-A04066F10ED2}" dt="2023-10-22T04:45:04.636" v="3332" actId="207"/>
          <ac:spMkLst>
            <pc:docMk/>
            <pc:sldMk cId="1660268292" sldId="357"/>
            <ac:spMk id="3" creationId="{044D9530-0BD8-D53D-AB35-AE2A7562A130}"/>
          </ac:spMkLst>
        </pc:spChg>
      </pc:sldChg>
      <pc:sldChg chg="new del">
        <pc:chgData name="Hedvika Boháčová" userId="53bae0053c49f338" providerId="LiveId" clId="{D20491C0-453D-49C2-8D38-A04066F10ED2}" dt="2023-10-22T04:37:17.290" v="2880" actId="2696"/>
        <pc:sldMkLst>
          <pc:docMk/>
          <pc:sldMk cId="1939332514" sldId="357"/>
        </pc:sldMkLst>
      </pc:sldChg>
      <pc:sldChg chg="add del">
        <pc:chgData name="Hedvika Boháčová" userId="53bae0053c49f338" providerId="LiveId" clId="{D20491C0-453D-49C2-8D38-A04066F10ED2}" dt="2023-10-22T04:37:23.626" v="2882" actId="2696"/>
        <pc:sldMkLst>
          <pc:docMk/>
          <pc:sldMk cId="2066504353" sldId="357"/>
        </pc:sldMkLst>
      </pc:sldChg>
      <pc:sldChg chg="modSp add mod">
        <pc:chgData name="Hedvika Boháčová" userId="53bae0053c49f338" providerId="LiveId" clId="{D20491C0-453D-49C2-8D38-A04066F10ED2}" dt="2023-10-22T04:54:08.446" v="3830" actId="255"/>
        <pc:sldMkLst>
          <pc:docMk/>
          <pc:sldMk cId="3012797233" sldId="358"/>
        </pc:sldMkLst>
        <pc:spChg chg="mod">
          <ac:chgData name="Hedvika Boháčová" userId="53bae0053c49f338" providerId="LiveId" clId="{D20491C0-453D-49C2-8D38-A04066F10ED2}" dt="2023-10-22T04:54:08.446" v="3830" actId="255"/>
          <ac:spMkLst>
            <pc:docMk/>
            <pc:sldMk cId="3012797233" sldId="358"/>
            <ac:spMk id="3" creationId="{044D9530-0BD8-D53D-AB35-AE2A7562A1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5A406-E4D3-4AF6-8A34-97D4FE535A5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ECBEC4-2797-471B-B30B-40AD64F35B93}">
      <dgm:prSet/>
      <dgm:spPr/>
      <dgm:t>
        <a:bodyPr/>
        <a:lstStyle/>
        <a:p>
          <a:r>
            <a:rPr lang="cs-CZ" b="1"/>
            <a:t>PROCESY</a:t>
          </a:r>
          <a:endParaRPr lang="en-US"/>
        </a:p>
      </dgm:t>
    </dgm:pt>
    <dgm:pt modelId="{72905A04-F568-496E-8679-D9329F920915}" type="parTrans" cxnId="{87F0CDDA-E7C6-457E-AE8B-9AC9D4B89B1D}">
      <dgm:prSet/>
      <dgm:spPr/>
      <dgm:t>
        <a:bodyPr/>
        <a:lstStyle/>
        <a:p>
          <a:endParaRPr lang="en-US"/>
        </a:p>
      </dgm:t>
    </dgm:pt>
    <dgm:pt modelId="{0FB7393C-E6A6-4471-B6C2-A95DD9A63508}" type="sibTrans" cxnId="{87F0CDDA-E7C6-457E-AE8B-9AC9D4B89B1D}">
      <dgm:prSet/>
      <dgm:spPr/>
      <dgm:t>
        <a:bodyPr/>
        <a:lstStyle/>
        <a:p>
          <a:endParaRPr lang="en-US"/>
        </a:p>
      </dgm:t>
    </dgm:pt>
    <dgm:pt modelId="{D61E8454-9548-4A47-82D4-5AD8194B7683}">
      <dgm:prSet/>
      <dgm:spPr/>
      <dgm:t>
        <a:bodyPr/>
        <a:lstStyle/>
        <a:p>
          <a:r>
            <a:rPr lang="cs-CZ" b="1"/>
            <a:t>STAVY</a:t>
          </a:r>
          <a:endParaRPr lang="en-US"/>
        </a:p>
      </dgm:t>
    </dgm:pt>
    <dgm:pt modelId="{03E2A4CB-9618-4C8B-A289-8F63EB88DB10}" type="parTrans" cxnId="{976977D6-82A7-42C9-AE2A-EADB54C7A9C5}">
      <dgm:prSet/>
      <dgm:spPr/>
      <dgm:t>
        <a:bodyPr/>
        <a:lstStyle/>
        <a:p>
          <a:endParaRPr lang="en-US"/>
        </a:p>
      </dgm:t>
    </dgm:pt>
    <dgm:pt modelId="{4B1C227F-FE69-4F17-99CF-C211BDE4B1CF}" type="sibTrans" cxnId="{976977D6-82A7-42C9-AE2A-EADB54C7A9C5}">
      <dgm:prSet/>
      <dgm:spPr/>
      <dgm:t>
        <a:bodyPr/>
        <a:lstStyle/>
        <a:p>
          <a:endParaRPr lang="en-US"/>
        </a:p>
      </dgm:t>
    </dgm:pt>
    <dgm:pt modelId="{A2920D8E-AEFF-46BA-8E0C-7A3AAA9A1057}">
      <dgm:prSet/>
      <dgm:spPr/>
      <dgm:t>
        <a:bodyPr/>
        <a:lstStyle/>
        <a:p>
          <a:r>
            <a:rPr lang="cs-CZ" b="1"/>
            <a:t>VLASTNOSTI</a:t>
          </a:r>
          <a:endParaRPr lang="en-US"/>
        </a:p>
      </dgm:t>
    </dgm:pt>
    <dgm:pt modelId="{DB6A3C1A-E2F8-4063-A693-060BC83355CB}" type="parTrans" cxnId="{B02BF532-EA64-4B7A-9C12-1AFF2A6B8982}">
      <dgm:prSet/>
      <dgm:spPr/>
      <dgm:t>
        <a:bodyPr/>
        <a:lstStyle/>
        <a:p>
          <a:endParaRPr lang="en-US"/>
        </a:p>
      </dgm:t>
    </dgm:pt>
    <dgm:pt modelId="{305416FE-94FB-44D8-B634-A6DDE6651D14}" type="sibTrans" cxnId="{B02BF532-EA64-4B7A-9C12-1AFF2A6B8982}">
      <dgm:prSet/>
      <dgm:spPr/>
      <dgm:t>
        <a:bodyPr/>
        <a:lstStyle/>
        <a:p>
          <a:endParaRPr lang="en-US"/>
        </a:p>
      </dgm:t>
    </dgm:pt>
    <dgm:pt modelId="{067E5296-9270-483E-91E3-8A81D542C213}">
      <dgm:prSet/>
      <dgm:spPr/>
      <dgm:t>
        <a:bodyPr/>
        <a:lstStyle/>
        <a:p>
          <a:r>
            <a:rPr lang="cs-CZ" dirty="0"/>
            <a:t>vnímání, představivost, myšlení, paměť, </a:t>
          </a:r>
          <a:r>
            <a:rPr lang="cs-CZ" b="1" dirty="0"/>
            <a:t>učení, pozornost</a:t>
          </a:r>
          <a:r>
            <a:rPr lang="cs-CZ" dirty="0"/>
            <a:t>, fantazie</a:t>
          </a:r>
        </a:p>
      </dgm:t>
    </dgm:pt>
    <dgm:pt modelId="{2BA6FA5F-C563-4256-B46A-2EDC14D41D10}" type="parTrans" cxnId="{3F330498-A463-454B-994E-93DD157BA37E}">
      <dgm:prSet/>
      <dgm:spPr/>
      <dgm:t>
        <a:bodyPr/>
        <a:lstStyle/>
        <a:p>
          <a:endParaRPr lang="cs-CZ"/>
        </a:p>
      </dgm:t>
    </dgm:pt>
    <dgm:pt modelId="{EB198FCC-D3F7-4FFF-85B3-1FF2189F966C}" type="sibTrans" cxnId="{3F330498-A463-454B-994E-93DD157BA37E}">
      <dgm:prSet/>
      <dgm:spPr/>
      <dgm:t>
        <a:bodyPr/>
        <a:lstStyle/>
        <a:p>
          <a:endParaRPr lang="cs-CZ"/>
        </a:p>
      </dgm:t>
    </dgm:pt>
    <dgm:pt modelId="{DA897A94-0349-4225-9B6F-3C99B71D2C81}">
      <dgm:prSet/>
      <dgm:spPr/>
      <dgm:t>
        <a:bodyPr/>
        <a:lstStyle/>
        <a:p>
          <a:r>
            <a:rPr lang="cs-CZ" dirty="0"/>
            <a:t>emoce, nálady, afekty, vášně</a:t>
          </a:r>
        </a:p>
      </dgm:t>
    </dgm:pt>
    <dgm:pt modelId="{7BD01A3A-6AE6-403A-8B6B-ACCF87ECE4AF}" type="parTrans" cxnId="{D1016E51-D1B5-47B9-ACC4-0655FA0F2E46}">
      <dgm:prSet/>
      <dgm:spPr/>
      <dgm:t>
        <a:bodyPr/>
        <a:lstStyle/>
        <a:p>
          <a:endParaRPr lang="cs-CZ"/>
        </a:p>
      </dgm:t>
    </dgm:pt>
    <dgm:pt modelId="{682FEDBD-EFB2-4A92-AC91-021DC0540808}" type="sibTrans" cxnId="{D1016E51-D1B5-47B9-ACC4-0655FA0F2E46}">
      <dgm:prSet/>
      <dgm:spPr/>
      <dgm:t>
        <a:bodyPr/>
        <a:lstStyle/>
        <a:p>
          <a:endParaRPr lang="cs-CZ"/>
        </a:p>
      </dgm:t>
    </dgm:pt>
    <dgm:pt modelId="{158810E6-BD39-4950-A91A-779788DD4C9D}">
      <dgm:prSet/>
      <dgm:spPr/>
      <dgm:t>
        <a:bodyPr/>
        <a:lstStyle/>
        <a:p>
          <a:r>
            <a:rPr lang="cs-CZ" dirty="0"/>
            <a:t>temperament, charakter, schopnosti, motivy, postoje, volní vlastnosti</a:t>
          </a:r>
        </a:p>
      </dgm:t>
    </dgm:pt>
    <dgm:pt modelId="{3775B43A-74E9-449F-BD84-18C339CC1770}" type="parTrans" cxnId="{8FACCB59-00B1-4480-ADFB-43E40E399988}">
      <dgm:prSet/>
      <dgm:spPr/>
      <dgm:t>
        <a:bodyPr/>
        <a:lstStyle/>
        <a:p>
          <a:endParaRPr lang="cs-CZ"/>
        </a:p>
      </dgm:t>
    </dgm:pt>
    <dgm:pt modelId="{71AEBE68-C0F2-455C-9397-B9C875AEDE13}" type="sibTrans" cxnId="{8FACCB59-00B1-4480-ADFB-43E40E399988}">
      <dgm:prSet/>
      <dgm:spPr/>
      <dgm:t>
        <a:bodyPr/>
        <a:lstStyle/>
        <a:p>
          <a:endParaRPr lang="cs-CZ"/>
        </a:p>
      </dgm:t>
    </dgm:pt>
    <dgm:pt modelId="{144B22A6-9562-4454-AA90-C4910147EDE6}" type="pres">
      <dgm:prSet presAssocID="{2EC5A406-E4D3-4AF6-8A34-97D4FE535A56}" presName="linear" presStyleCnt="0">
        <dgm:presLayoutVars>
          <dgm:dir/>
          <dgm:animLvl val="lvl"/>
          <dgm:resizeHandles val="exact"/>
        </dgm:presLayoutVars>
      </dgm:prSet>
      <dgm:spPr/>
    </dgm:pt>
    <dgm:pt modelId="{F2671ECF-DBE6-4476-8D67-B23FDF6FF827}" type="pres">
      <dgm:prSet presAssocID="{20ECBEC4-2797-471B-B30B-40AD64F35B93}" presName="parentLin" presStyleCnt="0"/>
      <dgm:spPr/>
    </dgm:pt>
    <dgm:pt modelId="{1A0E3212-03ED-4773-B4B6-40513ED2C581}" type="pres">
      <dgm:prSet presAssocID="{20ECBEC4-2797-471B-B30B-40AD64F35B93}" presName="parentLeftMargin" presStyleLbl="node1" presStyleIdx="0" presStyleCnt="3"/>
      <dgm:spPr/>
    </dgm:pt>
    <dgm:pt modelId="{BF117DF9-C075-47C0-8EEA-57613832AD5B}" type="pres">
      <dgm:prSet presAssocID="{20ECBEC4-2797-471B-B30B-40AD64F35B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B489BB-54EF-4DFF-A1F2-4E96F5572EE6}" type="pres">
      <dgm:prSet presAssocID="{20ECBEC4-2797-471B-B30B-40AD64F35B93}" presName="negativeSpace" presStyleCnt="0"/>
      <dgm:spPr/>
    </dgm:pt>
    <dgm:pt modelId="{9ACF1008-08A2-469F-8CBC-34195611B5CF}" type="pres">
      <dgm:prSet presAssocID="{20ECBEC4-2797-471B-B30B-40AD64F35B93}" presName="childText" presStyleLbl="conFgAcc1" presStyleIdx="0" presStyleCnt="3">
        <dgm:presLayoutVars>
          <dgm:bulletEnabled val="1"/>
        </dgm:presLayoutVars>
      </dgm:prSet>
      <dgm:spPr/>
    </dgm:pt>
    <dgm:pt modelId="{60E6C394-D6C9-4907-8D4A-27773C7C23CB}" type="pres">
      <dgm:prSet presAssocID="{0FB7393C-E6A6-4471-B6C2-A95DD9A63508}" presName="spaceBetweenRectangles" presStyleCnt="0"/>
      <dgm:spPr/>
    </dgm:pt>
    <dgm:pt modelId="{DBB9FD2F-9718-4D05-8A04-3FFD30A19477}" type="pres">
      <dgm:prSet presAssocID="{D61E8454-9548-4A47-82D4-5AD8194B7683}" presName="parentLin" presStyleCnt="0"/>
      <dgm:spPr/>
    </dgm:pt>
    <dgm:pt modelId="{0692C8D4-957A-4545-9387-E84CC1CFF11F}" type="pres">
      <dgm:prSet presAssocID="{D61E8454-9548-4A47-82D4-5AD8194B7683}" presName="parentLeftMargin" presStyleLbl="node1" presStyleIdx="0" presStyleCnt="3"/>
      <dgm:spPr/>
    </dgm:pt>
    <dgm:pt modelId="{334E8460-B2B6-4B29-956D-42E41DD062D5}" type="pres">
      <dgm:prSet presAssocID="{D61E8454-9548-4A47-82D4-5AD8194B7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0E9AE4-D695-4800-B244-2411CDC72024}" type="pres">
      <dgm:prSet presAssocID="{D61E8454-9548-4A47-82D4-5AD8194B7683}" presName="negativeSpace" presStyleCnt="0"/>
      <dgm:spPr/>
    </dgm:pt>
    <dgm:pt modelId="{D5F06081-4544-4964-9FA1-C4CB298C8266}" type="pres">
      <dgm:prSet presAssocID="{D61E8454-9548-4A47-82D4-5AD8194B7683}" presName="childText" presStyleLbl="conFgAcc1" presStyleIdx="1" presStyleCnt="3">
        <dgm:presLayoutVars>
          <dgm:bulletEnabled val="1"/>
        </dgm:presLayoutVars>
      </dgm:prSet>
      <dgm:spPr/>
    </dgm:pt>
    <dgm:pt modelId="{725EB8D5-6EEE-4091-BE2B-4C5AC711DC2C}" type="pres">
      <dgm:prSet presAssocID="{4B1C227F-FE69-4F17-99CF-C211BDE4B1CF}" presName="spaceBetweenRectangles" presStyleCnt="0"/>
      <dgm:spPr/>
    </dgm:pt>
    <dgm:pt modelId="{9858D006-15D2-476E-A988-40D5C106360C}" type="pres">
      <dgm:prSet presAssocID="{A2920D8E-AEFF-46BA-8E0C-7A3AAA9A1057}" presName="parentLin" presStyleCnt="0"/>
      <dgm:spPr/>
    </dgm:pt>
    <dgm:pt modelId="{0A662FCC-BC15-473E-81DB-7A471EA05778}" type="pres">
      <dgm:prSet presAssocID="{A2920D8E-AEFF-46BA-8E0C-7A3AAA9A1057}" presName="parentLeftMargin" presStyleLbl="node1" presStyleIdx="1" presStyleCnt="3"/>
      <dgm:spPr/>
    </dgm:pt>
    <dgm:pt modelId="{0D11256B-23CF-416A-8BF5-49F122BE7E24}" type="pres">
      <dgm:prSet presAssocID="{A2920D8E-AEFF-46BA-8E0C-7A3AAA9A10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487A19-410C-4996-A128-D23CFB3B54BB}" type="pres">
      <dgm:prSet presAssocID="{A2920D8E-AEFF-46BA-8E0C-7A3AAA9A1057}" presName="negativeSpace" presStyleCnt="0"/>
      <dgm:spPr/>
    </dgm:pt>
    <dgm:pt modelId="{0032F232-75F7-453F-B888-A1928649E403}" type="pres">
      <dgm:prSet presAssocID="{A2920D8E-AEFF-46BA-8E0C-7A3AAA9A1057}" presName="childText" presStyleLbl="conFgAcc1" presStyleIdx="2" presStyleCnt="3" custLinFactNeighborX="-4704">
        <dgm:presLayoutVars>
          <dgm:bulletEnabled val="1"/>
        </dgm:presLayoutVars>
      </dgm:prSet>
      <dgm:spPr/>
    </dgm:pt>
  </dgm:ptLst>
  <dgm:cxnLst>
    <dgm:cxn modelId="{D4B9E319-F85B-488A-A342-D9D59A0B8774}" type="presOf" srcId="{DA897A94-0349-4225-9B6F-3C99B71D2C81}" destId="{D5F06081-4544-4964-9FA1-C4CB298C8266}" srcOrd="0" destOrd="0" presId="urn:microsoft.com/office/officeart/2005/8/layout/list1"/>
    <dgm:cxn modelId="{568B7424-3F9F-4497-9E90-CA6A4D6A38B4}" type="presOf" srcId="{20ECBEC4-2797-471B-B30B-40AD64F35B93}" destId="{BF117DF9-C075-47C0-8EEA-57613832AD5B}" srcOrd="1" destOrd="0" presId="urn:microsoft.com/office/officeart/2005/8/layout/list1"/>
    <dgm:cxn modelId="{4035072C-D298-45E8-BE86-73E43BF8DC3B}" type="presOf" srcId="{D61E8454-9548-4A47-82D4-5AD8194B7683}" destId="{334E8460-B2B6-4B29-956D-42E41DD062D5}" srcOrd="1" destOrd="0" presId="urn:microsoft.com/office/officeart/2005/8/layout/list1"/>
    <dgm:cxn modelId="{B02BF532-EA64-4B7A-9C12-1AFF2A6B8982}" srcId="{2EC5A406-E4D3-4AF6-8A34-97D4FE535A56}" destId="{A2920D8E-AEFF-46BA-8E0C-7A3AAA9A1057}" srcOrd="2" destOrd="0" parTransId="{DB6A3C1A-E2F8-4063-A693-060BC83355CB}" sibTransId="{305416FE-94FB-44D8-B634-A6DDE6651D14}"/>
    <dgm:cxn modelId="{02562941-3541-49E5-9FDC-607D2D4A7F23}" type="presOf" srcId="{D61E8454-9548-4A47-82D4-5AD8194B7683}" destId="{0692C8D4-957A-4545-9387-E84CC1CFF11F}" srcOrd="0" destOrd="0" presId="urn:microsoft.com/office/officeart/2005/8/layout/list1"/>
    <dgm:cxn modelId="{7C31936C-6A97-47BB-874B-9AF1F55C6A0F}" type="presOf" srcId="{20ECBEC4-2797-471B-B30B-40AD64F35B93}" destId="{1A0E3212-03ED-4773-B4B6-40513ED2C581}" srcOrd="0" destOrd="0" presId="urn:microsoft.com/office/officeart/2005/8/layout/list1"/>
    <dgm:cxn modelId="{9387EE4C-EB7C-4277-B972-EACDF68DEA8A}" type="presOf" srcId="{2EC5A406-E4D3-4AF6-8A34-97D4FE535A56}" destId="{144B22A6-9562-4454-AA90-C4910147EDE6}" srcOrd="0" destOrd="0" presId="urn:microsoft.com/office/officeart/2005/8/layout/list1"/>
    <dgm:cxn modelId="{D1016E51-D1B5-47B9-ACC4-0655FA0F2E46}" srcId="{D61E8454-9548-4A47-82D4-5AD8194B7683}" destId="{DA897A94-0349-4225-9B6F-3C99B71D2C81}" srcOrd="0" destOrd="0" parTransId="{7BD01A3A-6AE6-403A-8B6B-ACCF87ECE4AF}" sibTransId="{682FEDBD-EFB2-4A92-AC91-021DC0540808}"/>
    <dgm:cxn modelId="{286C7A59-FC6C-4FF3-8542-5E1424807C22}" type="presOf" srcId="{A2920D8E-AEFF-46BA-8E0C-7A3AAA9A1057}" destId="{0A662FCC-BC15-473E-81DB-7A471EA05778}" srcOrd="0" destOrd="0" presId="urn:microsoft.com/office/officeart/2005/8/layout/list1"/>
    <dgm:cxn modelId="{8FACCB59-00B1-4480-ADFB-43E40E399988}" srcId="{A2920D8E-AEFF-46BA-8E0C-7A3AAA9A1057}" destId="{158810E6-BD39-4950-A91A-779788DD4C9D}" srcOrd="0" destOrd="0" parTransId="{3775B43A-74E9-449F-BD84-18C339CC1770}" sibTransId="{71AEBE68-C0F2-455C-9397-B9C875AEDE13}"/>
    <dgm:cxn modelId="{B72BD77B-918E-49C6-87DB-864964BB73A1}" type="presOf" srcId="{067E5296-9270-483E-91E3-8A81D542C213}" destId="{9ACF1008-08A2-469F-8CBC-34195611B5CF}" srcOrd="0" destOrd="0" presId="urn:microsoft.com/office/officeart/2005/8/layout/list1"/>
    <dgm:cxn modelId="{684B4D8D-6501-41C6-BA93-EAE6A4E83C07}" type="presOf" srcId="{A2920D8E-AEFF-46BA-8E0C-7A3AAA9A1057}" destId="{0D11256B-23CF-416A-8BF5-49F122BE7E24}" srcOrd="1" destOrd="0" presId="urn:microsoft.com/office/officeart/2005/8/layout/list1"/>
    <dgm:cxn modelId="{3F330498-A463-454B-994E-93DD157BA37E}" srcId="{20ECBEC4-2797-471B-B30B-40AD64F35B93}" destId="{067E5296-9270-483E-91E3-8A81D542C213}" srcOrd="0" destOrd="0" parTransId="{2BA6FA5F-C563-4256-B46A-2EDC14D41D10}" sibTransId="{EB198FCC-D3F7-4FFF-85B3-1FF2189F966C}"/>
    <dgm:cxn modelId="{47B299CC-241E-4242-BD62-C661F1EC02E2}" type="presOf" srcId="{158810E6-BD39-4950-A91A-779788DD4C9D}" destId="{0032F232-75F7-453F-B888-A1928649E403}" srcOrd="0" destOrd="0" presId="urn:microsoft.com/office/officeart/2005/8/layout/list1"/>
    <dgm:cxn modelId="{976977D6-82A7-42C9-AE2A-EADB54C7A9C5}" srcId="{2EC5A406-E4D3-4AF6-8A34-97D4FE535A56}" destId="{D61E8454-9548-4A47-82D4-5AD8194B7683}" srcOrd="1" destOrd="0" parTransId="{03E2A4CB-9618-4C8B-A289-8F63EB88DB10}" sibTransId="{4B1C227F-FE69-4F17-99CF-C211BDE4B1CF}"/>
    <dgm:cxn modelId="{87F0CDDA-E7C6-457E-AE8B-9AC9D4B89B1D}" srcId="{2EC5A406-E4D3-4AF6-8A34-97D4FE535A56}" destId="{20ECBEC4-2797-471B-B30B-40AD64F35B93}" srcOrd="0" destOrd="0" parTransId="{72905A04-F568-496E-8679-D9329F920915}" sibTransId="{0FB7393C-E6A6-4471-B6C2-A95DD9A63508}"/>
    <dgm:cxn modelId="{E3374BA5-025A-40EA-A9AC-554A7685B558}" type="presParOf" srcId="{144B22A6-9562-4454-AA90-C4910147EDE6}" destId="{F2671ECF-DBE6-4476-8D67-B23FDF6FF827}" srcOrd="0" destOrd="0" presId="urn:microsoft.com/office/officeart/2005/8/layout/list1"/>
    <dgm:cxn modelId="{F61A02FC-A5D4-4073-9869-BBAA5FD8C596}" type="presParOf" srcId="{F2671ECF-DBE6-4476-8D67-B23FDF6FF827}" destId="{1A0E3212-03ED-4773-B4B6-40513ED2C581}" srcOrd="0" destOrd="0" presId="urn:microsoft.com/office/officeart/2005/8/layout/list1"/>
    <dgm:cxn modelId="{6490A0CC-68B7-41AC-A689-4D196B330290}" type="presParOf" srcId="{F2671ECF-DBE6-4476-8D67-B23FDF6FF827}" destId="{BF117DF9-C075-47C0-8EEA-57613832AD5B}" srcOrd="1" destOrd="0" presId="urn:microsoft.com/office/officeart/2005/8/layout/list1"/>
    <dgm:cxn modelId="{E07ED19F-631C-4E8D-B0C9-CDEC42230009}" type="presParOf" srcId="{144B22A6-9562-4454-AA90-C4910147EDE6}" destId="{8EB489BB-54EF-4DFF-A1F2-4E96F5572EE6}" srcOrd="1" destOrd="0" presId="urn:microsoft.com/office/officeart/2005/8/layout/list1"/>
    <dgm:cxn modelId="{B966F150-3C2B-415C-8DD4-CE76E170DF0F}" type="presParOf" srcId="{144B22A6-9562-4454-AA90-C4910147EDE6}" destId="{9ACF1008-08A2-469F-8CBC-34195611B5CF}" srcOrd="2" destOrd="0" presId="urn:microsoft.com/office/officeart/2005/8/layout/list1"/>
    <dgm:cxn modelId="{06093C96-FD86-4DEE-B477-44FFD1177637}" type="presParOf" srcId="{144B22A6-9562-4454-AA90-C4910147EDE6}" destId="{60E6C394-D6C9-4907-8D4A-27773C7C23CB}" srcOrd="3" destOrd="0" presId="urn:microsoft.com/office/officeart/2005/8/layout/list1"/>
    <dgm:cxn modelId="{D90F8F0F-40F3-480C-9632-6A54301149F1}" type="presParOf" srcId="{144B22A6-9562-4454-AA90-C4910147EDE6}" destId="{DBB9FD2F-9718-4D05-8A04-3FFD30A19477}" srcOrd="4" destOrd="0" presId="urn:microsoft.com/office/officeart/2005/8/layout/list1"/>
    <dgm:cxn modelId="{94133304-38BA-4FEC-B477-CD03D8E93457}" type="presParOf" srcId="{DBB9FD2F-9718-4D05-8A04-3FFD30A19477}" destId="{0692C8D4-957A-4545-9387-E84CC1CFF11F}" srcOrd="0" destOrd="0" presId="urn:microsoft.com/office/officeart/2005/8/layout/list1"/>
    <dgm:cxn modelId="{B9B81DF9-9E7B-4CD3-834E-2E8EBB34FE67}" type="presParOf" srcId="{DBB9FD2F-9718-4D05-8A04-3FFD30A19477}" destId="{334E8460-B2B6-4B29-956D-42E41DD062D5}" srcOrd="1" destOrd="0" presId="urn:microsoft.com/office/officeart/2005/8/layout/list1"/>
    <dgm:cxn modelId="{03452C09-685B-41BF-9776-49D1BFDD3836}" type="presParOf" srcId="{144B22A6-9562-4454-AA90-C4910147EDE6}" destId="{4E0E9AE4-D695-4800-B244-2411CDC72024}" srcOrd="5" destOrd="0" presId="urn:microsoft.com/office/officeart/2005/8/layout/list1"/>
    <dgm:cxn modelId="{9E87DA01-ACDE-4CD1-A5D4-B2FD08B799E8}" type="presParOf" srcId="{144B22A6-9562-4454-AA90-C4910147EDE6}" destId="{D5F06081-4544-4964-9FA1-C4CB298C8266}" srcOrd="6" destOrd="0" presId="urn:microsoft.com/office/officeart/2005/8/layout/list1"/>
    <dgm:cxn modelId="{10036C8C-F892-414E-B5AA-F09E3BF0CB56}" type="presParOf" srcId="{144B22A6-9562-4454-AA90-C4910147EDE6}" destId="{725EB8D5-6EEE-4091-BE2B-4C5AC711DC2C}" srcOrd="7" destOrd="0" presId="urn:microsoft.com/office/officeart/2005/8/layout/list1"/>
    <dgm:cxn modelId="{AFB91E7D-99BB-4E88-B618-BC12A6069F7E}" type="presParOf" srcId="{144B22A6-9562-4454-AA90-C4910147EDE6}" destId="{9858D006-15D2-476E-A988-40D5C106360C}" srcOrd="8" destOrd="0" presId="urn:microsoft.com/office/officeart/2005/8/layout/list1"/>
    <dgm:cxn modelId="{61B931C2-B072-44B9-B32B-2187A0EFA0E3}" type="presParOf" srcId="{9858D006-15D2-476E-A988-40D5C106360C}" destId="{0A662FCC-BC15-473E-81DB-7A471EA05778}" srcOrd="0" destOrd="0" presId="urn:microsoft.com/office/officeart/2005/8/layout/list1"/>
    <dgm:cxn modelId="{A0E8FF2B-DDA2-47DB-A5F2-4245024442C2}" type="presParOf" srcId="{9858D006-15D2-476E-A988-40D5C106360C}" destId="{0D11256B-23CF-416A-8BF5-49F122BE7E24}" srcOrd="1" destOrd="0" presId="urn:microsoft.com/office/officeart/2005/8/layout/list1"/>
    <dgm:cxn modelId="{3DCC8000-9139-408D-B02F-39D94E4D2395}" type="presParOf" srcId="{144B22A6-9562-4454-AA90-C4910147EDE6}" destId="{56487A19-410C-4996-A128-D23CFB3B54BB}" srcOrd="9" destOrd="0" presId="urn:microsoft.com/office/officeart/2005/8/layout/list1"/>
    <dgm:cxn modelId="{789716DC-6418-413F-BA7D-6D3AF8C65D94}" type="presParOf" srcId="{144B22A6-9562-4454-AA90-C4910147EDE6}" destId="{0032F232-75F7-453F-B888-A1928649E4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C69B0-8A06-4625-BF31-864D8D5DF57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6C1AD37-9E36-473A-83D9-C4C5757E73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Times New Roman" pitchFamily="18" charset="0"/>
              <a:cs typeface="Arial" charset="0"/>
            </a:rPr>
            <a:t>Poznávací procesy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9798B745-9420-430D-9A51-38F0E6428072}" type="parTrans" cxnId="{76039DFD-7571-4F54-A6B2-845270E9D193}">
      <dgm:prSet/>
      <dgm:spPr/>
      <dgm:t>
        <a:bodyPr/>
        <a:lstStyle/>
        <a:p>
          <a:endParaRPr lang="cs-CZ"/>
        </a:p>
      </dgm:t>
    </dgm:pt>
    <dgm:pt modelId="{074E8E69-39CA-42D2-83FA-09669F66B0E5}" type="sibTrans" cxnId="{76039DFD-7571-4F54-A6B2-845270E9D193}">
      <dgm:prSet/>
      <dgm:spPr/>
      <dgm:t>
        <a:bodyPr/>
        <a:lstStyle/>
        <a:p>
          <a:endParaRPr lang="cs-CZ"/>
        </a:p>
      </dgm:t>
    </dgm:pt>
    <dgm:pt modelId="{A12F9F17-9166-45FC-940E-3F9CA230EA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Times New Roman" pitchFamily="18" charset="0"/>
              <a:cs typeface="Arial" charset="0"/>
            </a:rPr>
            <a:t>Vnímání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E827E6B2-2712-4814-A613-B9973A672318}" type="parTrans" cxnId="{A83374BC-391D-4AE0-9CE2-FDCB10D94695}">
      <dgm:prSet/>
      <dgm:spPr/>
      <dgm:t>
        <a:bodyPr/>
        <a:lstStyle/>
        <a:p>
          <a:endParaRPr lang="cs-CZ"/>
        </a:p>
      </dgm:t>
    </dgm:pt>
    <dgm:pt modelId="{DFDAD119-B0C8-4BA0-BC58-1DD15C4E9068}" type="sibTrans" cxnId="{A83374BC-391D-4AE0-9CE2-FDCB10D94695}">
      <dgm:prSet/>
      <dgm:spPr/>
      <dgm:t>
        <a:bodyPr/>
        <a:lstStyle/>
        <a:p>
          <a:endParaRPr lang="cs-CZ"/>
        </a:p>
      </dgm:t>
    </dgm:pt>
    <dgm:pt modelId="{E8D8B555-989F-4BDD-B771-50A556743894}">
      <dgm:prSet/>
      <dgm:spPr/>
      <dgm:t>
        <a:bodyPr/>
        <a:lstStyle/>
        <a:p>
          <a:r>
            <a:rPr lang="cs-CZ" b="0" dirty="0"/>
            <a:t>Představivost</a:t>
          </a:r>
        </a:p>
      </dgm:t>
    </dgm:pt>
    <dgm:pt modelId="{775B21EC-A771-4680-811F-A4EA8E6F28D0}" type="parTrans" cxnId="{8CBFB539-ED9C-432D-AA8C-F8726A767685}">
      <dgm:prSet/>
      <dgm:spPr/>
      <dgm:t>
        <a:bodyPr/>
        <a:lstStyle/>
        <a:p>
          <a:endParaRPr lang="cs-CZ"/>
        </a:p>
      </dgm:t>
    </dgm:pt>
    <dgm:pt modelId="{3B2C891E-9E91-4D06-B75F-2CC505359F2B}" type="sibTrans" cxnId="{8CBFB539-ED9C-432D-AA8C-F8726A767685}">
      <dgm:prSet/>
      <dgm:spPr/>
      <dgm:t>
        <a:bodyPr/>
        <a:lstStyle/>
        <a:p>
          <a:endParaRPr lang="cs-CZ"/>
        </a:p>
      </dgm:t>
    </dgm:pt>
    <dgm:pt modelId="{86A0FBD8-18BB-4C90-8283-335013F480D6}">
      <dgm:prSet/>
      <dgm:spPr/>
      <dgm:t>
        <a:bodyPr/>
        <a:lstStyle/>
        <a:p>
          <a:r>
            <a:rPr lang="cs-CZ" b="0" dirty="0"/>
            <a:t>Myšlení</a:t>
          </a:r>
        </a:p>
      </dgm:t>
    </dgm:pt>
    <dgm:pt modelId="{6E4201DE-F1A9-41C6-9CC6-2732EED63A50}" type="parTrans" cxnId="{1BA7C246-E648-49B1-97B6-2868DD88B695}">
      <dgm:prSet/>
      <dgm:spPr/>
      <dgm:t>
        <a:bodyPr/>
        <a:lstStyle/>
        <a:p>
          <a:endParaRPr lang="cs-CZ"/>
        </a:p>
      </dgm:t>
    </dgm:pt>
    <dgm:pt modelId="{44CD9FBD-C24D-4242-A13F-00DAA2D20EA9}" type="sibTrans" cxnId="{1BA7C246-E648-49B1-97B6-2868DD88B695}">
      <dgm:prSet/>
      <dgm:spPr/>
      <dgm:t>
        <a:bodyPr/>
        <a:lstStyle/>
        <a:p>
          <a:endParaRPr lang="cs-CZ"/>
        </a:p>
      </dgm:t>
    </dgm:pt>
    <dgm:pt modelId="{E0989535-B15B-4AB6-A612-C6BC0161213D}">
      <dgm:prSet/>
      <dgm:spPr/>
      <dgm:t>
        <a:bodyPr/>
        <a:lstStyle/>
        <a:p>
          <a:r>
            <a:rPr lang="cs-CZ" b="0" dirty="0"/>
            <a:t>Paměť</a:t>
          </a:r>
        </a:p>
      </dgm:t>
    </dgm:pt>
    <dgm:pt modelId="{FDA6BB25-B731-49F7-813F-BB4E44C105DB}" type="parTrans" cxnId="{DB193592-BEBD-4A66-A6C8-66E336E3358B}">
      <dgm:prSet/>
      <dgm:spPr/>
      <dgm:t>
        <a:bodyPr/>
        <a:lstStyle/>
        <a:p>
          <a:endParaRPr lang="cs-CZ"/>
        </a:p>
      </dgm:t>
    </dgm:pt>
    <dgm:pt modelId="{22C2B3BD-4DDD-4756-95F6-D535F7BC22B4}" type="sibTrans" cxnId="{DB193592-BEBD-4A66-A6C8-66E336E3358B}">
      <dgm:prSet/>
      <dgm:spPr/>
      <dgm:t>
        <a:bodyPr/>
        <a:lstStyle/>
        <a:p>
          <a:endParaRPr lang="cs-CZ"/>
        </a:p>
      </dgm:t>
    </dgm:pt>
    <dgm:pt modelId="{0E1A0648-88DA-4E7C-9512-EB2E1283496C}">
      <dgm:prSet/>
      <dgm:spPr/>
      <dgm:t>
        <a:bodyPr/>
        <a:lstStyle/>
        <a:p>
          <a:r>
            <a:rPr lang="cs-CZ" b="1" dirty="0"/>
            <a:t>Učení</a:t>
          </a:r>
        </a:p>
      </dgm:t>
    </dgm:pt>
    <dgm:pt modelId="{83250C71-08D9-4755-B2F2-5FCB29EA6823}" type="parTrans" cxnId="{44CEBD7A-2BE5-4AE5-B84F-C4C70637882C}">
      <dgm:prSet/>
      <dgm:spPr/>
      <dgm:t>
        <a:bodyPr/>
        <a:lstStyle/>
        <a:p>
          <a:endParaRPr lang="cs-CZ"/>
        </a:p>
      </dgm:t>
    </dgm:pt>
    <dgm:pt modelId="{514E4432-EFA6-4EA2-B9A6-29CDDA1D7F3A}" type="sibTrans" cxnId="{44CEBD7A-2BE5-4AE5-B84F-C4C70637882C}">
      <dgm:prSet/>
      <dgm:spPr/>
      <dgm:t>
        <a:bodyPr/>
        <a:lstStyle/>
        <a:p>
          <a:endParaRPr lang="cs-CZ"/>
        </a:p>
      </dgm:t>
    </dgm:pt>
    <dgm:pt modelId="{758B48E0-C561-4EA6-9437-EEA32F97245A}">
      <dgm:prSet/>
      <dgm:spPr/>
      <dgm:t>
        <a:bodyPr/>
        <a:lstStyle/>
        <a:p>
          <a:r>
            <a:rPr lang="cs-CZ" b="1" dirty="0"/>
            <a:t>Pozornost</a:t>
          </a:r>
        </a:p>
      </dgm:t>
    </dgm:pt>
    <dgm:pt modelId="{D04EE393-635B-4159-8A7A-91BD44531BCB}" type="parTrans" cxnId="{F5219DB6-1C2A-4755-A15B-A00CFD937B2F}">
      <dgm:prSet/>
      <dgm:spPr/>
      <dgm:t>
        <a:bodyPr/>
        <a:lstStyle/>
        <a:p>
          <a:endParaRPr lang="cs-CZ"/>
        </a:p>
      </dgm:t>
    </dgm:pt>
    <dgm:pt modelId="{9A785C9C-C6E8-42CE-9C7C-AA243429CD34}" type="sibTrans" cxnId="{F5219DB6-1C2A-4755-A15B-A00CFD937B2F}">
      <dgm:prSet/>
      <dgm:spPr/>
      <dgm:t>
        <a:bodyPr/>
        <a:lstStyle/>
        <a:p>
          <a:endParaRPr lang="cs-CZ"/>
        </a:p>
      </dgm:t>
    </dgm:pt>
    <dgm:pt modelId="{4EC2874C-01AC-4F9A-9122-3A999EFC5C2A}">
      <dgm:prSet/>
      <dgm:spPr/>
      <dgm:t>
        <a:bodyPr/>
        <a:lstStyle/>
        <a:p>
          <a:r>
            <a:rPr lang="cs-CZ" b="0" dirty="0"/>
            <a:t>Fantazie</a:t>
          </a:r>
        </a:p>
      </dgm:t>
    </dgm:pt>
    <dgm:pt modelId="{D04E70EE-201B-4E7D-815C-0E1748F5DA84}" type="parTrans" cxnId="{21AFFE3F-651E-46D0-B8D8-61038522B857}">
      <dgm:prSet/>
      <dgm:spPr/>
      <dgm:t>
        <a:bodyPr/>
        <a:lstStyle/>
        <a:p>
          <a:endParaRPr lang="cs-CZ"/>
        </a:p>
      </dgm:t>
    </dgm:pt>
    <dgm:pt modelId="{53BC3579-B040-466E-9A39-C249E7ACB8B9}" type="sibTrans" cxnId="{21AFFE3F-651E-46D0-B8D8-61038522B857}">
      <dgm:prSet/>
      <dgm:spPr/>
      <dgm:t>
        <a:bodyPr/>
        <a:lstStyle/>
        <a:p>
          <a:endParaRPr lang="cs-CZ"/>
        </a:p>
      </dgm:t>
    </dgm:pt>
    <dgm:pt modelId="{F46C88F7-8C4F-4221-9154-9624A7F89A24}" type="pres">
      <dgm:prSet presAssocID="{709C69B0-8A06-4625-BF31-864D8D5DF5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D001E3-0E12-4098-958B-30A3D220CFBA}" type="pres">
      <dgm:prSet presAssocID="{96C1AD37-9E36-473A-83D9-C4C5757E7351}" presName="hierRoot1" presStyleCnt="0"/>
      <dgm:spPr/>
    </dgm:pt>
    <dgm:pt modelId="{4A5AA57A-FCB6-4A2D-9BA9-A59D30EC62B7}" type="pres">
      <dgm:prSet presAssocID="{96C1AD37-9E36-473A-83D9-C4C5757E7351}" presName="composite" presStyleCnt="0"/>
      <dgm:spPr/>
    </dgm:pt>
    <dgm:pt modelId="{7F286D40-E878-4118-A86F-24832465BA1B}" type="pres">
      <dgm:prSet presAssocID="{96C1AD37-9E36-473A-83D9-C4C5757E7351}" presName="background" presStyleLbl="node0" presStyleIdx="0" presStyleCnt="1"/>
      <dgm:spPr/>
    </dgm:pt>
    <dgm:pt modelId="{7B391187-6CB0-4C88-A58A-0AE25748F437}" type="pres">
      <dgm:prSet presAssocID="{96C1AD37-9E36-473A-83D9-C4C5757E7351}" presName="text" presStyleLbl="fgAcc0" presStyleIdx="0" presStyleCnt="1" custScaleX="113174" custScaleY="176438" custLinFactNeighborX="-5543" custLinFactNeighborY="-1402">
        <dgm:presLayoutVars>
          <dgm:chPref val="3"/>
        </dgm:presLayoutVars>
      </dgm:prSet>
      <dgm:spPr/>
    </dgm:pt>
    <dgm:pt modelId="{6C0412BF-7F46-42F8-B6A9-4A2BF01C0D9B}" type="pres">
      <dgm:prSet presAssocID="{96C1AD37-9E36-473A-83D9-C4C5757E7351}" presName="hierChild2" presStyleCnt="0"/>
      <dgm:spPr/>
    </dgm:pt>
    <dgm:pt modelId="{68B68D4D-7E06-45BA-B91A-ECAD4B33188A}" type="pres">
      <dgm:prSet presAssocID="{E827E6B2-2712-4814-A613-B9973A672318}" presName="Name10" presStyleLbl="parChTrans1D2" presStyleIdx="0" presStyleCnt="7"/>
      <dgm:spPr/>
    </dgm:pt>
    <dgm:pt modelId="{67E666A9-8530-455C-A125-6AEADA6E2DD7}" type="pres">
      <dgm:prSet presAssocID="{A12F9F17-9166-45FC-940E-3F9CA230EAC6}" presName="hierRoot2" presStyleCnt="0"/>
      <dgm:spPr/>
    </dgm:pt>
    <dgm:pt modelId="{1A5ADC65-F821-4CD4-AD86-DA4F440B7E63}" type="pres">
      <dgm:prSet presAssocID="{A12F9F17-9166-45FC-940E-3F9CA230EAC6}" presName="composite2" presStyleCnt="0"/>
      <dgm:spPr/>
    </dgm:pt>
    <dgm:pt modelId="{73DD591F-6B6D-4355-A527-4C8DDE5E6BB8}" type="pres">
      <dgm:prSet presAssocID="{A12F9F17-9166-45FC-940E-3F9CA230EAC6}" presName="background2" presStyleLbl="node2" presStyleIdx="0" presStyleCnt="7"/>
      <dgm:spPr/>
    </dgm:pt>
    <dgm:pt modelId="{49593641-E8D0-4A5B-B31B-91D6F6FD0C38}" type="pres">
      <dgm:prSet presAssocID="{A12F9F17-9166-45FC-940E-3F9CA230EAC6}" presName="text2" presStyleLbl="fgAcc2" presStyleIdx="0" presStyleCnt="7">
        <dgm:presLayoutVars>
          <dgm:chPref val="3"/>
        </dgm:presLayoutVars>
      </dgm:prSet>
      <dgm:spPr/>
    </dgm:pt>
    <dgm:pt modelId="{54437BCE-8A8E-45C6-AD67-B7D66D5CCCAF}" type="pres">
      <dgm:prSet presAssocID="{A12F9F17-9166-45FC-940E-3F9CA230EAC6}" presName="hierChild3" presStyleCnt="0"/>
      <dgm:spPr/>
    </dgm:pt>
    <dgm:pt modelId="{7216DFF2-8D7D-4894-B06D-BB0F6AF5A0C7}" type="pres">
      <dgm:prSet presAssocID="{775B21EC-A771-4680-811F-A4EA8E6F28D0}" presName="Name10" presStyleLbl="parChTrans1D2" presStyleIdx="1" presStyleCnt="7"/>
      <dgm:spPr/>
    </dgm:pt>
    <dgm:pt modelId="{653E258D-7C5B-4203-AF26-6B054CD94A41}" type="pres">
      <dgm:prSet presAssocID="{E8D8B555-989F-4BDD-B771-50A556743894}" presName="hierRoot2" presStyleCnt="0"/>
      <dgm:spPr/>
    </dgm:pt>
    <dgm:pt modelId="{A67CDD03-4223-459D-9D93-340F8107887E}" type="pres">
      <dgm:prSet presAssocID="{E8D8B555-989F-4BDD-B771-50A556743894}" presName="composite2" presStyleCnt="0"/>
      <dgm:spPr/>
    </dgm:pt>
    <dgm:pt modelId="{CB2C198F-3A23-4651-9F8D-2461E04F1C1F}" type="pres">
      <dgm:prSet presAssocID="{E8D8B555-989F-4BDD-B771-50A556743894}" presName="background2" presStyleLbl="node2" presStyleIdx="1" presStyleCnt="7"/>
      <dgm:spPr/>
    </dgm:pt>
    <dgm:pt modelId="{42FDEBC1-99F0-49A9-9B7A-7CFD11BEBBD4}" type="pres">
      <dgm:prSet presAssocID="{E8D8B555-989F-4BDD-B771-50A556743894}" presName="text2" presStyleLbl="fgAcc2" presStyleIdx="1" presStyleCnt="7">
        <dgm:presLayoutVars>
          <dgm:chPref val="3"/>
        </dgm:presLayoutVars>
      </dgm:prSet>
      <dgm:spPr/>
    </dgm:pt>
    <dgm:pt modelId="{E803ABCF-7729-47E3-9412-BA7453CF5258}" type="pres">
      <dgm:prSet presAssocID="{E8D8B555-989F-4BDD-B771-50A556743894}" presName="hierChild3" presStyleCnt="0"/>
      <dgm:spPr/>
    </dgm:pt>
    <dgm:pt modelId="{BC6AA7EF-0103-43F1-859D-7D85FF8D1E4D}" type="pres">
      <dgm:prSet presAssocID="{6E4201DE-F1A9-41C6-9CC6-2732EED63A50}" presName="Name10" presStyleLbl="parChTrans1D2" presStyleIdx="2" presStyleCnt="7"/>
      <dgm:spPr/>
    </dgm:pt>
    <dgm:pt modelId="{B7588CFC-7FD2-4B85-8663-F179ED8A21A2}" type="pres">
      <dgm:prSet presAssocID="{86A0FBD8-18BB-4C90-8283-335013F480D6}" presName="hierRoot2" presStyleCnt="0"/>
      <dgm:spPr/>
    </dgm:pt>
    <dgm:pt modelId="{B1BE614B-B832-471D-88DF-C85FD0D059DE}" type="pres">
      <dgm:prSet presAssocID="{86A0FBD8-18BB-4C90-8283-335013F480D6}" presName="composite2" presStyleCnt="0"/>
      <dgm:spPr/>
    </dgm:pt>
    <dgm:pt modelId="{1118DF7D-BE9D-46FB-BF2A-835C19066A10}" type="pres">
      <dgm:prSet presAssocID="{86A0FBD8-18BB-4C90-8283-335013F480D6}" presName="background2" presStyleLbl="node2" presStyleIdx="2" presStyleCnt="7"/>
      <dgm:spPr/>
    </dgm:pt>
    <dgm:pt modelId="{07E8C541-E2D7-463C-BC73-D85BFF0083BC}" type="pres">
      <dgm:prSet presAssocID="{86A0FBD8-18BB-4C90-8283-335013F480D6}" presName="text2" presStyleLbl="fgAcc2" presStyleIdx="2" presStyleCnt="7">
        <dgm:presLayoutVars>
          <dgm:chPref val="3"/>
        </dgm:presLayoutVars>
      </dgm:prSet>
      <dgm:spPr/>
    </dgm:pt>
    <dgm:pt modelId="{D7212962-EC1C-4C06-8A96-CDE0B72A2B05}" type="pres">
      <dgm:prSet presAssocID="{86A0FBD8-18BB-4C90-8283-335013F480D6}" presName="hierChild3" presStyleCnt="0"/>
      <dgm:spPr/>
    </dgm:pt>
    <dgm:pt modelId="{94608613-0E10-436C-88F8-BA1780D01881}" type="pres">
      <dgm:prSet presAssocID="{FDA6BB25-B731-49F7-813F-BB4E44C105DB}" presName="Name10" presStyleLbl="parChTrans1D2" presStyleIdx="3" presStyleCnt="7"/>
      <dgm:spPr/>
    </dgm:pt>
    <dgm:pt modelId="{5ABEEF86-0606-4C4A-AE7B-9F3EC5923D55}" type="pres">
      <dgm:prSet presAssocID="{E0989535-B15B-4AB6-A612-C6BC0161213D}" presName="hierRoot2" presStyleCnt="0"/>
      <dgm:spPr/>
    </dgm:pt>
    <dgm:pt modelId="{D217BC9C-A2D2-4B35-9805-38B67C0F9F8A}" type="pres">
      <dgm:prSet presAssocID="{E0989535-B15B-4AB6-A612-C6BC0161213D}" presName="composite2" presStyleCnt="0"/>
      <dgm:spPr/>
    </dgm:pt>
    <dgm:pt modelId="{8B727693-D1C1-4B7C-9BE4-1FFE12E04949}" type="pres">
      <dgm:prSet presAssocID="{E0989535-B15B-4AB6-A612-C6BC0161213D}" presName="background2" presStyleLbl="node2" presStyleIdx="3" presStyleCnt="7"/>
      <dgm:spPr/>
    </dgm:pt>
    <dgm:pt modelId="{92F0ACFD-FF88-4B9E-96E1-350EE47C675F}" type="pres">
      <dgm:prSet presAssocID="{E0989535-B15B-4AB6-A612-C6BC0161213D}" presName="text2" presStyleLbl="fgAcc2" presStyleIdx="3" presStyleCnt="7">
        <dgm:presLayoutVars>
          <dgm:chPref val="3"/>
        </dgm:presLayoutVars>
      </dgm:prSet>
      <dgm:spPr/>
    </dgm:pt>
    <dgm:pt modelId="{DAAE7A6A-0936-4769-8783-6EA1566018A9}" type="pres">
      <dgm:prSet presAssocID="{E0989535-B15B-4AB6-A612-C6BC0161213D}" presName="hierChild3" presStyleCnt="0"/>
      <dgm:spPr/>
    </dgm:pt>
    <dgm:pt modelId="{AF4BBB1D-0D0F-4596-895A-11D4516BA2AB}" type="pres">
      <dgm:prSet presAssocID="{83250C71-08D9-4755-B2F2-5FCB29EA6823}" presName="Name10" presStyleLbl="parChTrans1D2" presStyleIdx="4" presStyleCnt="7"/>
      <dgm:spPr/>
    </dgm:pt>
    <dgm:pt modelId="{3FA0908E-E89C-4F90-8D5E-FF26F31534BD}" type="pres">
      <dgm:prSet presAssocID="{0E1A0648-88DA-4E7C-9512-EB2E1283496C}" presName="hierRoot2" presStyleCnt="0"/>
      <dgm:spPr/>
    </dgm:pt>
    <dgm:pt modelId="{479F675C-6608-4BB0-80F1-91357A8E1AB1}" type="pres">
      <dgm:prSet presAssocID="{0E1A0648-88DA-4E7C-9512-EB2E1283496C}" presName="composite2" presStyleCnt="0"/>
      <dgm:spPr/>
    </dgm:pt>
    <dgm:pt modelId="{0687D821-885D-404E-9432-4AEA67F4C229}" type="pres">
      <dgm:prSet presAssocID="{0E1A0648-88DA-4E7C-9512-EB2E1283496C}" presName="background2" presStyleLbl="node2" presStyleIdx="4" presStyleCnt="7"/>
      <dgm:spPr/>
    </dgm:pt>
    <dgm:pt modelId="{A0473226-6355-468F-B0E0-661A8EE9BD27}" type="pres">
      <dgm:prSet presAssocID="{0E1A0648-88DA-4E7C-9512-EB2E1283496C}" presName="text2" presStyleLbl="fgAcc2" presStyleIdx="4" presStyleCnt="7">
        <dgm:presLayoutVars>
          <dgm:chPref val="3"/>
        </dgm:presLayoutVars>
      </dgm:prSet>
      <dgm:spPr/>
    </dgm:pt>
    <dgm:pt modelId="{401C5677-A9C8-48EE-A598-3483DC132E28}" type="pres">
      <dgm:prSet presAssocID="{0E1A0648-88DA-4E7C-9512-EB2E1283496C}" presName="hierChild3" presStyleCnt="0"/>
      <dgm:spPr/>
    </dgm:pt>
    <dgm:pt modelId="{3088886F-A178-472A-ACC5-B84A0A57A41B}" type="pres">
      <dgm:prSet presAssocID="{D04EE393-635B-4159-8A7A-91BD44531BCB}" presName="Name10" presStyleLbl="parChTrans1D2" presStyleIdx="5" presStyleCnt="7"/>
      <dgm:spPr/>
    </dgm:pt>
    <dgm:pt modelId="{C19CC071-AF79-4BB9-B528-049E8079A3D8}" type="pres">
      <dgm:prSet presAssocID="{758B48E0-C561-4EA6-9437-EEA32F97245A}" presName="hierRoot2" presStyleCnt="0"/>
      <dgm:spPr/>
    </dgm:pt>
    <dgm:pt modelId="{82A24F35-5081-41EE-8AFB-AAA73B998AA9}" type="pres">
      <dgm:prSet presAssocID="{758B48E0-C561-4EA6-9437-EEA32F97245A}" presName="composite2" presStyleCnt="0"/>
      <dgm:spPr/>
    </dgm:pt>
    <dgm:pt modelId="{91E79BEF-0644-4123-A839-BB8B74FBC9D2}" type="pres">
      <dgm:prSet presAssocID="{758B48E0-C561-4EA6-9437-EEA32F97245A}" presName="background2" presStyleLbl="node2" presStyleIdx="5" presStyleCnt="7"/>
      <dgm:spPr/>
    </dgm:pt>
    <dgm:pt modelId="{691249BD-15B7-44D3-AAFD-2F8FC3200C89}" type="pres">
      <dgm:prSet presAssocID="{758B48E0-C561-4EA6-9437-EEA32F97245A}" presName="text2" presStyleLbl="fgAcc2" presStyleIdx="5" presStyleCnt="7">
        <dgm:presLayoutVars>
          <dgm:chPref val="3"/>
        </dgm:presLayoutVars>
      </dgm:prSet>
      <dgm:spPr/>
    </dgm:pt>
    <dgm:pt modelId="{835FBC01-CE69-442E-BAF2-845F95DCC976}" type="pres">
      <dgm:prSet presAssocID="{758B48E0-C561-4EA6-9437-EEA32F97245A}" presName="hierChild3" presStyleCnt="0"/>
      <dgm:spPr/>
    </dgm:pt>
    <dgm:pt modelId="{FEF2AC15-0C20-418F-AEED-00D18C77FC53}" type="pres">
      <dgm:prSet presAssocID="{D04E70EE-201B-4E7D-815C-0E1748F5DA84}" presName="Name10" presStyleLbl="parChTrans1D2" presStyleIdx="6" presStyleCnt="7"/>
      <dgm:spPr/>
    </dgm:pt>
    <dgm:pt modelId="{15B20DC6-CC9B-4D8A-93EA-FE499FF208B3}" type="pres">
      <dgm:prSet presAssocID="{4EC2874C-01AC-4F9A-9122-3A999EFC5C2A}" presName="hierRoot2" presStyleCnt="0"/>
      <dgm:spPr/>
    </dgm:pt>
    <dgm:pt modelId="{DD55778F-43DB-4B2A-87F0-F7BD8CADFF75}" type="pres">
      <dgm:prSet presAssocID="{4EC2874C-01AC-4F9A-9122-3A999EFC5C2A}" presName="composite2" presStyleCnt="0"/>
      <dgm:spPr/>
    </dgm:pt>
    <dgm:pt modelId="{3EC42F6E-9E66-43B3-ADC1-559595DB4119}" type="pres">
      <dgm:prSet presAssocID="{4EC2874C-01AC-4F9A-9122-3A999EFC5C2A}" presName="background2" presStyleLbl="node2" presStyleIdx="6" presStyleCnt="7"/>
      <dgm:spPr/>
    </dgm:pt>
    <dgm:pt modelId="{A1D7CD6A-46CF-4454-97B9-27B8E92BE9A0}" type="pres">
      <dgm:prSet presAssocID="{4EC2874C-01AC-4F9A-9122-3A999EFC5C2A}" presName="text2" presStyleLbl="fgAcc2" presStyleIdx="6" presStyleCnt="7">
        <dgm:presLayoutVars>
          <dgm:chPref val="3"/>
        </dgm:presLayoutVars>
      </dgm:prSet>
      <dgm:spPr/>
    </dgm:pt>
    <dgm:pt modelId="{62623760-4508-48A7-9933-A9EFFD98F72A}" type="pres">
      <dgm:prSet presAssocID="{4EC2874C-01AC-4F9A-9122-3A999EFC5C2A}" presName="hierChild3" presStyleCnt="0"/>
      <dgm:spPr/>
    </dgm:pt>
  </dgm:ptLst>
  <dgm:cxnLst>
    <dgm:cxn modelId="{E68F8107-C0F8-41E0-8121-B32F40D459E3}" type="presOf" srcId="{775B21EC-A771-4680-811F-A4EA8E6F28D0}" destId="{7216DFF2-8D7D-4894-B06D-BB0F6AF5A0C7}" srcOrd="0" destOrd="0" presId="urn:microsoft.com/office/officeart/2005/8/layout/hierarchy1"/>
    <dgm:cxn modelId="{B5BAEF30-D593-443B-A404-1E75BA674C42}" type="presOf" srcId="{E0989535-B15B-4AB6-A612-C6BC0161213D}" destId="{92F0ACFD-FF88-4B9E-96E1-350EE47C675F}" srcOrd="0" destOrd="0" presId="urn:microsoft.com/office/officeart/2005/8/layout/hierarchy1"/>
    <dgm:cxn modelId="{8CBFB539-ED9C-432D-AA8C-F8726A767685}" srcId="{96C1AD37-9E36-473A-83D9-C4C5757E7351}" destId="{E8D8B555-989F-4BDD-B771-50A556743894}" srcOrd="1" destOrd="0" parTransId="{775B21EC-A771-4680-811F-A4EA8E6F28D0}" sibTransId="{3B2C891E-9E91-4D06-B75F-2CC505359F2B}"/>
    <dgm:cxn modelId="{A1F5B639-F304-4227-8F2D-97D3AB466B91}" type="presOf" srcId="{D04E70EE-201B-4E7D-815C-0E1748F5DA84}" destId="{FEF2AC15-0C20-418F-AEED-00D18C77FC53}" srcOrd="0" destOrd="0" presId="urn:microsoft.com/office/officeart/2005/8/layout/hierarchy1"/>
    <dgm:cxn modelId="{F1BC883A-626E-4EC3-9E9C-D721DA6693AB}" type="presOf" srcId="{86A0FBD8-18BB-4C90-8283-335013F480D6}" destId="{07E8C541-E2D7-463C-BC73-D85BFF0083BC}" srcOrd="0" destOrd="0" presId="urn:microsoft.com/office/officeart/2005/8/layout/hierarchy1"/>
    <dgm:cxn modelId="{FA92903D-D390-46E3-A0F8-47CC7E27E392}" type="presOf" srcId="{E827E6B2-2712-4814-A613-B9973A672318}" destId="{68B68D4D-7E06-45BA-B91A-ECAD4B33188A}" srcOrd="0" destOrd="0" presId="urn:microsoft.com/office/officeart/2005/8/layout/hierarchy1"/>
    <dgm:cxn modelId="{21AFFE3F-651E-46D0-B8D8-61038522B857}" srcId="{96C1AD37-9E36-473A-83D9-C4C5757E7351}" destId="{4EC2874C-01AC-4F9A-9122-3A999EFC5C2A}" srcOrd="6" destOrd="0" parTransId="{D04E70EE-201B-4E7D-815C-0E1748F5DA84}" sibTransId="{53BC3579-B040-466E-9A39-C249E7ACB8B9}"/>
    <dgm:cxn modelId="{B0406B64-D9A7-4387-A18A-20DC9130D59C}" type="presOf" srcId="{709C69B0-8A06-4625-BF31-864D8D5DF575}" destId="{F46C88F7-8C4F-4221-9154-9624A7F89A24}" srcOrd="0" destOrd="0" presId="urn:microsoft.com/office/officeart/2005/8/layout/hierarchy1"/>
    <dgm:cxn modelId="{1BA7C246-E648-49B1-97B6-2868DD88B695}" srcId="{96C1AD37-9E36-473A-83D9-C4C5757E7351}" destId="{86A0FBD8-18BB-4C90-8283-335013F480D6}" srcOrd="2" destOrd="0" parTransId="{6E4201DE-F1A9-41C6-9CC6-2732EED63A50}" sibTransId="{44CD9FBD-C24D-4242-A13F-00DAA2D20EA9}"/>
    <dgm:cxn modelId="{A1BF4C67-2F28-4542-854A-B82FA8C46F69}" type="presOf" srcId="{0E1A0648-88DA-4E7C-9512-EB2E1283496C}" destId="{A0473226-6355-468F-B0E0-661A8EE9BD27}" srcOrd="0" destOrd="0" presId="urn:microsoft.com/office/officeart/2005/8/layout/hierarchy1"/>
    <dgm:cxn modelId="{2EF56B54-EE76-42B3-B3DB-9CEAD5E29F51}" type="presOf" srcId="{6E4201DE-F1A9-41C6-9CC6-2732EED63A50}" destId="{BC6AA7EF-0103-43F1-859D-7D85FF8D1E4D}" srcOrd="0" destOrd="0" presId="urn:microsoft.com/office/officeart/2005/8/layout/hierarchy1"/>
    <dgm:cxn modelId="{09563D77-4D20-4F0F-974E-F4BE7FC9B9F7}" type="presOf" srcId="{96C1AD37-9E36-473A-83D9-C4C5757E7351}" destId="{7B391187-6CB0-4C88-A58A-0AE25748F437}" srcOrd="0" destOrd="0" presId="urn:microsoft.com/office/officeart/2005/8/layout/hierarchy1"/>
    <dgm:cxn modelId="{DF4E0359-B4DA-46C9-AFC8-1340FA435999}" type="presOf" srcId="{83250C71-08D9-4755-B2F2-5FCB29EA6823}" destId="{AF4BBB1D-0D0F-4596-895A-11D4516BA2AB}" srcOrd="0" destOrd="0" presId="urn:microsoft.com/office/officeart/2005/8/layout/hierarchy1"/>
    <dgm:cxn modelId="{44CEBD7A-2BE5-4AE5-B84F-C4C70637882C}" srcId="{96C1AD37-9E36-473A-83D9-C4C5757E7351}" destId="{0E1A0648-88DA-4E7C-9512-EB2E1283496C}" srcOrd="4" destOrd="0" parTransId="{83250C71-08D9-4755-B2F2-5FCB29EA6823}" sibTransId="{514E4432-EFA6-4EA2-B9A6-29CDDA1D7F3A}"/>
    <dgm:cxn modelId="{DB193592-BEBD-4A66-A6C8-66E336E3358B}" srcId="{96C1AD37-9E36-473A-83D9-C4C5757E7351}" destId="{E0989535-B15B-4AB6-A612-C6BC0161213D}" srcOrd="3" destOrd="0" parTransId="{FDA6BB25-B731-49F7-813F-BB4E44C105DB}" sibTransId="{22C2B3BD-4DDD-4756-95F6-D535F7BC22B4}"/>
    <dgm:cxn modelId="{0E0A26A7-865B-4FA4-B5FE-6AF4925F255F}" type="presOf" srcId="{D04EE393-635B-4159-8A7A-91BD44531BCB}" destId="{3088886F-A178-472A-ACC5-B84A0A57A41B}" srcOrd="0" destOrd="0" presId="urn:microsoft.com/office/officeart/2005/8/layout/hierarchy1"/>
    <dgm:cxn modelId="{F5219DB6-1C2A-4755-A15B-A00CFD937B2F}" srcId="{96C1AD37-9E36-473A-83D9-C4C5757E7351}" destId="{758B48E0-C561-4EA6-9437-EEA32F97245A}" srcOrd="5" destOrd="0" parTransId="{D04EE393-635B-4159-8A7A-91BD44531BCB}" sibTransId="{9A785C9C-C6E8-42CE-9C7C-AA243429CD34}"/>
    <dgm:cxn modelId="{E484B1B9-FF7A-44D7-889E-43B441F4675B}" type="presOf" srcId="{FDA6BB25-B731-49F7-813F-BB4E44C105DB}" destId="{94608613-0E10-436C-88F8-BA1780D01881}" srcOrd="0" destOrd="0" presId="urn:microsoft.com/office/officeart/2005/8/layout/hierarchy1"/>
    <dgm:cxn modelId="{A83374BC-391D-4AE0-9CE2-FDCB10D94695}" srcId="{96C1AD37-9E36-473A-83D9-C4C5757E7351}" destId="{A12F9F17-9166-45FC-940E-3F9CA230EAC6}" srcOrd="0" destOrd="0" parTransId="{E827E6B2-2712-4814-A613-B9973A672318}" sibTransId="{DFDAD119-B0C8-4BA0-BC58-1DD15C4E9068}"/>
    <dgm:cxn modelId="{C35E7AD9-C7D9-44F6-B2EC-1489B7147F9D}" type="presOf" srcId="{E8D8B555-989F-4BDD-B771-50A556743894}" destId="{42FDEBC1-99F0-49A9-9B7A-7CFD11BEBBD4}" srcOrd="0" destOrd="0" presId="urn:microsoft.com/office/officeart/2005/8/layout/hierarchy1"/>
    <dgm:cxn modelId="{4C2266DB-37CE-45E8-A2C6-A2DEB549702E}" type="presOf" srcId="{A12F9F17-9166-45FC-940E-3F9CA230EAC6}" destId="{49593641-E8D0-4A5B-B31B-91D6F6FD0C38}" srcOrd="0" destOrd="0" presId="urn:microsoft.com/office/officeart/2005/8/layout/hierarchy1"/>
    <dgm:cxn modelId="{B6547DDF-FCFF-4946-A76E-D394F4B236C0}" type="presOf" srcId="{4EC2874C-01AC-4F9A-9122-3A999EFC5C2A}" destId="{A1D7CD6A-46CF-4454-97B9-27B8E92BE9A0}" srcOrd="0" destOrd="0" presId="urn:microsoft.com/office/officeart/2005/8/layout/hierarchy1"/>
    <dgm:cxn modelId="{3FCBC9DF-F40F-4252-9665-403613B9BE4D}" type="presOf" srcId="{758B48E0-C561-4EA6-9437-EEA32F97245A}" destId="{691249BD-15B7-44D3-AAFD-2F8FC3200C89}" srcOrd="0" destOrd="0" presId="urn:microsoft.com/office/officeart/2005/8/layout/hierarchy1"/>
    <dgm:cxn modelId="{76039DFD-7571-4F54-A6B2-845270E9D193}" srcId="{709C69B0-8A06-4625-BF31-864D8D5DF575}" destId="{96C1AD37-9E36-473A-83D9-C4C5757E7351}" srcOrd="0" destOrd="0" parTransId="{9798B745-9420-430D-9A51-38F0E6428072}" sibTransId="{074E8E69-39CA-42D2-83FA-09669F66B0E5}"/>
    <dgm:cxn modelId="{49F9DBA9-5D5D-4FB9-92A5-501D38A12AEF}" type="presParOf" srcId="{F46C88F7-8C4F-4221-9154-9624A7F89A24}" destId="{A9D001E3-0E12-4098-958B-30A3D220CFBA}" srcOrd="0" destOrd="0" presId="urn:microsoft.com/office/officeart/2005/8/layout/hierarchy1"/>
    <dgm:cxn modelId="{4FF73300-21D9-4328-81A1-4668E5461B93}" type="presParOf" srcId="{A9D001E3-0E12-4098-958B-30A3D220CFBA}" destId="{4A5AA57A-FCB6-4A2D-9BA9-A59D30EC62B7}" srcOrd="0" destOrd="0" presId="urn:microsoft.com/office/officeart/2005/8/layout/hierarchy1"/>
    <dgm:cxn modelId="{A4BE1F60-0300-437F-8C33-5BD630802BB1}" type="presParOf" srcId="{4A5AA57A-FCB6-4A2D-9BA9-A59D30EC62B7}" destId="{7F286D40-E878-4118-A86F-24832465BA1B}" srcOrd="0" destOrd="0" presId="urn:microsoft.com/office/officeart/2005/8/layout/hierarchy1"/>
    <dgm:cxn modelId="{F48BAB02-856B-4EBC-A294-2DE9A8A1D216}" type="presParOf" srcId="{4A5AA57A-FCB6-4A2D-9BA9-A59D30EC62B7}" destId="{7B391187-6CB0-4C88-A58A-0AE25748F437}" srcOrd="1" destOrd="0" presId="urn:microsoft.com/office/officeart/2005/8/layout/hierarchy1"/>
    <dgm:cxn modelId="{37E13695-B852-485F-A6B5-C6E2E721E208}" type="presParOf" srcId="{A9D001E3-0E12-4098-958B-30A3D220CFBA}" destId="{6C0412BF-7F46-42F8-B6A9-4A2BF01C0D9B}" srcOrd="1" destOrd="0" presId="urn:microsoft.com/office/officeart/2005/8/layout/hierarchy1"/>
    <dgm:cxn modelId="{A9DC6FA7-5CA7-4700-9BB6-277A54C34420}" type="presParOf" srcId="{6C0412BF-7F46-42F8-B6A9-4A2BF01C0D9B}" destId="{68B68D4D-7E06-45BA-B91A-ECAD4B33188A}" srcOrd="0" destOrd="0" presId="urn:microsoft.com/office/officeart/2005/8/layout/hierarchy1"/>
    <dgm:cxn modelId="{25876417-4838-40DE-88B4-78D9083D8B81}" type="presParOf" srcId="{6C0412BF-7F46-42F8-B6A9-4A2BF01C0D9B}" destId="{67E666A9-8530-455C-A125-6AEADA6E2DD7}" srcOrd="1" destOrd="0" presId="urn:microsoft.com/office/officeart/2005/8/layout/hierarchy1"/>
    <dgm:cxn modelId="{4E54BDA7-1708-4955-86EA-979D55880279}" type="presParOf" srcId="{67E666A9-8530-455C-A125-6AEADA6E2DD7}" destId="{1A5ADC65-F821-4CD4-AD86-DA4F440B7E63}" srcOrd="0" destOrd="0" presId="urn:microsoft.com/office/officeart/2005/8/layout/hierarchy1"/>
    <dgm:cxn modelId="{FFCBBD3E-063D-4CCD-89B5-B4672D317228}" type="presParOf" srcId="{1A5ADC65-F821-4CD4-AD86-DA4F440B7E63}" destId="{73DD591F-6B6D-4355-A527-4C8DDE5E6BB8}" srcOrd="0" destOrd="0" presId="urn:microsoft.com/office/officeart/2005/8/layout/hierarchy1"/>
    <dgm:cxn modelId="{FE866F93-F5AB-414A-A9F9-500718BE6AE8}" type="presParOf" srcId="{1A5ADC65-F821-4CD4-AD86-DA4F440B7E63}" destId="{49593641-E8D0-4A5B-B31B-91D6F6FD0C38}" srcOrd="1" destOrd="0" presId="urn:microsoft.com/office/officeart/2005/8/layout/hierarchy1"/>
    <dgm:cxn modelId="{7596346F-F35E-413C-A43E-CFD9B8B1146E}" type="presParOf" srcId="{67E666A9-8530-455C-A125-6AEADA6E2DD7}" destId="{54437BCE-8A8E-45C6-AD67-B7D66D5CCCAF}" srcOrd="1" destOrd="0" presId="urn:microsoft.com/office/officeart/2005/8/layout/hierarchy1"/>
    <dgm:cxn modelId="{963B5977-F460-4072-8B85-E9ED89252E2F}" type="presParOf" srcId="{6C0412BF-7F46-42F8-B6A9-4A2BF01C0D9B}" destId="{7216DFF2-8D7D-4894-B06D-BB0F6AF5A0C7}" srcOrd="2" destOrd="0" presId="urn:microsoft.com/office/officeart/2005/8/layout/hierarchy1"/>
    <dgm:cxn modelId="{84362974-C27E-4074-956D-A79F0E091732}" type="presParOf" srcId="{6C0412BF-7F46-42F8-B6A9-4A2BF01C0D9B}" destId="{653E258D-7C5B-4203-AF26-6B054CD94A41}" srcOrd="3" destOrd="0" presId="urn:microsoft.com/office/officeart/2005/8/layout/hierarchy1"/>
    <dgm:cxn modelId="{BF87CCB0-1F5B-48B3-A5D1-6567A183EE9E}" type="presParOf" srcId="{653E258D-7C5B-4203-AF26-6B054CD94A41}" destId="{A67CDD03-4223-459D-9D93-340F8107887E}" srcOrd="0" destOrd="0" presId="urn:microsoft.com/office/officeart/2005/8/layout/hierarchy1"/>
    <dgm:cxn modelId="{9941C071-FD34-429F-B021-CCB519ADD669}" type="presParOf" srcId="{A67CDD03-4223-459D-9D93-340F8107887E}" destId="{CB2C198F-3A23-4651-9F8D-2461E04F1C1F}" srcOrd="0" destOrd="0" presId="urn:microsoft.com/office/officeart/2005/8/layout/hierarchy1"/>
    <dgm:cxn modelId="{A51236D5-9B3C-4C5F-9A5C-A3EBC67A5C46}" type="presParOf" srcId="{A67CDD03-4223-459D-9D93-340F8107887E}" destId="{42FDEBC1-99F0-49A9-9B7A-7CFD11BEBBD4}" srcOrd="1" destOrd="0" presId="urn:microsoft.com/office/officeart/2005/8/layout/hierarchy1"/>
    <dgm:cxn modelId="{11DDD2CD-66D8-43E8-99E4-BC4334C1BF2F}" type="presParOf" srcId="{653E258D-7C5B-4203-AF26-6B054CD94A41}" destId="{E803ABCF-7729-47E3-9412-BA7453CF5258}" srcOrd="1" destOrd="0" presId="urn:microsoft.com/office/officeart/2005/8/layout/hierarchy1"/>
    <dgm:cxn modelId="{67ECB57F-7411-435B-A9EA-045DD993B727}" type="presParOf" srcId="{6C0412BF-7F46-42F8-B6A9-4A2BF01C0D9B}" destId="{BC6AA7EF-0103-43F1-859D-7D85FF8D1E4D}" srcOrd="4" destOrd="0" presId="urn:microsoft.com/office/officeart/2005/8/layout/hierarchy1"/>
    <dgm:cxn modelId="{B7C7B0B3-3997-49FF-934B-33C4FBF26049}" type="presParOf" srcId="{6C0412BF-7F46-42F8-B6A9-4A2BF01C0D9B}" destId="{B7588CFC-7FD2-4B85-8663-F179ED8A21A2}" srcOrd="5" destOrd="0" presId="urn:microsoft.com/office/officeart/2005/8/layout/hierarchy1"/>
    <dgm:cxn modelId="{C2F964BD-5647-40B7-9D3A-0303C52DE8F8}" type="presParOf" srcId="{B7588CFC-7FD2-4B85-8663-F179ED8A21A2}" destId="{B1BE614B-B832-471D-88DF-C85FD0D059DE}" srcOrd="0" destOrd="0" presId="urn:microsoft.com/office/officeart/2005/8/layout/hierarchy1"/>
    <dgm:cxn modelId="{AC4A4293-3CA4-4518-AB4C-DA07C99B8840}" type="presParOf" srcId="{B1BE614B-B832-471D-88DF-C85FD0D059DE}" destId="{1118DF7D-BE9D-46FB-BF2A-835C19066A10}" srcOrd="0" destOrd="0" presId="urn:microsoft.com/office/officeart/2005/8/layout/hierarchy1"/>
    <dgm:cxn modelId="{FBED801A-BE76-462D-9494-B46FAE67696C}" type="presParOf" srcId="{B1BE614B-B832-471D-88DF-C85FD0D059DE}" destId="{07E8C541-E2D7-463C-BC73-D85BFF0083BC}" srcOrd="1" destOrd="0" presId="urn:microsoft.com/office/officeart/2005/8/layout/hierarchy1"/>
    <dgm:cxn modelId="{9FC7D08E-EADF-4F38-A6D9-D4609242E65A}" type="presParOf" srcId="{B7588CFC-7FD2-4B85-8663-F179ED8A21A2}" destId="{D7212962-EC1C-4C06-8A96-CDE0B72A2B05}" srcOrd="1" destOrd="0" presId="urn:microsoft.com/office/officeart/2005/8/layout/hierarchy1"/>
    <dgm:cxn modelId="{65F4A9EC-178E-4862-8A85-A68B56E4F352}" type="presParOf" srcId="{6C0412BF-7F46-42F8-B6A9-4A2BF01C0D9B}" destId="{94608613-0E10-436C-88F8-BA1780D01881}" srcOrd="6" destOrd="0" presId="urn:microsoft.com/office/officeart/2005/8/layout/hierarchy1"/>
    <dgm:cxn modelId="{492D9FEB-5315-4892-8177-DE525EC00555}" type="presParOf" srcId="{6C0412BF-7F46-42F8-B6A9-4A2BF01C0D9B}" destId="{5ABEEF86-0606-4C4A-AE7B-9F3EC5923D55}" srcOrd="7" destOrd="0" presId="urn:microsoft.com/office/officeart/2005/8/layout/hierarchy1"/>
    <dgm:cxn modelId="{22648011-EFF4-4B10-B3CA-2AB84BDD7603}" type="presParOf" srcId="{5ABEEF86-0606-4C4A-AE7B-9F3EC5923D55}" destId="{D217BC9C-A2D2-4B35-9805-38B67C0F9F8A}" srcOrd="0" destOrd="0" presId="urn:microsoft.com/office/officeart/2005/8/layout/hierarchy1"/>
    <dgm:cxn modelId="{A35B175E-3871-447D-871D-8DA67F3A0171}" type="presParOf" srcId="{D217BC9C-A2D2-4B35-9805-38B67C0F9F8A}" destId="{8B727693-D1C1-4B7C-9BE4-1FFE12E04949}" srcOrd="0" destOrd="0" presId="urn:microsoft.com/office/officeart/2005/8/layout/hierarchy1"/>
    <dgm:cxn modelId="{57B243B7-D63D-4C01-A40D-85FF49C3A163}" type="presParOf" srcId="{D217BC9C-A2D2-4B35-9805-38B67C0F9F8A}" destId="{92F0ACFD-FF88-4B9E-96E1-350EE47C675F}" srcOrd="1" destOrd="0" presId="urn:microsoft.com/office/officeart/2005/8/layout/hierarchy1"/>
    <dgm:cxn modelId="{1355593F-4B2B-4393-AB6A-92968ED1AF2A}" type="presParOf" srcId="{5ABEEF86-0606-4C4A-AE7B-9F3EC5923D55}" destId="{DAAE7A6A-0936-4769-8783-6EA1566018A9}" srcOrd="1" destOrd="0" presId="urn:microsoft.com/office/officeart/2005/8/layout/hierarchy1"/>
    <dgm:cxn modelId="{8BCE3BEC-1C4F-449C-8C28-461DBDDC8FC0}" type="presParOf" srcId="{6C0412BF-7F46-42F8-B6A9-4A2BF01C0D9B}" destId="{AF4BBB1D-0D0F-4596-895A-11D4516BA2AB}" srcOrd="8" destOrd="0" presId="urn:microsoft.com/office/officeart/2005/8/layout/hierarchy1"/>
    <dgm:cxn modelId="{ED6815DE-0B57-4779-88AA-0EAFA8F26D2C}" type="presParOf" srcId="{6C0412BF-7F46-42F8-B6A9-4A2BF01C0D9B}" destId="{3FA0908E-E89C-4F90-8D5E-FF26F31534BD}" srcOrd="9" destOrd="0" presId="urn:microsoft.com/office/officeart/2005/8/layout/hierarchy1"/>
    <dgm:cxn modelId="{52AC042B-E027-4D63-851E-FE1A547A3216}" type="presParOf" srcId="{3FA0908E-E89C-4F90-8D5E-FF26F31534BD}" destId="{479F675C-6608-4BB0-80F1-91357A8E1AB1}" srcOrd="0" destOrd="0" presId="urn:microsoft.com/office/officeart/2005/8/layout/hierarchy1"/>
    <dgm:cxn modelId="{30221929-F167-4BCB-B4C3-ECB146509160}" type="presParOf" srcId="{479F675C-6608-4BB0-80F1-91357A8E1AB1}" destId="{0687D821-885D-404E-9432-4AEA67F4C229}" srcOrd="0" destOrd="0" presId="urn:microsoft.com/office/officeart/2005/8/layout/hierarchy1"/>
    <dgm:cxn modelId="{8B6F78BD-6B48-4AF8-BFF5-C1E3EBCE158E}" type="presParOf" srcId="{479F675C-6608-4BB0-80F1-91357A8E1AB1}" destId="{A0473226-6355-468F-B0E0-661A8EE9BD27}" srcOrd="1" destOrd="0" presId="urn:microsoft.com/office/officeart/2005/8/layout/hierarchy1"/>
    <dgm:cxn modelId="{5642AF0E-B754-400C-A763-B468C4E8E632}" type="presParOf" srcId="{3FA0908E-E89C-4F90-8D5E-FF26F31534BD}" destId="{401C5677-A9C8-48EE-A598-3483DC132E28}" srcOrd="1" destOrd="0" presId="urn:microsoft.com/office/officeart/2005/8/layout/hierarchy1"/>
    <dgm:cxn modelId="{CD2D32F3-29A0-4FBD-BABF-7CDD9DBDFBE4}" type="presParOf" srcId="{6C0412BF-7F46-42F8-B6A9-4A2BF01C0D9B}" destId="{3088886F-A178-472A-ACC5-B84A0A57A41B}" srcOrd="10" destOrd="0" presId="urn:microsoft.com/office/officeart/2005/8/layout/hierarchy1"/>
    <dgm:cxn modelId="{AF5370DF-6D19-425B-A01A-AE45EDE94A0C}" type="presParOf" srcId="{6C0412BF-7F46-42F8-B6A9-4A2BF01C0D9B}" destId="{C19CC071-AF79-4BB9-B528-049E8079A3D8}" srcOrd="11" destOrd="0" presId="urn:microsoft.com/office/officeart/2005/8/layout/hierarchy1"/>
    <dgm:cxn modelId="{C180763F-83AF-4F98-8D60-4386A6BA46A0}" type="presParOf" srcId="{C19CC071-AF79-4BB9-B528-049E8079A3D8}" destId="{82A24F35-5081-41EE-8AFB-AAA73B998AA9}" srcOrd="0" destOrd="0" presId="urn:microsoft.com/office/officeart/2005/8/layout/hierarchy1"/>
    <dgm:cxn modelId="{7A122A34-B766-4195-A479-07DB3CAF6E55}" type="presParOf" srcId="{82A24F35-5081-41EE-8AFB-AAA73B998AA9}" destId="{91E79BEF-0644-4123-A839-BB8B74FBC9D2}" srcOrd="0" destOrd="0" presId="urn:microsoft.com/office/officeart/2005/8/layout/hierarchy1"/>
    <dgm:cxn modelId="{BBA9232E-7E76-43EA-8E87-FC262E860EAE}" type="presParOf" srcId="{82A24F35-5081-41EE-8AFB-AAA73B998AA9}" destId="{691249BD-15B7-44D3-AAFD-2F8FC3200C89}" srcOrd="1" destOrd="0" presId="urn:microsoft.com/office/officeart/2005/8/layout/hierarchy1"/>
    <dgm:cxn modelId="{3EF1DBF8-6209-4E6F-8E62-4685E9F31AC5}" type="presParOf" srcId="{C19CC071-AF79-4BB9-B528-049E8079A3D8}" destId="{835FBC01-CE69-442E-BAF2-845F95DCC976}" srcOrd="1" destOrd="0" presId="urn:microsoft.com/office/officeart/2005/8/layout/hierarchy1"/>
    <dgm:cxn modelId="{A7AA3893-7298-4F7A-AF83-220511E27FB9}" type="presParOf" srcId="{6C0412BF-7F46-42F8-B6A9-4A2BF01C0D9B}" destId="{FEF2AC15-0C20-418F-AEED-00D18C77FC53}" srcOrd="12" destOrd="0" presId="urn:microsoft.com/office/officeart/2005/8/layout/hierarchy1"/>
    <dgm:cxn modelId="{69395A50-F722-4153-B319-F1DC766826C0}" type="presParOf" srcId="{6C0412BF-7F46-42F8-B6A9-4A2BF01C0D9B}" destId="{15B20DC6-CC9B-4D8A-93EA-FE499FF208B3}" srcOrd="13" destOrd="0" presId="urn:microsoft.com/office/officeart/2005/8/layout/hierarchy1"/>
    <dgm:cxn modelId="{1A46A28C-75EF-453E-AD97-F6E8AF7B1DAB}" type="presParOf" srcId="{15B20DC6-CC9B-4D8A-93EA-FE499FF208B3}" destId="{DD55778F-43DB-4B2A-87F0-F7BD8CADFF75}" srcOrd="0" destOrd="0" presId="urn:microsoft.com/office/officeart/2005/8/layout/hierarchy1"/>
    <dgm:cxn modelId="{214A77E0-F455-4D5C-8871-AD10B57F8FE9}" type="presParOf" srcId="{DD55778F-43DB-4B2A-87F0-F7BD8CADFF75}" destId="{3EC42F6E-9E66-43B3-ADC1-559595DB4119}" srcOrd="0" destOrd="0" presId="urn:microsoft.com/office/officeart/2005/8/layout/hierarchy1"/>
    <dgm:cxn modelId="{E5E3FC49-105D-40E3-8869-63AA6D067007}" type="presParOf" srcId="{DD55778F-43DB-4B2A-87F0-F7BD8CADFF75}" destId="{A1D7CD6A-46CF-4454-97B9-27B8E92BE9A0}" srcOrd="1" destOrd="0" presId="urn:microsoft.com/office/officeart/2005/8/layout/hierarchy1"/>
    <dgm:cxn modelId="{9D831732-E0C3-4873-85CA-3CE7BE317E00}" type="presParOf" srcId="{15B20DC6-CC9B-4D8A-93EA-FE499FF208B3}" destId="{62623760-4508-48A7-9933-A9EFFD98F7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5F73A-D21E-4E41-96B8-6837A3D677D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B7517-03E1-4762-ADAC-6E1707CB762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 dirty="0"/>
            <a:t>Vtiskání</a:t>
          </a:r>
          <a:r>
            <a:rPr lang="cs-CZ" dirty="0"/>
            <a:t> </a:t>
          </a:r>
          <a:r>
            <a:rPr lang="cs-CZ" i="1" dirty="0"/>
            <a:t>(imprinting)</a:t>
          </a:r>
          <a:endParaRPr lang="en-US" dirty="0"/>
        </a:p>
      </dgm:t>
    </dgm:pt>
    <dgm:pt modelId="{C0DF6403-F57A-4064-B7AC-BBF22ACAACCB}" type="parTrans" cxnId="{1E92072A-FF5D-4968-8E15-F559D9D901B1}">
      <dgm:prSet/>
      <dgm:spPr/>
      <dgm:t>
        <a:bodyPr/>
        <a:lstStyle/>
        <a:p>
          <a:endParaRPr lang="en-US"/>
        </a:p>
      </dgm:t>
    </dgm:pt>
    <dgm:pt modelId="{69F6A25D-CFF5-4D02-A176-E52725EDE0E1}" type="sibTrans" cxnId="{1E92072A-FF5D-4968-8E15-F559D9D901B1}">
      <dgm:prSet/>
      <dgm:spPr/>
      <dgm:t>
        <a:bodyPr/>
        <a:lstStyle/>
        <a:p>
          <a:endParaRPr lang="en-US"/>
        </a:p>
      </dgm:t>
    </dgm:pt>
    <dgm:pt modelId="{841C2794-1133-489E-B551-44E30B9AF8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Habituace a Senzitizace</a:t>
          </a:r>
          <a:endParaRPr lang="en-US"/>
        </a:p>
      </dgm:t>
    </dgm:pt>
    <dgm:pt modelId="{A4AB1228-76AC-4B5F-B7AC-90C2D1F5B1DD}" type="parTrans" cxnId="{38BAE20D-74C7-4CE1-908D-AFC44AFC2EF3}">
      <dgm:prSet/>
      <dgm:spPr/>
      <dgm:t>
        <a:bodyPr/>
        <a:lstStyle/>
        <a:p>
          <a:endParaRPr lang="en-US"/>
        </a:p>
      </dgm:t>
    </dgm:pt>
    <dgm:pt modelId="{1045FDEE-D31D-4C26-8542-8D06F82647EC}" type="sibTrans" cxnId="{38BAE20D-74C7-4CE1-908D-AFC44AFC2EF3}">
      <dgm:prSet/>
      <dgm:spPr/>
      <dgm:t>
        <a:bodyPr/>
        <a:lstStyle/>
        <a:p>
          <a:endParaRPr lang="en-US"/>
        </a:p>
      </dgm:t>
    </dgm:pt>
    <dgm:pt modelId="{A4533C68-9B69-413B-B51C-8DCBA3E1F52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Učení typu pokus-omyl</a:t>
          </a:r>
          <a:endParaRPr lang="en-US"/>
        </a:p>
      </dgm:t>
    </dgm:pt>
    <dgm:pt modelId="{95C4B84F-9A5E-4B99-A5D5-855D83D51928}" type="parTrans" cxnId="{ED026511-ABBB-48F4-91A3-D3484BDDE95A}">
      <dgm:prSet/>
      <dgm:spPr/>
      <dgm:t>
        <a:bodyPr/>
        <a:lstStyle/>
        <a:p>
          <a:endParaRPr lang="en-US"/>
        </a:p>
      </dgm:t>
    </dgm:pt>
    <dgm:pt modelId="{9FB29372-3462-473E-AAAD-8B28687CF546}" type="sibTrans" cxnId="{ED026511-ABBB-48F4-91A3-D3484BDDE95A}">
      <dgm:prSet/>
      <dgm:spPr/>
      <dgm:t>
        <a:bodyPr/>
        <a:lstStyle/>
        <a:p>
          <a:endParaRPr lang="en-US"/>
        </a:p>
      </dgm:t>
    </dgm:pt>
    <dgm:pt modelId="{6BF314B7-6E0B-4D61-B64D-BFFF5724A7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Učení vhledem</a:t>
          </a:r>
          <a:endParaRPr lang="en-US"/>
        </a:p>
      </dgm:t>
    </dgm:pt>
    <dgm:pt modelId="{92093183-60BC-4453-A40D-8F939BA9CA8B}" type="parTrans" cxnId="{765E4AA7-10A2-4344-A809-D095E10030ED}">
      <dgm:prSet/>
      <dgm:spPr/>
      <dgm:t>
        <a:bodyPr/>
        <a:lstStyle/>
        <a:p>
          <a:endParaRPr lang="en-US"/>
        </a:p>
      </dgm:t>
    </dgm:pt>
    <dgm:pt modelId="{3D771126-F52F-4771-B999-C0D3CF145094}" type="sibTrans" cxnId="{765E4AA7-10A2-4344-A809-D095E10030ED}">
      <dgm:prSet/>
      <dgm:spPr/>
      <dgm:t>
        <a:bodyPr/>
        <a:lstStyle/>
        <a:p>
          <a:endParaRPr lang="en-US"/>
        </a:p>
      </dgm:t>
    </dgm:pt>
    <dgm:pt modelId="{C1ACA759-4073-4BC6-812F-5ED8FED80F3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Klasické podmiňování</a:t>
          </a:r>
          <a:endParaRPr lang="en-US"/>
        </a:p>
      </dgm:t>
    </dgm:pt>
    <dgm:pt modelId="{BED5C2A6-7AFD-4C32-A847-1002768ADA44}" type="parTrans" cxnId="{B8D38A06-00D4-40F8-8ED7-E0237B96CB2B}">
      <dgm:prSet/>
      <dgm:spPr/>
      <dgm:t>
        <a:bodyPr/>
        <a:lstStyle/>
        <a:p>
          <a:endParaRPr lang="en-US"/>
        </a:p>
      </dgm:t>
    </dgm:pt>
    <dgm:pt modelId="{44508386-A6C5-44E7-9C9D-2D1945BD8AA1}" type="sibTrans" cxnId="{B8D38A06-00D4-40F8-8ED7-E0237B96CB2B}">
      <dgm:prSet/>
      <dgm:spPr/>
      <dgm:t>
        <a:bodyPr/>
        <a:lstStyle/>
        <a:p>
          <a:endParaRPr lang="en-US"/>
        </a:p>
      </dgm:t>
    </dgm:pt>
    <dgm:pt modelId="{E4189D77-42C3-4F3D-AF2B-6031B3944EA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Instrumentální (operantní) podmiňování</a:t>
          </a:r>
          <a:r>
            <a:rPr lang="cs-CZ"/>
            <a:t>.</a:t>
          </a:r>
          <a:endParaRPr lang="en-US"/>
        </a:p>
      </dgm:t>
    </dgm:pt>
    <dgm:pt modelId="{3DBA652D-B1D4-4725-A3BA-3A77C5524D16}" type="parTrans" cxnId="{EF55EBD8-1D22-4F79-A61B-69A6F05B4C5C}">
      <dgm:prSet/>
      <dgm:spPr/>
      <dgm:t>
        <a:bodyPr/>
        <a:lstStyle/>
        <a:p>
          <a:endParaRPr lang="en-US"/>
        </a:p>
      </dgm:t>
    </dgm:pt>
    <dgm:pt modelId="{82D2BA27-D2F9-42D6-960D-B50CB09ECBF4}" type="sibTrans" cxnId="{EF55EBD8-1D22-4F79-A61B-69A6F05B4C5C}">
      <dgm:prSet/>
      <dgm:spPr/>
      <dgm:t>
        <a:bodyPr/>
        <a:lstStyle/>
        <a:p>
          <a:endParaRPr lang="en-US"/>
        </a:p>
      </dgm:t>
    </dgm:pt>
    <dgm:pt modelId="{33F082CC-3823-46EB-84FF-5A19CF7127B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Observační učení </a:t>
          </a:r>
          <a:r>
            <a:rPr lang="cs-CZ" i="1" u="sng"/>
            <a:t>(učení nápodobou)</a:t>
          </a:r>
          <a:br>
            <a:rPr lang="cs-CZ"/>
          </a:br>
          <a:endParaRPr lang="en-US"/>
        </a:p>
      </dgm:t>
    </dgm:pt>
    <dgm:pt modelId="{35D1CA3A-07D5-4D26-B6A7-13D530898488}" type="parTrans" cxnId="{7BE3478F-A331-43D8-96AC-1E6959EAAA6C}">
      <dgm:prSet/>
      <dgm:spPr/>
      <dgm:t>
        <a:bodyPr/>
        <a:lstStyle/>
        <a:p>
          <a:endParaRPr lang="en-US"/>
        </a:p>
      </dgm:t>
    </dgm:pt>
    <dgm:pt modelId="{046972EA-1428-46F7-929C-6166E4BBB0C5}" type="sibTrans" cxnId="{7BE3478F-A331-43D8-96AC-1E6959EAAA6C}">
      <dgm:prSet/>
      <dgm:spPr/>
      <dgm:t>
        <a:bodyPr/>
        <a:lstStyle/>
        <a:p>
          <a:endParaRPr lang="en-US"/>
        </a:p>
      </dgm:t>
    </dgm:pt>
    <dgm:pt modelId="{936A823C-E121-4461-8DBF-572E28ABF42C}" type="pres">
      <dgm:prSet presAssocID="{7435F73A-D21E-4E41-96B8-6837A3D677D6}" presName="vert0" presStyleCnt="0">
        <dgm:presLayoutVars>
          <dgm:dir/>
          <dgm:animOne val="branch"/>
          <dgm:animLvl val="lvl"/>
        </dgm:presLayoutVars>
      </dgm:prSet>
      <dgm:spPr/>
    </dgm:pt>
    <dgm:pt modelId="{9DBCCC65-1ADC-466E-9A30-163260732268}" type="pres">
      <dgm:prSet presAssocID="{271B7517-03E1-4762-ADAC-6E1707CB7620}" presName="thickLine" presStyleLbl="alignNode1" presStyleIdx="0" presStyleCnt="7"/>
      <dgm:spPr/>
    </dgm:pt>
    <dgm:pt modelId="{176FFE2B-9093-4D51-9640-42824FDF3E67}" type="pres">
      <dgm:prSet presAssocID="{271B7517-03E1-4762-ADAC-6E1707CB7620}" presName="horz1" presStyleCnt="0"/>
      <dgm:spPr/>
    </dgm:pt>
    <dgm:pt modelId="{D0313CC3-4181-4B2D-9BAF-6211076488B3}" type="pres">
      <dgm:prSet presAssocID="{271B7517-03E1-4762-ADAC-6E1707CB7620}" presName="tx1" presStyleLbl="revTx" presStyleIdx="0" presStyleCnt="7"/>
      <dgm:spPr/>
    </dgm:pt>
    <dgm:pt modelId="{AEF7C22C-6C96-4CC1-8C8C-035C3AADF4F8}" type="pres">
      <dgm:prSet presAssocID="{271B7517-03E1-4762-ADAC-6E1707CB7620}" presName="vert1" presStyleCnt="0"/>
      <dgm:spPr/>
    </dgm:pt>
    <dgm:pt modelId="{F9B7B094-E6D7-4647-80D1-776869837305}" type="pres">
      <dgm:prSet presAssocID="{841C2794-1133-489E-B551-44E30B9AF8A2}" presName="thickLine" presStyleLbl="alignNode1" presStyleIdx="1" presStyleCnt="7"/>
      <dgm:spPr/>
    </dgm:pt>
    <dgm:pt modelId="{94C2D155-F68C-4284-A36A-B30CCEE3F40F}" type="pres">
      <dgm:prSet presAssocID="{841C2794-1133-489E-B551-44E30B9AF8A2}" presName="horz1" presStyleCnt="0"/>
      <dgm:spPr/>
    </dgm:pt>
    <dgm:pt modelId="{3D852FCF-A8E8-4F05-8E46-2D9BBFB3DFBE}" type="pres">
      <dgm:prSet presAssocID="{841C2794-1133-489E-B551-44E30B9AF8A2}" presName="tx1" presStyleLbl="revTx" presStyleIdx="1" presStyleCnt="7"/>
      <dgm:spPr/>
    </dgm:pt>
    <dgm:pt modelId="{5AB4663E-E820-450E-85BB-957D24D2663A}" type="pres">
      <dgm:prSet presAssocID="{841C2794-1133-489E-B551-44E30B9AF8A2}" presName="vert1" presStyleCnt="0"/>
      <dgm:spPr/>
    </dgm:pt>
    <dgm:pt modelId="{B5997454-1707-4656-8338-11F1766A39E4}" type="pres">
      <dgm:prSet presAssocID="{A4533C68-9B69-413B-B51C-8DCBA3E1F527}" presName="thickLine" presStyleLbl="alignNode1" presStyleIdx="2" presStyleCnt="7"/>
      <dgm:spPr/>
    </dgm:pt>
    <dgm:pt modelId="{FC328EB6-94D7-462A-B441-A5417342D5B2}" type="pres">
      <dgm:prSet presAssocID="{A4533C68-9B69-413B-B51C-8DCBA3E1F527}" presName="horz1" presStyleCnt="0"/>
      <dgm:spPr/>
    </dgm:pt>
    <dgm:pt modelId="{F4B35A18-8F27-457E-9198-D314AAE3B7FD}" type="pres">
      <dgm:prSet presAssocID="{A4533C68-9B69-413B-B51C-8DCBA3E1F527}" presName="tx1" presStyleLbl="revTx" presStyleIdx="2" presStyleCnt="7"/>
      <dgm:spPr/>
    </dgm:pt>
    <dgm:pt modelId="{D49E5A3B-E08C-4B29-ABD9-3EA49E0B4CB6}" type="pres">
      <dgm:prSet presAssocID="{A4533C68-9B69-413B-B51C-8DCBA3E1F527}" presName="vert1" presStyleCnt="0"/>
      <dgm:spPr/>
    </dgm:pt>
    <dgm:pt modelId="{B2E2D94F-591E-46CD-8E26-D8832D9B6E55}" type="pres">
      <dgm:prSet presAssocID="{6BF314B7-6E0B-4D61-B64D-BFFF5724A7B8}" presName="thickLine" presStyleLbl="alignNode1" presStyleIdx="3" presStyleCnt="7"/>
      <dgm:spPr/>
    </dgm:pt>
    <dgm:pt modelId="{24D7BDCC-8522-414E-9CE3-13C9F9CDF84C}" type="pres">
      <dgm:prSet presAssocID="{6BF314B7-6E0B-4D61-B64D-BFFF5724A7B8}" presName="horz1" presStyleCnt="0"/>
      <dgm:spPr/>
    </dgm:pt>
    <dgm:pt modelId="{FB55CCEB-E526-4EB8-9F51-107E072ACE91}" type="pres">
      <dgm:prSet presAssocID="{6BF314B7-6E0B-4D61-B64D-BFFF5724A7B8}" presName="tx1" presStyleLbl="revTx" presStyleIdx="3" presStyleCnt="7"/>
      <dgm:spPr/>
    </dgm:pt>
    <dgm:pt modelId="{145AF936-2B54-4943-8525-BDE15E851106}" type="pres">
      <dgm:prSet presAssocID="{6BF314B7-6E0B-4D61-B64D-BFFF5724A7B8}" presName="vert1" presStyleCnt="0"/>
      <dgm:spPr/>
    </dgm:pt>
    <dgm:pt modelId="{0B6277CC-E683-4C6A-9EE4-FED95431A066}" type="pres">
      <dgm:prSet presAssocID="{C1ACA759-4073-4BC6-812F-5ED8FED80F31}" presName="thickLine" presStyleLbl="alignNode1" presStyleIdx="4" presStyleCnt="7"/>
      <dgm:spPr/>
    </dgm:pt>
    <dgm:pt modelId="{D220EF9D-486A-4A51-9642-89382D8E39AF}" type="pres">
      <dgm:prSet presAssocID="{C1ACA759-4073-4BC6-812F-5ED8FED80F31}" presName="horz1" presStyleCnt="0"/>
      <dgm:spPr/>
    </dgm:pt>
    <dgm:pt modelId="{59810FF3-D3C1-4A8D-938C-48EB10EBE19D}" type="pres">
      <dgm:prSet presAssocID="{C1ACA759-4073-4BC6-812F-5ED8FED80F31}" presName="tx1" presStyleLbl="revTx" presStyleIdx="4" presStyleCnt="7"/>
      <dgm:spPr/>
    </dgm:pt>
    <dgm:pt modelId="{365C63AF-68D0-4101-95EA-DD27E2D7F4DA}" type="pres">
      <dgm:prSet presAssocID="{C1ACA759-4073-4BC6-812F-5ED8FED80F31}" presName="vert1" presStyleCnt="0"/>
      <dgm:spPr/>
    </dgm:pt>
    <dgm:pt modelId="{4E6A1247-F175-4327-8831-C70584555476}" type="pres">
      <dgm:prSet presAssocID="{E4189D77-42C3-4F3D-AF2B-6031B3944EA9}" presName="thickLine" presStyleLbl="alignNode1" presStyleIdx="5" presStyleCnt="7"/>
      <dgm:spPr/>
    </dgm:pt>
    <dgm:pt modelId="{17202CBA-B99F-4D4C-826E-B7082B7D619E}" type="pres">
      <dgm:prSet presAssocID="{E4189D77-42C3-4F3D-AF2B-6031B3944EA9}" presName="horz1" presStyleCnt="0"/>
      <dgm:spPr/>
    </dgm:pt>
    <dgm:pt modelId="{AC27BB38-F9B7-4AB0-9B70-0BBBA8EBB1EC}" type="pres">
      <dgm:prSet presAssocID="{E4189D77-42C3-4F3D-AF2B-6031B3944EA9}" presName="tx1" presStyleLbl="revTx" presStyleIdx="5" presStyleCnt="7"/>
      <dgm:spPr/>
    </dgm:pt>
    <dgm:pt modelId="{233EB4D8-9569-4F0B-B08D-64EC47A84D1B}" type="pres">
      <dgm:prSet presAssocID="{E4189D77-42C3-4F3D-AF2B-6031B3944EA9}" presName="vert1" presStyleCnt="0"/>
      <dgm:spPr/>
    </dgm:pt>
    <dgm:pt modelId="{8E0B5317-0B58-4162-9AA9-95142FAE5963}" type="pres">
      <dgm:prSet presAssocID="{33F082CC-3823-46EB-84FF-5A19CF7127BA}" presName="thickLine" presStyleLbl="alignNode1" presStyleIdx="6" presStyleCnt="7"/>
      <dgm:spPr/>
    </dgm:pt>
    <dgm:pt modelId="{9AD2ECB6-AB75-4A2F-9D5C-F4898310852B}" type="pres">
      <dgm:prSet presAssocID="{33F082CC-3823-46EB-84FF-5A19CF7127BA}" presName="horz1" presStyleCnt="0"/>
      <dgm:spPr/>
    </dgm:pt>
    <dgm:pt modelId="{F2B728AA-9BFB-48D5-AF3E-1B49D89E4ED0}" type="pres">
      <dgm:prSet presAssocID="{33F082CC-3823-46EB-84FF-5A19CF7127BA}" presName="tx1" presStyleLbl="revTx" presStyleIdx="6" presStyleCnt="7"/>
      <dgm:spPr/>
    </dgm:pt>
    <dgm:pt modelId="{C7489AF5-B12C-42B3-A5E2-AD05A9A35EC0}" type="pres">
      <dgm:prSet presAssocID="{33F082CC-3823-46EB-84FF-5A19CF7127BA}" presName="vert1" presStyleCnt="0"/>
      <dgm:spPr/>
    </dgm:pt>
  </dgm:ptLst>
  <dgm:cxnLst>
    <dgm:cxn modelId="{B8D38A06-00D4-40F8-8ED7-E0237B96CB2B}" srcId="{7435F73A-D21E-4E41-96B8-6837A3D677D6}" destId="{C1ACA759-4073-4BC6-812F-5ED8FED80F31}" srcOrd="4" destOrd="0" parTransId="{BED5C2A6-7AFD-4C32-A847-1002768ADA44}" sibTransId="{44508386-A6C5-44E7-9C9D-2D1945BD8AA1}"/>
    <dgm:cxn modelId="{38BAE20D-74C7-4CE1-908D-AFC44AFC2EF3}" srcId="{7435F73A-D21E-4E41-96B8-6837A3D677D6}" destId="{841C2794-1133-489E-B551-44E30B9AF8A2}" srcOrd="1" destOrd="0" parTransId="{A4AB1228-76AC-4B5F-B7AC-90C2D1F5B1DD}" sibTransId="{1045FDEE-D31D-4C26-8542-8D06F82647EC}"/>
    <dgm:cxn modelId="{ED026511-ABBB-48F4-91A3-D3484BDDE95A}" srcId="{7435F73A-D21E-4E41-96B8-6837A3D677D6}" destId="{A4533C68-9B69-413B-B51C-8DCBA3E1F527}" srcOrd="2" destOrd="0" parTransId="{95C4B84F-9A5E-4B99-A5D5-855D83D51928}" sibTransId="{9FB29372-3462-473E-AAAD-8B28687CF546}"/>
    <dgm:cxn modelId="{1E92072A-FF5D-4968-8E15-F559D9D901B1}" srcId="{7435F73A-D21E-4E41-96B8-6837A3D677D6}" destId="{271B7517-03E1-4762-ADAC-6E1707CB7620}" srcOrd="0" destOrd="0" parTransId="{C0DF6403-F57A-4064-B7AC-BBF22ACAACCB}" sibTransId="{69F6A25D-CFF5-4D02-A176-E52725EDE0E1}"/>
    <dgm:cxn modelId="{C43E0E2A-C4F6-4D95-BB55-02BFB939936D}" type="presOf" srcId="{C1ACA759-4073-4BC6-812F-5ED8FED80F31}" destId="{59810FF3-D3C1-4A8D-938C-48EB10EBE19D}" srcOrd="0" destOrd="0" presId="urn:microsoft.com/office/officeart/2008/layout/LinedList"/>
    <dgm:cxn modelId="{BA0EFC33-E161-44A7-8E17-467054309774}" type="presOf" srcId="{6BF314B7-6E0B-4D61-B64D-BFFF5724A7B8}" destId="{FB55CCEB-E526-4EB8-9F51-107E072ACE91}" srcOrd="0" destOrd="0" presId="urn:microsoft.com/office/officeart/2008/layout/LinedList"/>
    <dgm:cxn modelId="{BF174372-842C-4C3D-97B4-CBFA81572C0D}" type="presOf" srcId="{271B7517-03E1-4762-ADAC-6E1707CB7620}" destId="{D0313CC3-4181-4B2D-9BAF-6211076488B3}" srcOrd="0" destOrd="0" presId="urn:microsoft.com/office/officeart/2008/layout/LinedList"/>
    <dgm:cxn modelId="{A0A73B5A-6BF2-4B8F-9E9F-B4B2B981448A}" type="presOf" srcId="{A4533C68-9B69-413B-B51C-8DCBA3E1F527}" destId="{F4B35A18-8F27-457E-9198-D314AAE3B7FD}" srcOrd="0" destOrd="0" presId="urn:microsoft.com/office/officeart/2008/layout/LinedList"/>
    <dgm:cxn modelId="{D407587F-9168-4E9B-804C-D9F984884C9F}" type="presOf" srcId="{E4189D77-42C3-4F3D-AF2B-6031B3944EA9}" destId="{AC27BB38-F9B7-4AB0-9B70-0BBBA8EBB1EC}" srcOrd="0" destOrd="0" presId="urn:microsoft.com/office/officeart/2008/layout/LinedList"/>
    <dgm:cxn modelId="{7BE3478F-A331-43D8-96AC-1E6959EAAA6C}" srcId="{7435F73A-D21E-4E41-96B8-6837A3D677D6}" destId="{33F082CC-3823-46EB-84FF-5A19CF7127BA}" srcOrd="6" destOrd="0" parTransId="{35D1CA3A-07D5-4D26-B6A7-13D530898488}" sibTransId="{046972EA-1428-46F7-929C-6166E4BBB0C5}"/>
    <dgm:cxn modelId="{765E4AA7-10A2-4344-A809-D095E10030ED}" srcId="{7435F73A-D21E-4E41-96B8-6837A3D677D6}" destId="{6BF314B7-6E0B-4D61-B64D-BFFF5724A7B8}" srcOrd="3" destOrd="0" parTransId="{92093183-60BC-4453-A40D-8F939BA9CA8B}" sibTransId="{3D771126-F52F-4771-B999-C0D3CF145094}"/>
    <dgm:cxn modelId="{D473CDAB-BC30-461F-AE09-C2CDCFFA7088}" type="presOf" srcId="{841C2794-1133-489E-B551-44E30B9AF8A2}" destId="{3D852FCF-A8E8-4F05-8E46-2D9BBFB3DFBE}" srcOrd="0" destOrd="0" presId="urn:microsoft.com/office/officeart/2008/layout/LinedList"/>
    <dgm:cxn modelId="{145B85BC-BC03-4BA0-ADBE-5BFA181F4DC0}" type="presOf" srcId="{7435F73A-D21E-4E41-96B8-6837A3D677D6}" destId="{936A823C-E121-4461-8DBF-572E28ABF42C}" srcOrd="0" destOrd="0" presId="urn:microsoft.com/office/officeart/2008/layout/LinedList"/>
    <dgm:cxn modelId="{EF55EBD8-1D22-4F79-A61B-69A6F05B4C5C}" srcId="{7435F73A-D21E-4E41-96B8-6837A3D677D6}" destId="{E4189D77-42C3-4F3D-AF2B-6031B3944EA9}" srcOrd="5" destOrd="0" parTransId="{3DBA652D-B1D4-4725-A3BA-3A77C5524D16}" sibTransId="{82D2BA27-D2F9-42D6-960D-B50CB09ECBF4}"/>
    <dgm:cxn modelId="{C191CBDF-EB46-4AE4-A05D-C6237A134746}" type="presOf" srcId="{33F082CC-3823-46EB-84FF-5A19CF7127BA}" destId="{F2B728AA-9BFB-48D5-AF3E-1B49D89E4ED0}" srcOrd="0" destOrd="0" presId="urn:microsoft.com/office/officeart/2008/layout/LinedList"/>
    <dgm:cxn modelId="{3030F62E-D224-4048-AE7C-41F36E1AAFB2}" type="presParOf" srcId="{936A823C-E121-4461-8DBF-572E28ABF42C}" destId="{9DBCCC65-1ADC-466E-9A30-163260732268}" srcOrd="0" destOrd="0" presId="urn:microsoft.com/office/officeart/2008/layout/LinedList"/>
    <dgm:cxn modelId="{2AFF52A0-A4A8-4FB9-97A5-351FE593F175}" type="presParOf" srcId="{936A823C-E121-4461-8DBF-572E28ABF42C}" destId="{176FFE2B-9093-4D51-9640-42824FDF3E67}" srcOrd="1" destOrd="0" presId="urn:microsoft.com/office/officeart/2008/layout/LinedList"/>
    <dgm:cxn modelId="{EC2DF424-4307-4AC1-845E-F2B8FAE03E04}" type="presParOf" srcId="{176FFE2B-9093-4D51-9640-42824FDF3E67}" destId="{D0313CC3-4181-4B2D-9BAF-6211076488B3}" srcOrd="0" destOrd="0" presId="urn:microsoft.com/office/officeart/2008/layout/LinedList"/>
    <dgm:cxn modelId="{CBA0AF50-548B-4DEF-A48D-7A370AFFA9DD}" type="presParOf" srcId="{176FFE2B-9093-4D51-9640-42824FDF3E67}" destId="{AEF7C22C-6C96-4CC1-8C8C-035C3AADF4F8}" srcOrd="1" destOrd="0" presId="urn:microsoft.com/office/officeart/2008/layout/LinedList"/>
    <dgm:cxn modelId="{B2E47A2F-265B-40AB-B2E2-59C907415168}" type="presParOf" srcId="{936A823C-E121-4461-8DBF-572E28ABF42C}" destId="{F9B7B094-E6D7-4647-80D1-776869837305}" srcOrd="2" destOrd="0" presId="urn:microsoft.com/office/officeart/2008/layout/LinedList"/>
    <dgm:cxn modelId="{B28A5B8E-7264-4990-9D17-0AD1775F7822}" type="presParOf" srcId="{936A823C-E121-4461-8DBF-572E28ABF42C}" destId="{94C2D155-F68C-4284-A36A-B30CCEE3F40F}" srcOrd="3" destOrd="0" presId="urn:microsoft.com/office/officeart/2008/layout/LinedList"/>
    <dgm:cxn modelId="{14E30412-6176-4C06-9399-335C59C61FFB}" type="presParOf" srcId="{94C2D155-F68C-4284-A36A-B30CCEE3F40F}" destId="{3D852FCF-A8E8-4F05-8E46-2D9BBFB3DFBE}" srcOrd="0" destOrd="0" presId="urn:microsoft.com/office/officeart/2008/layout/LinedList"/>
    <dgm:cxn modelId="{187B53F3-5D72-4306-B38A-9646C229265D}" type="presParOf" srcId="{94C2D155-F68C-4284-A36A-B30CCEE3F40F}" destId="{5AB4663E-E820-450E-85BB-957D24D2663A}" srcOrd="1" destOrd="0" presId="urn:microsoft.com/office/officeart/2008/layout/LinedList"/>
    <dgm:cxn modelId="{526D3C11-E94B-419B-B1C8-8F8A46ED7A36}" type="presParOf" srcId="{936A823C-E121-4461-8DBF-572E28ABF42C}" destId="{B5997454-1707-4656-8338-11F1766A39E4}" srcOrd="4" destOrd="0" presId="urn:microsoft.com/office/officeart/2008/layout/LinedList"/>
    <dgm:cxn modelId="{0A609925-F549-4DC8-A59D-C37C0E6F76FD}" type="presParOf" srcId="{936A823C-E121-4461-8DBF-572E28ABF42C}" destId="{FC328EB6-94D7-462A-B441-A5417342D5B2}" srcOrd="5" destOrd="0" presId="urn:microsoft.com/office/officeart/2008/layout/LinedList"/>
    <dgm:cxn modelId="{DFCC995E-C51A-4CF7-90A6-5CC55CE435D3}" type="presParOf" srcId="{FC328EB6-94D7-462A-B441-A5417342D5B2}" destId="{F4B35A18-8F27-457E-9198-D314AAE3B7FD}" srcOrd="0" destOrd="0" presId="urn:microsoft.com/office/officeart/2008/layout/LinedList"/>
    <dgm:cxn modelId="{6C3F57FE-D9BB-42C6-9AB6-FE9176ED2A0B}" type="presParOf" srcId="{FC328EB6-94D7-462A-B441-A5417342D5B2}" destId="{D49E5A3B-E08C-4B29-ABD9-3EA49E0B4CB6}" srcOrd="1" destOrd="0" presId="urn:microsoft.com/office/officeart/2008/layout/LinedList"/>
    <dgm:cxn modelId="{CB21871D-09B7-4B67-8602-DCF5D978E95F}" type="presParOf" srcId="{936A823C-E121-4461-8DBF-572E28ABF42C}" destId="{B2E2D94F-591E-46CD-8E26-D8832D9B6E55}" srcOrd="6" destOrd="0" presId="urn:microsoft.com/office/officeart/2008/layout/LinedList"/>
    <dgm:cxn modelId="{D7B39D64-08B8-4161-85B1-C8DC609859A9}" type="presParOf" srcId="{936A823C-E121-4461-8DBF-572E28ABF42C}" destId="{24D7BDCC-8522-414E-9CE3-13C9F9CDF84C}" srcOrd="7" destOrd="0" presId="urn:microsoft.com/office/officeart/2008/layout/LinedList"/>
    <dgm:cxn modelId="{58F29C69-7FE7-4623-B876-C711D3214228}" type="presParOf" srcId="{24D7BDCC-8522-414E-9CE3-13C9F9CDF84C}" destId="{FB55CCEB-E526-4EB8-9F51-107E072ACE91}" srcOrd="0" destOrd="0" presId="urn:microsoft.com/office/officeart/2008/layout/LinedList"/>
    <dgm:cxn modelId="{FEFDC785-4E4C-4CEB-AB9D-0B410C16B0FE}" type="presParOf" srcId="{24D7BDCC-8522-414E-9CE3-13C9F9CDF84C}" destId="{145AF936-2B54-4943-8525-BDE15E851106}" srcOrd="1" destOrd="0" presId="urn:microsoft.com/office/officeart/2008/layout/LinedList"/>
    <dgm:cxn modelId="{BB53D8D0-6BBA-4DA0-926B-9D58DEDBC505}" type="presParOf" srcId="{936A823C-E121-4461-8DBF-572E28ABF42C}" destId="{0B6277CC-E683-4C6A-9EE4-FED95431A066}" srcOrd="8" destOrd="0" presId="urn:microsoft.com/office/officeart/2008/layout/LinedList"/>
    <dgm:cxn modelId="{3D5EFC66-2F35-4CBC-82D1-FC46AC07C87E}" type="presParOf" srcId="{936A823C-E121-4461-8DBF-572E28ABF42C}" destId="{D220EF9D-486A-4A51-9642-89382D8E39AF}" srcOrd="9" destOrd="0" presId="urn:microsoft.com/office/officeart/2008/layout/LinedList"/>
    <dgm:cxn modelId="{FEC0AC2B-9355-44D5-8A89-54A36F139B9E}" type="presParOf" srcId="{D220EF9D-486A-4A51-9642-89382D8E39AF}" destId="{59810FF3-D3C1-4A8D-938C-48EB10EBE19D}" srcOrd="0" destOrd="0" presId="urn:microsoft.com/office/officeart/2008/layout/LinedList"/>
    <dgm:cxn modelId="{CC9A829C-3C46-44E8-BD42-E1BC467E149D}" type="presParOf" srcId="{D220EF9D-486A-4A51-9642-89382D8E39AF}" destId="{365C63AF-68D0-4101-95EA-DD27E2D7F4DA}" srcOrd="1" destOrd="0" presId="urn:microsoft.com/office/officeart/2008/layout/LinedList"/>
    <dgm:cxn modelId="{9F083449-D51A-4272-8281-D5367C25DD86}" type="presParOf" srcId="{936A823C-E121-4461-8DBF-572E28ABF42C}" destId="{4E6A1247-F175-4327-8831-C70584555476}" srcOrd="10" destOrd="0" presId="urn:microsoft.com/office/officeart/2008/layout/LinedList"/>
    <dgm:cxn modelId="{08882C82-4658-4F88-AA85-07B9612FDC9B}" type="presParOf" srcId="{936A823C-E121-4461-8DBF-572E28ABF42C}" destId="{17202CBA-B99F-4D4C-826E-B7082B7D619E}" srcOrd="11" destOrd="0" presId="urn:microsoft.com/office/officeart/2008/layout/LinedList"/>
    <dgm:cxn modelId="{483F6769-EDBF-41C4-BD27-4973AB914DE5}" type="presParOf" srcId="{17202CBA-B99F-4D4C-826E-B7082B7D619E}" destId="{AC27BB38-F9B7-4AB0-9B70-0BBBA8EBB1EC}" srcOrd="0" destOrd="0" presId="urn:microsoft.com/office/officeart/2008/layout/LinedList"/>
    <dgm:cxn modelId="{2731E928-56BB-46C4-B10C-B575AB65D695}" type="presParOf" srcId="{17202CBA-B99F-4D4C-826E-B7082B7D619E}" destId="{233EB4D8-9569-4F0B-B08D-64EC47A84D1B}" srcOrd="1" destOrd="0" presId="urn:microsoft.com/office/officeart/2008/layout/LinedList"/>
    <dgm:cxn modelId="{1F550D81-EFF0-4CC5-88D4-51AD4E4337FA}" type="presParOf" srcId="{936A823C-E121-4461-8DBF-572E28ABF42C}" destId="{8E0B5317-0B58-4162-9AA9-95142FAE5963}" srcOrd="12" destOrd="0" presId="urn:microsoft.com/office/officeart/2008/layout/LinedList"/>
    <dgm:cxn modelId="{530D37BE-DEF8-4C0E-BEC8-8B0963F8F833}" type="presParOf" srcId="{936A823C-E121-4461-8DBF-572E28ABF42C}" destId="{9AD2ECB6-AB75-4A2F-9D5C-F4898310852B}" srcOrd="13" destOrd="0" presId="urn:microsoft.com/office/officeart/2008/layout/LinedList"/>
    <dgm:cxn modelId="{4C85FF1D-7CE3-4143-BFBB-27644B1979EC}" type="presParOf" srcId="{9AD2ECB6-AB75-4A2F-9D5C-F4898310852B}" destId="{F2B728AA-9BFB-48D5-AF3E-1B49D89E4ED0}" srcOrd="0" destOrd="0" presId="urn:microsoft.com/office/officeart/2008/layout/LinedList"/>
    <dgm:cxn modelId="{81FC9D01-BB1E-45F9-9752-319071CB6D11}" type="presParOf" srcId="{9AD2ECB6-AB75-4A2F-9D5C-F4898310852B}" destId="{C7489AF5-B12C-42B3-A5E2-AD05A9A35E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1008-08A2-469F-8CBC-34195611B5CF}">
      <dsp:nvSpPr>
        <dsp:cNvPr id="0" name=""/>
        <dsp:cNvSpPr/>
      </dsp:nvSpPr>
      <dsp:spPr>
        <a:xfrm>
          <a:off x="0" y="40876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vnímání, představivost, myšlení, paměť, </a:t>
          </a:r>
          <a:r>
            <a:rPr lang="cs-CZ" sz="2600" b="1" kern="1200" dirty="0"/>
            <a:t>učení, pozornost</a:t>
          </a:r>
          <a:r>
            <a:rPr lang="cs-CZ" sz="2600" kern="1200" dirty="0"/>
            <a:t>, fantazie</a:t>
          </a:r>
        </a:p>
      </dsp:txBody>
      <dsp:txXfrm>
        <a:off x="0" y="408765"/>
        <a:ext cx="6900512" cy="1474200"/>
      </dsp:txXfrm>
    </dsp:sp>
    <dsp:sp modelId="{BF117DF9-C075-47C0-8EEA-57613832AD5B}">
      <dsp:nvSpPr>
        <dsp:cNvPr id="0" name=""/>
        <dsp:cNvSpPr/>
      </dsp:nvSpPr>
      <dsp:spPr>
        <a:xfrm>
          <a:off x="345025" y="25005"/>
          <a:ext cx="483035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PROCESY</a:t>
          </a:r>
          <a:endParaRPr lang="en-US" sz="2600" kern="1200"/>
        </a:p>
      </dsp:txBody>
      <dsp:txXfrm>
        <a:off x="382492" y="62472"/>
        <a:ext cx="4755424" cy="692586"/>
      </dsp:txXfrm>
    </dsp:sp>
    <dsp:sp modelId="{D5F06081-4544-4964-9FA1-C4CB298C8266}">
      <dsp:nvSpPr>
        <dsp:cNvPr id="0" name=""/>
        <dsp:cNvSpPr/>
      </dsp:nvSpPr>
      <dsp:spPr>
        <a:xfrm>
          <a:off x="0" y="2407125"/>
          <a:ext cx="69005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emoce, nálady, afekty, vášně</a:t>
          </a:r>
        </a:p>
      </dsp:txBody>
      <dsp:txXfrm>
        <a:off x="0" y="2407125"/>
        <a:ext cx="6900512" cy="1105650"/>
      </dsp:txXfrm>
    </dsp:sp>
    <dsp:sp modelId="{334E8460-B2B6-4B29-956D-42E41DD062D5}">
      <dsp:nvSpPr>
        <dsp:cNvPr id="0" name=""/>
        <dsp:cNvSpPr/>
      </dsp:nvSpPr>
      <dsp:spPr>
        <a:xfrm>
          <a:off x="345025" y="2023365"/>
          <a:ext cx="4830358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STAVY</a:t>
          </a:r>
          <a:endParaRPr lang="en-US" sz="2600" kern="1200"/>
        </a:p>
      </dsp:txBody>
      <dsp:txXfrm>
        <a:off x="382492" y="2060832"/>
        <a:ext cx="4755424" cy="692586"/>
      </dsp:txXfrm>
    </dsp:sp>
    <dsp:sp modelId="{0032F232-75F7-453F-B888-A1928649E403}">
      <dsp:nvSpPr>
        <dsp:cNvPr id="0" name=""/>
        <dsp:cNvSpPr/>
      </dsp:nvSpPr>
      <dsp:spPr>
        <a:xfrm>
          <a:off x="0" y="4036935"/>
          <a:ext cx="6900512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 dirty="0"/>
            <a:t>temperament, charakter, schopnosti, motivy, postoje, volní vlastnosti</a:t>
          </a:r>
        </a:p>
      </dsp:txBody>
      <dsp:txXfrm>
        <a:off x="0" y="4036935"/>
        <a:ext cx="6900512" cy="1474200"/>
      </dsp:txXfrm>
    </dsp:sp>
    <dsp:sp modelId="{0D11256B-23CF-416A-8BF5-49F122BE7E24}">
      <dsp:nvSpPr>
        <dsp:cNvPr id="0" name=""/>
        <dsp:cNvSpPr/>
      </dsp:nvSpPr>
      <dsp:spPr>
        <a:xfrm>
          <a:off x="345025" y="3653175"/>
          <a:ext cx="483035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VLASTNOSTI</a:t>
          </a:r>
          <a:endParaRPr lang="en-US" sz="2600" kern="1200"/>
        </a:p>
      </dsp:txBody>
      <dsp:txXfrm>
        <a:off x="382492" y="3690642"/>
        <a:ext cx="475542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AC15-0C20-418F-AEED-00D18C77FC53}">
      <dsp:nvSpPr>
        <dsp:cNvPr id="0" name=""/>
        <dsp:cNvSpPr/>
      </dsp:nvSpPr>
      <dsp:spPr>
        <a:xfrm>
          <a:off x="4925832" y="2581774"/>
          <a:ext cx="4451538" cy="35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683"/>
              </a:lnTo>
              <a:lnTo>
                <a:pt x="4451538" y="247683"/>
              </a:lnTo>
              <a:lnTo>
                <a:pt x="4451538" y="3584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8886F-A178-472A-ACC5-B84A0A57A41B}">
      <dsp:nvSpPr>
        <dsp:cNvPr id="0" name=""/>
        <dsp:cNvSpPr/>
      </dsp:nvSpPr>
      <dsp:spPr>
        <a:xfrm>
          <a:off x="4925832" y="2581774"/>
          <a:ext cx="2989790" cy="35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683"/>
              </a:lnTo>
              <a:lnTo>
                <a:pt x="2989790" y="247683"/>
              </a:lnTo>
              <a:lnTo>
                <a:pt x="2989790" y="3584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BB1D-0D0F-4596-895A-11D4516BA2AB}">
      <dsp:nvSpPr>
        <dsp:cNvPr id="0" name=""/>
        <dsp:cNvSpPr/>
      </dsp:nvSpPr>
      <dsp:spPr>
        <a:xfrm>
          <a:off x="4925832" y="2581774"/>
          <a:ext cx="1528041" cy="35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683"/>
              </a:lnTo>
              <a:lnTo>
                <a:pt x="1528041" y="247683"/>
              </a:lnTo>
              <a:lnTo>
                <a:pt x="1528041" y="3584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08613-0E10-436C-88F8-BA1780D01881}">
      <dsp:nvSpPr>
        <dsp:cNvPr id="0" name=""/>
        <dsp:cNvSpPr/>
      </dsp:nvSpPr>
      <dsp:spPr>
        <a:xfrm>
          <a:off x="4880112" y="2581774"/>
          <a:ext cx="91440" cy="358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83"/>
              </a:lnTo>
              <a:lnTo>
                <a:pt x="112012" y="247683"/>
              </a:lnTo>
              <a:lnTo>
                <a:pt x="112012" y="3584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AA7EF-0103-43F1-859D-7D85FF8D1E4D}">
      <dsp:nvSpPr>
        <dsp:cNvPr id="0" name=""/>
        <dsp:cNvSpPr/>
      </dsp:nvSpPr>
      <dsp:spPr>
        <a:xfrm>
          <a:off x="3530377" y="2581774"/>
          <a:ext cx="1395455" cy="358477"/>
        </a:xfrm>
        <a:custGeom>
          <a:avLst/>
          <a:gdLst/>
          <a:ahLst/>
          <a:cxnLst/>
          <a:rect l="0" t="0" r="0" b="0"/>
          <a:pathLst>
            <a:path>
              <a:moveTo>
                <a:pt x="1395455" y="0"/>
              </a:moveTo>
              <a:lnTo>
                <a:pt x="1395455" y="247683"/>
              </a:lnTo>
              <a:lnTo>
                <a:pt x="0" y="247683"/>
              </a:lnTo>
              <a:lnTo>
                <a:pt x="0" y="3584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6DFF2-8D7D-4894-B06D-BB0F6AF5A0C7}">
      <dsp:nvSpPr>
        <dsp:cNvPr id="0" name=""/>
        <dsp:cNvSpPr/>
      </dsp:nvSpPr>
      <dsp:spPr>
        <a:xfrm>
          <a:off x="2068628" y="2581774"/>
          <a:ext cx="2857204" cy="358477"/>
        </a:xfrm>
        <a:custGeom>
          <a:avLst/>
          <a:gdLst/>
          <a:ahLst/>
          <a:cxnLst/>
          <a:rect l="0" t="0" r="0" b="0"/>
          <a:pathLst>
            <a:path>
              <a:moveTo>
                <a:pt x="2857204" y="0"/>
              </a:moveTo>
              <a:lnTo>
                <a:pt x="2857204" y="247683"/>
              </a:lnTo>
              <a:lnTo>
                <a:pt x="0" y="247683"/>
              </a:lnTo>
              <a:lnTo>
                <a:pt x="0" y="3584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68D4D-7E06-45BA-B91A-ECAD4B33188A}">
      <dsp:nvSpPr>
        <dsp:cNvPr id="0" name=""/>
        <dsp:cNvSpPr/>
      </dsp:nvSpPr>
      <dsp:spPr>
        <a:xfrm>
          <a:off x="606880" y="2581774"/>
          <a:ext cx="4318952" cy="358477"/>
        </a:xfrm>
        <a:custGeom>
          <a:avLst/>
          <a:gdLst/>
          <a:ahLst/>
          <a:cxnLst/>
          <a:rect l="0" t="0" r="0" b="0"/>
          <a:pathLst>
            <a:path>
              <a:moveTo>
                <a:pt x="4318952" y="0"/>
              </a:moveTo>
              <a:lnTo>
                <a:pt x="4318952" y="247683"/>
              </a:lnTo>
              <a:lnTo>
                <a:pt x="0" y="247683"/>
              </a:lnTo>
              <a:lnTo>
                <a:pt x="0" y="3584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86D40-E878-4118-A86F-24832465BA1B}">
      <dsp:nvSpPr>
        <dsp:cNvPr id="0" name=""/>
        <dsp:cNvSpPr/>
      </dsp:nvSpPr>
      <dsp:spPr>
        <a:xfrm>
          <a:off x="4249065" y="1241825"/>
          <a:ext cx="1353534" cy="1339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91187-6CB0-4C88-A58A-0AE25748F437}">
      <dsp:nvSpPr>
        <dsp:cNvPr id="0" name=""/>
        <dsp:cNvSpPr/>
      </dsp:nvSpPr>
      <dsp:spPr>
        <a:xfrm>
          <a:off x="4381952" y="1368067"/>
          <a:ext cx="1353534" cy="1339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500" b="0" i="0" u="none" strike="noStrike" kern="1200" cap="none" normalizeH="0" baseline="0" dirty="0">
              <a:ln/>
              <a:effectLst/>
              <a:latin typeface="Times New Roman" pitchFamily="18" charset="0"/>
              <a:cs typeface="Arial" charset="0"/>
            </a:rPr>
            <a:t>Poznávací procesy</a:t>
          </a:r>
          <a:endParaRPr kumimoji="0" lang="cs-CZ" sz="15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4421198" y="1407313"/>
        <a:ext cx="1275042" cy="1261457"/>
      </dsp:txXfrm>
    </dsp:sp>
    <dsp:sp modelId="{73DD591F-6B6D-4355-A527-4C8DDE5E6BB8}">
      <dsp:nvSpPr>
        <dsp:cNvPr id="0" name=""/>
        <dsp:cNvSpPr/>
      </dsp:nvSpPr>
      <dsp:spPr>
        <a:xfrm>
          <a:off x="8892" y="2940252"/>
          <a:ext cx="1195976" cy="759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93641-E8D0-4A5B-B31B-91D6F6FD0C38}">
      <dsp:nvSpPr>
        <dsp:cNvPr id="0" name=""/>
        <dsp:cNvSpPr/>
      </dsp:nvSpPr>
      <dsp:spPr>
        <a:xfrm>
          <a:off x="141778" y="3066494"/>
          <a:ext cx="1195976" cy="75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500" b="0" i="0" u="none" strike="noStrike" kern="1200" cap="none" normalizeH="0" baseline="0" dirty="0">
              <a:ln/>
              <a:effectLst/>
              <a:latin typeface="Times New Roman" pitchFamily="18" charset="0"/>
              <a:cs typeface="Arial" charset="0"/>
            </a:rPr>
            <a:t>Vnímání</a:t>
          </a:r>
          <a:endParaRPr kumimoji="0" lang="cs-CZ" sz="15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164021" y="3088737"/>
        <a:ext cx="1151490" cy="714958"/>
      </dsp:txXfrm>
    </dsp:sp>
    <dsp:sp modelId="{CB2C198F-3A23-4651-9F8D-2461E04F1C1F}">
      <dsp:nvSpPr>
        <dsp:cNvPr id="0" name=""/>
        <dsp:cNvSpPr/>
      </dsp:nvSpPr>
      <dsp:spPr>
        <a:xfrm>
          <a:off x="1470640" y="2940252"/>
          <a:ext cx="1195976" cy="759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DEBC1-99F0-49A9-9B7A-7CFD11BEBBD4}">
      <dsp:nvSpPr>
        <dsp:cNvPr id="0" name=""/>
        <dsp:cNvSpPr/>
      </dsp:nvSpPr>
      <dsp:spPr>
        <a:xfrm>
          <a:off x="1603526" y="3066494"/>
          <a:ext cx="1195976" cy="75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Představivost</a:t>
          </a:r>
        </a:p>
      </dsp:txBody>
      <dsp:txXfrm>
        <a:off x="1625769" y="3088737"/>
        <a:ext cx="1151490" cy="714958"/>
      </dsp:txXfrm>
    </dsp:sp>
    <dsp:sp modelId="{1118DF7D-BE9D-46FB-BF2A-835C19066A10}">
      <dsp:nvSpPr>
        <dsp:cNvPr id="0" name=""/>
        <dsp:cNvSpPr/>
      </dsp:nvSpPr>
      <dsp:spPr>
        <a:xfrm>
          <a:off x="2932389" y="2940252"/>
          <a:ext cx="1195976" cy="759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8C541-E2D7-463C-BC73-D85BFF0083BC}">
      <dsp:nvSpPr>
        <dsp:cNvPr id="0" name=""/>
        <dsp:cNvSpPr/>
      </dsp:nvSpPr>
      <dsp:spPr>
        <a:xfrm>
          <a:off x="3065275" y="3066494"/>
          <a:ext cx="1195976" cy="75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Myšlení</a:t>
          </a:r>
        </a:p>
      </dsp:txBody>
      <dsp:txXfrm>
        <a:off x="3087518" y="3088737"/>
        <a:ext cx="1151490" cy="714958"/>
      </dsp:txXfrm>
    </dsp:sp>
    <dsp:sp modelId="{8B727693-D1C1-4B7C-9BE4-1FFE12E04949}">
      <dsp:nvSpPr>
        <dsp:cNvPr id="0" name=""/>
        <dsp:cNvSpPr/>
      </dsp:nvSpPr>
      <dsp:spPr>
        <a:xfrm>
          <a:off x="4394137" y="2940252"/>
          <a:ext cx="1195976" cy="759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0ACFD-FF88-4B9E-96E1-350EE47C675F}">
      <dsp:nvSpPr>
        <dsp:cNvPr id="0" name=""/>
        <dsp:cNvSpPr/>
      </dsp:nvSpPr>
      <dsp:spPr>
        <a:xfrm>
          <a:off x="4527024" y="3066494"/>
          <a:ext cx="1195976" cy="75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Paměť</a:t>
          </a:r>
        </a:p>
      </dsp:txBody>
      <dsp:txXfrm>
        <a:off x="4549267" y="3088737"/>
        <a:ext cx="1151490" cy="714958"/>
      </dsp:txXfrm>
    </dsp:sp>
    <dsp:sp modelId="{0687D821-885D-404E-9432-4AEA67F4C229}">
      <dsp:nvSpPr>
        <dsp:cNvPr id="0" name=""/>
        <dsp:cNvSpPr/>
      </dsp:nvSpPr>
      <dsp:spPr>
        <a:xfrm>
          <a:off x="5855886" y="2940252"/>
          <a:ext cx="1195976" cy="759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73226-6355-468F-B0E0-661A8EE9BD27}">
      <dsp:nvSpPr>
        <dsp:cNvPr id="0" name=""/>
        <dsp:cNvSpPr/>
      </dsp:nvSpPr>
      <dsp:spPr>
        <a:xfrm>
          <a:off x="5988772" y="3066494"/>
          <a:ext cx="1195976" cy="75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Učení</a:t>
          </a:r>
        </a:p>
      </dsp:txBody>
      <dsp:txXfrm>
        <a:off x="6011015" y="3088737"/>
        <a:ext cx="1151490" cy="714958"/>
      </dsp:txXfrm>
    </dsp:sp>
    <dsp:sp modelId="{91E79BEF-0644-4123-A839-BB8B74FBC9D2}">
      <dsp:nvSpPr>
        <dsp:cNvPr id="0" name=""/>
        <dsp:cNvSpPr/>
      </dsp:nvSpPr>
      <dsp:spPr>
        <a:xfrm>
          <a:off x="7317635" y="2940252"/>
          <a:ext cx="1195976" cy="759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249BD-15B7-44D3-AAFD-2F8FC3200C89}">
      <dsp:nvSpPr>
        <dsp:cNvPr id="0" name=""/>
        <dsp:cNvSpPr/>
      </dsp:nvSpPr>
      <dsp:spPr>
        <a:xfrm>
          <a:off x="7450521" y="3066494"/>
          <a:ext cx="1195976" cy="75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Pozornost</a:t>
          </a:r>
        </a:p>
      </dsp:txBody>
      <dsp:txXfrm>
        <a:off x="7472764" y="3088737"/>
        <a:ext cx="1151490" cy="714958"/>
      </dsp:txXfrm>
    </dsp:sp>
    <dsp:sp modelId="{3EC42F6E-9E66-43B3-ADC1-559595DB4119}">
      <dsp:nvSpPr>
        <dsp:cNvPr id="0" name=""/>
        <dsp:cNvSpPr/>
      </dsp:nvSpPr>
      <dsp:spPr>
        <a:xfrm>
          <a:off x="8779383" y="2940252"/>
          <a:ext cx="1195976" cy="759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7CD6A-46CF-4454-97B9-27B8E92BE9A0}">
      <dsp:nvSpPr>
        <dsp:cNvPr id="0" name=""/>
        <dsp:cNvSpPr/>
      </dsp:nvSpPr>
      <dsp:spPr>
        <a:xfrm>
          <a:off x="8912269" y="3066494"/>
          <a:ext cx="1195976" cy="759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Fantazie</a:t>
          </a:r>
        </a:p>
      </dsp:txBody>
      <dsp:txXfrm>
        <a:off x="8934512" y="3088737"/>
        <a:ext cx="1151490" cy="714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CCC65-1ADC-466E-9A30-163260732268}">
      <dsp:nvSpPr>
        <dsp:cNvPr id="0" name=""/>
        <dsp:cNvSpPr/>
      </dsp:nvSpPr>
      <dsp:spPr>
        <a:xfrm>
          <a:off x="0" y="619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3CC3-4181-4B2D-9BAF-6211076488B3}">
      <dsp:nvSpPr>
        <dsp:cNvPr id="0" name=""/>
        <dsp:cNvSpPr/>
      </dsp:nvSpPr>
      <dsp:spPr>
        <a:xfrm>
          <a:off x="0" y="619"/>
          <a:ext cx="10116765" cy="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 dirty="0"/>
            <a:t>Vtiskání</a:t>
          </a:r>
          <a:r>
            <a:rPr lang="cs-CZ" sz="1800" kern="1200" dirty="0"/>
            <a:t> </a:t>
          </a:r>
          <a:r>
            <a:rPr lang="cs-CZ" sz="1800" i="1" kern="1200" dirty="0"/>
            <a:t>(imprinting)</a:t>
          </a:r>
          <a:endParaRPr lang="en-US" sz="1800" kern="1200" dirty="0"/>
        </a:p>
      </dsp:txBody>
      <dsp:txXfrm>
        <a:off x="0" y="619"/>
        <a:ext cx="10116765" cy="725228"/>
      </dsp:txXfrm>
    </dsp:sp>
    <dsp:sp modelId="{F9B7B094-E6D7-4647-80D1-776869837305}">
      <dsp:nvSpPr>
        <dsp:cNvPr id="0" name=""/>
        <dsp:cNvSpPr/>
      </dsp:nvSpPr>
      <dsp:spPr>
        <a:xfrm>
          <a:off x="0" y="725848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52FCF-A8E8-4F05-8E46-2D9BBFB3DFBE}">
      <dsp:nvSpPr>
        <dsp:cNvPr id="0" name=""/>
        <dsp:cNvSpPr/>
      </dsp:nvSpPr>
      <dsp:spPr>
        <a:xfrm>
          <a:off x="0" y="725848"/>
          <a:ext cx="10116765" cy="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Habituace a Senzitizace</a:t>
          </a:r>
          <a:endParaRPr lang="en-US" sz="1800" kern="1200"/>
        </a:p>
      </dsp:txBody>
      <dsp:txXfrm>
        <a:off x="0" y="725848"/>
        <a:ext cx="10116765" cy="725228"/>
      </dsp:txXfrm>
    </dsp:sp>
    <dsp:sp modelId="{B5997454-1707-4656-8338-11F1766A39E4}">
      <dsp:nvSpPr>
        <dsp:cNvPr id="0" name=""/>
        <dsp:cNvSpPr/>
      </dsp:nvSpPr>
      <dsp:spPr>
        <a:xfrm>
          <a:off x="0" y="1451076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35A18-8F27-457E-9198-D314AAE3B7FD}">
      <dsp:nvSpPr>
        <dsp:cNvPr id="0" name=""/>
        <dsp:cNvSpPr/>
      </dsp:nvSpPr>
      <dsp:spPr>
        <a:xfrm>
          <a:off x="0" y="1451076"/>
          <a:ext cx="10116765" cy="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Učení typu pokus-omyl</a:t>
          </a:r>
          <a:endParaRPr lang="en-US" sz="1800" kern="1200"/>
        </a:p>
      </dsp:txBody>
      <dsp:txXfrm>
        <a:off x="0" y="1451076"/>
        <a:ext cx="10116765" cy="725228"/>
      </dsp:txXfrm>
    </dsp:sp>
    <dsp:sp modelId="{B2E2D94F-591E-46CD-8E26-D8832D9B6E55}">
      <dsp:nvSpPr>
        <dsp:cNvPr id="0" name=""/>
        <dsp:cNvSpPr/>
      </dsp:nvSpPr>
      <dsp:spPr>
        <a:xfrm>
          <a:off x="0" y="2176305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5CCEB-E526-4EB8-9F51-107E072ACE91}">
      <dsp:nvSpPr>
        <dsp:cNvPr id="0" name=""/>
        <dsp:cNvSpPr/>
      </dsp:nvSpPr>
      <dsp:spPr>
        <a:xfrm>
          <a:off x="0" y="2176305"/>
          <a:ext cx="10116765" cy="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Učení vhledem</a:t>
          </a:r>
          <a:endParaRPr lang="en-US" sz="1800" kern="1200"/>
        </a:p>
      </dsp:txBody>
      <dsp:txXfrm>
        <a:off x="0" y="2176305"/>
        <a:ext cx="10116765" cy="725228"/>
      </dsp:txXfrm>
    </dsp:sp>
    <dsp:sp modelId="{0B6277CC-E683-4C6A-9EE4-FED95431A066}">
      <dsp:nvSpPr>
        <dsp:cNvPr id="0" name=""/>
        <dsp:cNvSpPr/>
      </dsp:nvSpPr>
      <dsp:spPr>
        <a:xfrm>
          <a:off x="0" y="2901533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10FF3-D3C1-4A8D-938C-48EB10EBE19D}">
      <dsp:nvSpPr>
        <dsp:cNvPr id="0" name=""/>
        <dsp:cNvSpPr/>
      </dsp:nvSpPr>
      <dsp:spPr>
        <a:xfrm>
          <a:off x="0" y="2901533"/>
          <a:ext cx="10116765" cy="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Klasické podmiňování</a:t>
          </a:r>
          <a:endParaRPr lang="en-US" sz="1800" kern="1200"/>
        </a:p>
      </dsp:txBody>
      <dsp:txXfrm>
        <a:off x="0" y="2901533"/>
        <a:ext cx="10116765" cy="725228"/>
      </dsp:txXfrm>
    </dsp:sp>
    <dsp:sp modelId="{4E6A1247-F175-4327-8831-C70584555476}">
      <dsp:nvSpPr>
        <dsp:cNvPr id="0" name=""/>
        <dsp:cNvSpPr/>
      </dsp:nvSpPr>
      <dsp:spPr>
        <a:xfrm>
          <a:off x="0" y="3626762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7BB38-F9B7-4AB0-9B70-0BBBA8EBB1EC}">
      <dsp:nvSpPr>
        <dsp:cNvPr id="0" name=""/>
        <dsp:cNvSpPr/>
      </dsp:nvSpPr>
      <dsp:spPr>
        <a:xfrm>
          <a:off x="0" y="3626762"/>
          <a:ext cx="10116765" cy="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Instrumentální (operantní) podmiňování</a:t>
          </a:r>
          <a:r>
            <a:rPr lang="cs-CZ" sz="1800" kern="1200"/>
            <a:t>.</a:t>
          </a:r>
          <a:endParaRPr lang="en-US" sz="1800" kern="1200"/>
        </a:p>
      </dsp:txBody>
      <dsp:txXfrm>
        <a:off x="0" y="3626762"/>
        <a:ext cx="10116765" cy="725228"/>
      </dsp:txXfrm>
    </dsp:sp>
    <dsp:sp modelId="{8E0B5317-0B58-4162-9AA9-95142FAE5963}">
      <dsp:nvSpPr>
        <dsp:cNvPr id="0" name=""/>
        <dsp:cNvSpPr/>
      </dsp:nvSpPr>
      <dsp:spPr>
        <a:xfrm>
          <a:off x="0" y="4351990"/>
          <a:ext cx="10116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728AA-9BFB-48D5-AF3E-1B49D89E4ED0}">
      <dsp:nvSpPr>
        <dsp:cNvPr id="0" name=""/>
        <dsp:cNvSpPr/>
      </dsp:nvSpPr>
      <dsp:spPr>
        <a:xfrm>
          <a:off x="0" y="4351990"/>
          <a:ext cx="10116765" cy="72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u="sng" kern="1200"/>
            <a:t>Observační učení </a:t>
          </a:r>
          <a:r>
            <a:rPr lang="cs-CZ" sz="1800" i="1" u="sng" kern="1200"/>
            <a:t>(učení nápodobou)</a:t>
          </a:r>
          <a:br>
            <a:rPr lang="cs-CZ" sz="1800" kern="1200"/>
          </a:br>
          <a:endParaRPr lang="en-US" sz="1800" kern="1200"/>
        </a:p>
      </dsp:txBody>
      <dsp:txXfrm>
        <a:off x="0" y="4351990"/>
        <a:ext cx="10116765" cy="725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oLNoKpKdshk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ZM18QFGOtsQ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SGmpfKU67I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OPAKOVÁNÍ KOGNITIVNÍ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rgbClr val="343541"/>
                </a:solidFill>
                <a:effectLst/>
                <a:latin typeface="Söhne"/>
              </a:rPr>
              <a:t>1. Co nepatří do kognitivních procesů? 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Učení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Volní vlastnosti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Myšlení </a:t>
            </a:r>
          </a:p>
          <a:p>
            <a:pPr marL="0" indent="0">
              <a:buNone/>
            </a:pPr>
            <a:endParaRPr lang="pl-PL" b="1" dirty="0">
              <a:solidFill>
                <a:srgbClr val="343541"/>
              </a:solidFill>
              <a:latin typeface="Söhne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343541"/>
                </a:solidFill>
                <a:latin typeface="Söhne"/>
              </a:rPr>
              <a:t>2.</a:t>
            </a:r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 </a:t>
            </a:r>
            <a:r>
              <a:rPr lang="cs-CZ" b="1" i="0" dirty="0">
                <a:solidFill>
                  <a:srgbClr val="343541"/>
                </a:solidFill>
                <a:effectLst/>
                <a:latin typeface="Söhne"/>
              </a:rPr>
              <a:t>Co je halucinace?</a:t>
            </a:r>
            <a:endParaRPr lang="pl-PL" b="1" dirty="0">
              <a:solidFill>
                <a:srgbClr val="343541"/>
              </a:solidFill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Porucha pozornosti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Porucha paměti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Porucha vnímání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09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FBBD8-FA8A-4DD3-83BC-B74C29AF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POZNÁVACÍ PROCESY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952F381-8AF7-4ECE-896A-437A148F5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14154"/>
              </p:ext>
            </p:extLst>
          </p:nvPr>
        </p:nvGraphicFramePr>
        <p:xfrm>
          <a:off x="320675" y="1011238"/>
          <a:ext cx="10117138" cy="507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72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DA287-8475-9047-9783-E2134203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CB359-04C1-45C3-1C8F-0408ED95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20"/>
              </a:spcBef>
              <a:spcAft>
                <a:spcPts val="0"/>
              </a:spcAft>
            </a:pPr>
            <a:r>
              <a:rPr lang="cs-CZ" sz="2400" b="1" spc="-2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Zaměřenost a soustředěnost duševní činnosti na určitý objekt nebo děj</a:t>
            </a:r>
          </a:p>
          <a:p>
            <a:pPr marL="6350">
              <a:spcBef>
                <a:spcPts val="1320"/>
              </a:spcBef>
              <a:spcAft>
                <a:spcPts val="0"/>
              </a:spcAft>
            </a:pPr>
            <a:r>
              <a:rPr lang="cs-CZ" sz="24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Závisí na</a:t>
            </a:r>
            <a:r>
              <a:rPr lang="cs-CZ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spcBef>
                <a:spcPts val="132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810260" algn="l"/>
              </a:tabLst>
            </a:pPr>
            <a:r>
              <a:rPr lang="cs-CZ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stupni vývoje jedince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  <a:tabLst>
                <a:tab pos="810260" algn="l"/>
              </a:tabLst>
            </a:pPr>
            <a:r>
              <a:rPr lang="cs-CZ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aktuálních podmínkách organismu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  <a:tabLst>
                <a:tab pos="810260" algn="l"/>
              </a:tabLst>
            </a:pPr>
            <a:r>
              <a:rPr lang="cs-CZ" sz="24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motivaci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  <a:tabLst>
                <a:tab pos="810260" algn="l"/>
              </a:tabLst>
            </a:pPr>
            <a:r>
              <a:rPr lang="cs-CZ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vlastnostech objektu (roli hraje nápadnost, neočekávanost, novost vnímaného)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pozorností závisí efektivnost vnímání, učení, paměťového vybavení obsahů, myšlení,</a:t>
            </a:r>
            <a:br>
              <a:rPr lang="cs-CZ" sz="2400" b="1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spc="-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percepce i komunikace.</a:t>
            </a:r>
            <a:endParaRPr lang="cs-CZ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89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1E996-3BFD-F812-D928-4CEC7839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4" y="919890"/>
            <a:ext cx="6429865" cy="1295634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CHARAKTERISTIKA POZORNOSTI</a:t>
            </a:r>
          </a:p>
        </p:txBody>
      </p:sp>
      <p:pic>
        <p:nvPicPr>
          <p:cNvPr id="1026" name="Picture 2" descr="10 tipů ke zvýšení tvé pozornosti - Prazsky Barcamp">
            <a:extLst>
              <a:ext uri="{FF2B5EF4-FFF2-40B4-BE49-F238E27FC236}">
                <a16:creationId xmlns:a16="http://schemas.microsoft.com/office/drawing/2014/main" id="{0566C662-05E8-471C-5495-BC927F11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18" y="1035459"/>
            <a:ext cx="3573493" cy="35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B991AFC-21D0-28BD-C527-F66B1B56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D4420C61-30B9-D26F-6720-C32154CA3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38505720-2558-A390-8612-99A55D48F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F720743B-9C97-37DF-D56A-D2A9E750B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9C3539A-A126-556F-3B61-690C785C7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E5089FB1-F28D-0DD0-436F-D094F3C82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DE971-87CE-7AC3-115B-3E7B7CB6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903" y="2686639"/>
            <a:ext cx="5815963" cy="4044099"/>
          </a:xfrm>
        </p:spPr>
        <p:txBody>
          <a:bodyPr>
            <a:normAutofit/>
          </a:bodyPr>
          <a:lstStyle/>
          <a:p>
            <a:r>
              <a:rPr lang="cs-CZ" b="1" spc="-2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TRVÁNÍ</a:t>
            </a:r>
            <a:br>
              <a:rPr lang="cs-CZ" b="1" spc="-2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spc="-3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INTENZITA</a:t>
            </a:r>
            <a:br>
              <a:rPr lang="cs-CZ" b="1" spc="-3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spc="-1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ROZSAH</a:t>
            </a:r>
            <a:br>
              <a:rPr lang="cs-CZ" b="1" spc="-1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spc="-2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FLEXIBILITA, PRUŽNOST</a:t>
            </a:r>
            <a:r>
              <a:rPr lang="cs-CZ" spc="-2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někdy </a:t>
            </a:r>
            <a:r>
              <a:rPr lang="cs-CZ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důležitá flexibilita, </a:t>
            </a:r>
            <a:r>
              <a:rPr lang="cs-CZ" spc="-3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jindy fixace </a:t>
            </a:r>
            <a:r>
              <a:rPr lang="cs-CZ" spc="-3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pozornosti</a:t>
            </a:r>
            <a:endParaRPr lang="cs-CZ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9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E94A9-7972-8829-35D0-4DB60777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4" y="365125"/>
            <a:ext cx="10116766" cy="646551"/>
          </a:xfrm>
        </p:spPr>
        <p:txBody>
          <a:bodyPr/>
          <a:lstStyle/>
          <a:p>
            <a:pPr algn="ctr"/>
            <a:r>
              <a:rPr lang="cs-CZ" dirty="0"/>
              <a:t>DRUHY POZORNOSTI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77AD26-F969-F877-42E0-D131C4CF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ZÁMĚRNÁ, AKTIVNÍ  </a:t>
            </a:r>
            <a:r>
              <a:rPr lang="cs-CZ" dirty="0">
                <a:solidFill>
                  <a:schemeClr val="tx1"/>
                </a:solidFill>
              </a:rPr>
              <a:t>- vědomě, úmyslně zaměřené s cílem vyřešit úkol</a:t>
            </a:r>
          </a:p>
          <a:p>
            <a:r>
              <a:rPr lang="cs-CZ" b="1" dirty="0">
                <a:solidFill>
                  <a:schemeClr val="tx1"/>
                </a:solidFill>
              </a:rPr>
              <a:t>BEZDĚČNÁ, PASIVNÍ </a:t>
            </a:r>
            <a:r>
              <a:rPr lang="cs-CZ" dirty="0">
                <a:solidFill>
                  <a:schemeClr val="tx1"/>
                </a:solidFill>
              </a:rPr>
              <a:t>– nezávislá na úmyslu člověka, nejčastěji vyvolaná novostí, náhlostí, kontrastností podnětu a jeho umístěním v zorném poli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05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83C1A-7643-902B-DBEE-22B7A4FD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DRUHY POZORNOSTI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9DB82-DEAB-392F-C471-0EE2F28C3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">
              <a:spcBef>
                <a:spcPts val="1320"/>
              </a:spcBef>
              <a:spcAft>
                <a:spcPts val="0"/>
              </a:spcAft>
            </a:pPr>
            <a:r>
              <a:rPr lang="cs-CZ" sz="2400" b="1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ROZDĚLENÁ</a:t>
            </a:r>
            <a:r>
              <a:rPr lang="cs-CZ" sz="24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- schopnost věnovat pozornost a zpracovat informace přicházející</a:t>
            </a:r>
            <a:endParaRPr lang="cs-CZ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spc="-2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 více než jednoho zdroje současně</a:t>
            </a:r>
            <a:endParaRPr lang="cs-CZ" sz="2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4130">
              <a:lnSpc>
                <a:spcPct val="150000"/>
              </a:lnSpc>
              <a:spcBef>
                <a:spcPts val="1345"/>
              </a:spcBef>
              <a:spcAft>
                <a:spcPts val="0"/>
              </a:spcAft>
            </a:pPr>
            <a:r>
              <a:rPr lang="cs-CZ" sz="2400" b="1" spc="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SELEKTIVNÍ (VÝBĚROVÁ) </a:t>
            </a:r>
            <a:r>
              <a:rPr lang="cs-CZ" sz="2400" b="1" spc="10" dirty="0">
                <a:solidFill>
                  <a:schemeClr val="tx1"/>
                </a:solidFill>
                <a:ea typeface="Times New Roman" panose="02020603050405020304" pitchFamily="18" charset="0"/>
              </a:rPr>
              <a:t>- s</a:t>
            </a:r>
            <a:r>
              <a:rPr lang="cs-CZ" sz="2400" spc="10" dirty="0">
                <a:solidFill>
                  <a:schemeClr val="tx1"/>
                </a:solidFill>
                <a:ea typeface="Times New Roman" panose="02020603050405020304" pitchFamily="18" charset="0"/>
              </a:rPr>
              <a:t>chopnost věnovat pozornost jedinému předmětu umístěnému na pozadí rušivých podnětů</a:t>
            </a:r>
          </a:p>
          <a:p>
            <a:pPr marL="0" indent="0">
              <a:lnSpc>
                <a:spcPct val="150000"/>
              </a:lnSpc>
              <a:spcBef>
                <a:spcPts val="1345"/>
              </a:spcBef>
              <a:spcAft>
                <a:spcPts val="0"/>
              </a:spcAft>
              <a:buNone/>
            </a:pPr>
            <a:r>
              <a:rPr lang="cs-CZ" sz="2400" spc="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cs-CZ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lověk z neustále dopadajících podnětů </a:t>
            </a:r>
            <a:r>
              <a:rPr lang="cs-CZ" sz="2400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vybírá ty, které jsou pro něho v daném okamžiku důležité.</a:t>
            </a:r>
            <a:endParaRPr lang="cs-CZ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130">
              <a:lnSpc>
                <a:spcPct val="150000"/>
              </a:lnSpc>
              <a:spcBef>
                <a:spcPts val="1345"/>
              </a:spcBef>
              <a:spcAft>
                <a:spcPts val="0"/>
              </a:spcAft>
            </a:pPr>
            <a:endParaRPr lang="cs-CZ" sz="24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7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7670B-6E06-7160-3E73-5DC6A410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02198"/>
            <a:ext cx="4952999" cy="1413326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PORUCHY POZORNOSTI</a:t>
            </a:r>
          </a:p>
        </p:txBody>
      </p:sp>
      <p:pic>
        <p:nvPicPr>
          <p:cNvPr id="2050" name="Picture 2" descr="porucha aktivity a pozornosti – Seznam.cz">
            <a:extLst>
              <a:ext uri="{FF2B5EF4-FFF2-40B4-BE49-F238E27FC236}">
                <a16:creationId xmlns:a16="http://schemas.microsoft.com/office/drawing/2014/main" id="{0EA2640F-A11A-7114-7CDB-0C74979E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18" y="1837305"/>
            <a:ext cx="4010352" cy="26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9B991AFC-21D0-28BD-C527-F66B1B56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D4420C61-30B9-D26F-6720-C32154CA3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id="{38505720-2558-A390-8612-99A55D48F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F720743B-9C97-37DF-D56A-D2A9E750B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39C3539A-A126-556F-3B61-690C785C7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E5089FB1-F28D-0DD0-436F-D094F3C82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FF763-1927-FCB1-9B5C-2AA9EDAD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6243"/>
            <a:ext cx="4169790" cy="345955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tabLst>
                <a:tab pos="472440" algn="l"/>
              </a:tabLst>
            </a:pPr>
            <a:r>
              <a:rPr lang="cs-CZ" sz="2400" b="1" spc="-3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HYPERPROSEXIE </a:t>
            </a:r>
            <a:r>
              <a:rPr lang="cs-CZ" sz="2400" spc="-3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přemíra soustředění, fixní, utkvělé myšlenky</a:t>
            </a:r>
            <a:endParaRPr lang="cs-CZ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tabLst>
                <a:tab pos="472440" algn="l"/>
              </a:tabLst>
            </a:pPr>
            <a:r>
              <a:rPr lang="cs-CZ" sz="2400" b="1" spc="-1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HYPOPROSEXIE</a:t>
            </a:r>
            <a:r>
              <a:rPr lang="cs-CZ" sz="2400" spc="-1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zúžení pozornosti</a:t>
            </a:r>
            <a:endParaRPr lang="cs-CZ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tabLst>
                <a:tab pos="472440" algn="l"/>
              </a:tabLst>
            </a:pPr>
            <a:r>
              <a:rPr lang="cs-CZ" sz="2400" b="1" spc="-3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APROSEXIE</a:t>
            </a:r>
            <a:r>
              <a:rPr lang="cs-CZ" sz="2400" spc="-3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neschopnost soustředění</a:t>
            </a:r>
            <a:endParaRPr lang="cs-CZ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4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184" y="1466264"/>
            <a:ext cx="6817239" cy="891330"/>
          </a:xfrm>
        </p:spPr>
        <p:txBody>
          <a:bodyPr anchor="b">
            <a:normAutofit/>
          </a:bodyPr>
          <a:lstStyle/>
          <a:p>
            <a:r>
              <a:rPr lang="cs-CZ" b="1" dirty="0"/>
              <a:t>CO UŽ VÍME O UČENÍ</a:t>
            </a:r>
          </a:p>
        </p:txBody>
      </p:sp>
      <p:pic>
        <p:nvPicPr>
          <p:cNvPr id="4" name="Picture 2" descr="TIP: Jak se správně učit | Blog Mall.c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r="837" b="-1"/>
          <a:stretch/>
        </p:blipFill>
        <p:spPr bwMode="auto">
          <a:xfrm>
            <a:off x="929726" y="1466264"/>
            <a:ext cx="3005554" cy="14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čení není vrozené – vyzkoušeno u šimpanzů | Asenior.cz">
            <a:extLst>
              <a:ext uri="{FF2B5EF4-FFF2-40B4-BE49-F238E27FC236}">
                <a16:creationId xmlns:a16="http://schemas.microsoft.com/office/drawing/2014/main" id="{677BA33C-B367-485D-9934-3076BA94E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0" r="-2" b="7394"/>
          <a:stretch/>
        </p:blipFill>
        <p:spPr bwMode="auto">
          <a:xfrm>
            <a:off x="929726" y="3447510"/>
            <a:ext cx="3100934" cy="14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184" y="2771480"/>
            <a:ext cx="5420413" cy="3060475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Dlouhodobá paměť umožňuje vytvářet vědomosti, dovednosti, je předpokladem pro </a:t>
            </a:r>
            <a:r>
              <a:rPr lang="cs-CZ" sz="2000" b="1" dirty="0">
                <a:solidFill>
                  <a:schemeClr val="tx1"/>
                </a:solidFill>
              </a:rPr>
              <a:t>UČENÍ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Inteligence je soubor </a:t>
            </a:r>
            <a:r>
              <a:rPr lang="cs-CZ" sz="2000" b="1" dirty="0">
                <a:solidFill>
                  <a:schemeClr val="tx1"/>
                </a:solidFill>
              </a:rPr>
              <a:t>kognitivních schopností</a:t>
            </a:r>
            <a:r>
              <a:rPr lang="cs-CZ" sz="2000" dirty="0">
                <a:solidFill>
                  <a:schemeClr val="tx1"/>
                </a:solidFill>
              </a:rPr>
              <a:t>, které umožňují </a:t>
            </a:r>
            <a:r>
              <a:rPr lang="cs-CZ" sz="2000" b="1" dirty="0">
                <a:solidFill>
                  <a:schemeClr val="tx1"/>
                </a:solidFill>
              </a:rPr>
              <a:t>učení a řešení problémů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pPr marL="3525837" lvl="8" indent="0">
              <a:buNone/>
            </a:pPr>
            <a:endParaRPr lang="cs-CZ" sz="2000" dirty="0"/>
          </a:p>
          <a:p>
            <a:endParaRPr lang="cs-CZ" sz="2000" dirty="0"/>
          </a:p>
        </p:txBody>
      </p:sp>
      <p:grpSp>
        <p:nvGrpSpPr>
          <p:cNvPr id="31" name="Group 18">
            <a:extLst>
              <a:ext uri="{FF2B5EF4-FFF2-40B4-BE49-F238E27FC236}">
                <a16:creationId xmlns:a16="http://schemas.microsoft.com/office/drawing/2014/main" id="{5AE92083-24AA-7071-CFD2-79FF2AE8C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E03B72-6836-7B65-EFDC-65E86B74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E09BF0CE-18F8-59B7-0DF5-68B6A4F3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58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Učení znamená </a:t>
            </a:r>
            <a:r>
              <a:rPr lang="cs-CZ" b="1" dirty="0">
                <a:solidFill>
                  <a:schemeClr val="tx1"/>
                </a:solidFill>
              </a:rPr>
              <a:t>získávání zkušeností</a:t>
            </a:r>
            <a:r>
              <a:rPr lang="cs-CZ" dirty="0">
                <a:solidFill>
                  <a:schemeClr val="tx1"/>
                </a:solidFill>
              </a:rPr>
              <a:t>, utváření a pozměňování jedince v průběhu jeho celého života.</a:t>
            </a:r>
          </a:p>
          <a:p>
            <a:r>
              <a:rPr lang="cs-CZ" dirty="0">
                <a:solidFill>
                  <a:schemeClr val="tx1"/>
                </a:solidFill>
              </a:rPr>
              <a:t>Učení je proces získávání a </a:t>
            </a:r>
            <a:r>
              <a:rPr lang="cs-CZ" b="1" dirty="0">
                <a:solidFill>
                  <a:schemeClr val="tx1"/>
                </a:solidFill>
              </a:rPr>
              <a:t>předávání zkušeností</a:t>
            </a:r>
            <a:r>
              <a:rPr lang="cs-CZ" dirty="0">
                <a:solidFill>
                  <a:schemeClr val="tx1"/>
                </a:solidFill>
              </a:rPr>
              <a:t>, návyků, dovedností, znalostí, hodnot apod.</a:t>
            </a:r>
          </a:p>
          <a:p>
            <a:r>
              <a:rPr lang="cs-CZ" b="1" dirty="0">
                <a:solidFill>
                  <a:schemeClr val="tx1"/>
                </a:solidFill>
              </a:rPr>
              <a:t>Naučené je opakem vrozeného</a:t>
            </a:r>
            <a:r>
              <a:rPr lang="cs-CZ" dirty="0">
                <a:solidFill>
                  <a:schemeClr val="tx1"/>
                </a:solidFill>
              </a:rPr>
              <a:t>. Učí se jak lidé, tak i zvířata.</a:t>
            </a:r>
          </a:p>
          <a:p>
            <a:r>
              <a:rPr lang="cs-CZ" dirty="0">
                <a:solidFill>
                  <a:schemeClr val="tx1"/>
                </a:solidFill>
              </a:rPr>
              <a:t>Učením se zabývá kromě psychologie celá řada věd: etologie, pedagogika, filozofie, sociologie apod.</a:t>
            </a:r>
          </a:p>
        </p:txBody>
      </p:sp>
    </p:spTree>
    <p:extLst>
      <p:ext uri="{BB962C8B-B14F-4D97-AF65-F5344CB8AC3E}">
        <p14:creationId xmlns:p14="http://schemas.microsoft.com/office/powerpoint/2010/main" val="220759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8430" y="741392"/>
            <a:ext cx="5750350" cy="1125116"/>
          </a:xfrm>
        </p:spPr>
        <p:txBody>
          <a:bodyPr anchor="b">
            <a:normAutofit/>
          </a:bodyPr>
          <a:lstStyle/>
          <a:p>
            <a:r>
              <a:rPr lang="cs-CZ" b="1" dirty="0"/>
              <a:t>FUNKCE UČENÍ</a:t>
            </a:r>
          </a:p>
        </p:txBody>
      </p:sp>
      <p:pic>
        <p:nvPicPr>
          <p:cNvPr id="2050" name="Picture 2" descr="Adaptace na změnu klimatu v souvislostech... skutečné hrozby a možnosti  řešení - TZB-info">
            <a:extLst>
              <a:ext uri="{FF2B5EF4-FFF2-40B4-BE49-F238E27FC236}">
                <a16:creationId xmlns:a16="http://schemas.microsoft.com/office/drawing/2014/main" id="{75465C4E-C56C-4B26-B285-8F4B4AB5F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7085" b="1"/>
          <a:stretch/>
        </p:blipFill>
        <p:spPr bwMode="auto">
          <a:xfrm>
            <a:off x="787114" y="1084284"/>
            <a:ext cx="2773421" cy="38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0535" y="2366129"/>
            <a:ext cx="6639267" cy="3648172"/>
          </a:xfrm>
        </p:spPr>
        <p:txBody>
          <a:bodyPr anchor="t">
            <a:norm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Funkcí učení je adaptace</a:t>
            </a:r>
            <a:r>
              <a:rPr lang="cs-CZ" sz="1900" dirty="0">
                <a:solidFill>
                  <a:schemeClr val="tx1"/>
                </a:solidFill>
              </a:rPr>
              <a:t> na prostředí, v němž jedinec žije. Ve vztahu k němu může mít proměna daná učením adaptivní (přizpůsobivý) i maladaptivní (nepřizpůsobivý) charakter. </a:t>
            </a:r>
          </a:p>
          <a:p>
            <a:r>
              <a:rPr lang="cs-CZ" sz="1900" dirty="0">
                <a:solidFill>
                  <a:schemeClr val="tx1"/>
                </a:solidFill>
              </a:rPr>
              <a:t>Lidské učení </a:t>
            </a:r>
            <a:r>
              <a:rPr lang="cs-CZ" sz="1900" b="1" dirty="0">
                <a:solidFill>
                  <a:schemeClr val="tx1"/>
                </a:solidFill>
              </a:rPr>
              <a:t>přizpůsobuje</a:t>
            </a:r>
            <a:r>
              <a:rPr lang="cs-CZ" sz="1900" dirty="0">
                <a:solidFill>
                  <a:schemeClr val="tx1"/>
                </a:solidFill>
              </a:rPr>
              <a:t> člověka společenských podmínkám a požadavkům.</a:t>
            </a:r>
          </a:p>
          <a:p>
            <a:r>
              <a:rPr lang="cs-CZ" sz="1900" dirty="0">
                <a:solidFill>
                  <a:schemeClr val="tx1"/>
                </a:solidFill>
              </a:rPr>
              <a:t>Adaptace může za určitých okolností prožívání a chování i zhoršovat. Člověk se může např. naučit reagovat ve stresu agresí.</a:t>
            </a:r>
          </a:p>
          <a:p>
            <a:endParaRPr lang="cs-CZ" sz="1900" dirty="0"/>
          </a:p>
        </p:txBody>
      </p: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16C73AF9-0D33-5C66-5D79-0D012990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ED96FD6F-5EE9-36C7-C200-3111EF6D0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62A39BB2-02C1-8A8B-8021-68446E04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7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VÝSLEDEK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Výsledkem učení je zkušenost</a:t>
            </a:r>
            <a:r>
              <a:rPr lang="cs-CZ" dirty="0">
                <a:solidFill>
                  <a:schemeClr val="tx1"/>
                </a:solidFill>
              </a:rPr>
              <a:t>, která má charakter nějaké změny (např. postoje, chování atd.). </a:t>
            </a:r>
          </a:p>
          <a:p>
            <a:r>
              <a:rPr lang="cs-CZ" dirty="0">
                <a:solidFill>
                  <a:schemeClr val="tx1"/>
                </a:solidFill>
              </a:rPr>
              <a:t>Člověk se učí různým způsobem, získává různé zkušenosti, které jsou ovlivněny mnoha vnějšími i vnitřními podněty.</a:t>
            </a:r>
          </a:p>
          <a:p>
            <a:r>
              <a:rPr lang="cs-CZ" dirty="0">
                <a:solidFill>
                  <a:schemeClr val="tx1"/>
                </a:solidFill>
              </a:rPr>
              <a:t>V učení se </a:t>
            </a:r>
            <a:r>
              <a:rPr lang="cs-CZ" b="1" dirty="0">
                <a:solidFill>
                  <a:schemeClr val="tx1"/>
                </a:solidFill>
              </a:rPr>
              <a:t>odráží závislost lidského chování na vnějších vlivech</a:t>
            </a:r>
            <a:r>
              <a:rPr lang="cs-CZ" dirty="0">
                <a:solidFill>
                  <a:schemeClr val="tx1"/>
                </a:solidFill>
              </a:rPr>
              <a:t>, která má charakter interakce mezi organismem daného jedince a těmito podněty.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1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OPAKOVÁNÍ KOGNITIVNÍ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rgbClr val="343541"/>
                </a:solidFill>
                <a:effectLst/>
                <a:latin typeface="Söhne"/>
              </a:rPr>
              <a:t>3. Co patří do myšlenkových operací? 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Analýza, syntéza, abstrakce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Analýza, syntéza, hyperbola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Analýza, syntéza, paralýza </a:t>
            </a:r>
          </a:p>
          <a:p>
            <a:pPr marL="0" indent="0">
              <a:buNone/>
            </a:pPr>
            <a:endParaRPr lang="pl-PL" b="1" dirty="0">
              <a:solidFill>
                <a:srgbClr val="343541"/>
              </a:solidFill>
              <a:latin typeface="Söhne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343541"/>
                </a:solidFill>
                <a:latin typeface="Söhne"/>
              </a:rPr>
              <a:t>4</a:t>
            </a:r>
            <a:r>
              <a:rPr lang="pl-PL" b="1">
                <a:solidFill>
                  <a:srgbClr val="343541"/>
                </a:solidFill>
                <a:latin typeface="Söhne"/>
              </a:rPr>
              <a:t>.</a:t>
            </a:r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 </a:t>
            </a:r>
            <a:r>
              <a:rPr lang="cs-CZ" b="1" i="0" dirty="0">
                <a:solidFill>
                  <a:srgbClr val="343541"/>
                </a:solidFill>
                <a:effectLst/>
                <a:latin typeface="Söhne"/>
              </a:rPr>
              <a:t>Co je halucinace?</a:t>
            </a:r>
            <a:endParaRPr lang="pl-PL" b="1" dirty="0">
              <a:solidFill>
                <a:srgbClr val="343541"/>
              </a:solidFill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Porucha pozornosti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Porucha paměti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Porucha vnímání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71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1233" y="1159496"/>
            <a:ext cx="7262567" cy="1381009"/>
          </a:xfrm>
        </p:spPr>
        <p:txBody>
          <a:bodyPr anchor="t">
            <a:normAutofit/>
          </a:bodyPr>
          <a:lstStyle/>
          <a:p>
            <a:r>
              <a:rPr lang="cs-CZ" b="1" dirty="0"/>
              <a:t>PAMĚŤ</a:t>
            </a:r>
          </a:p>
        </p:txBody>
      </p:sp>
      <p:pic>
        <p:nvPicPr>
          <p:cNvPr id="4" name="Picture 2" descr="Pracovní paměť | Mentem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" b="14485"/>
          <a:stretch/>
        </p:blipFill>
        <p:spPr bwMode="auto">
          <a:xfrm>
            <a:off x="742122" y="1642978"/>
            <a:ext cx="2990892" cy="25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8738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6136" y="2055043"/>
            <a:ext cx="5467546" cy="393181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Nezbytným</a:t>
            </a:r>
            <a:r>
              <a:rPr lang="cs-CZ" dirty="0">
                <a:solidFill>
                  <a:schemeClr val="tx1"/>
                </a:solidFill>
              </a:rPr>
              <a:t> předpokladem učení je paměť, bez zafixování zkušenosti by učení nebylo možné. </a:t>
            </a:r>
          </a:p>
          <a:p>
            <a:r>
              <a:rPr lang="cs-CZ" dirty="0">
                <a:solidFill>
                  <a:schemeClr val="tx1"/>
                </a:solidFill>
              </a:rPr>
              <a:t>V paměti je uložen výsledek učení, ať už má jakoukoli formu a vede k jakémukoli efektu, pozitivnímu či negativnímu.</a:t>
            </a:r>
          </a:p>
        </p:txBody>
      </p:sp>
    </p:spTree>
    <p:extLst>
      <p:ext uri="{BB962C8B-B14F-4D97-AF65-F5344CB8AC3E}">
        <p14:creationId xmlns:p14="http://schemas.microsoft.com/office/powerpoint/2010/main" val="218427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>
                <a:solidFill>
                  <a:srgbClr val="00B0F0"/>
                </a:solidFill>
              </a:rPr>
              <a:t>TYPY UČENÍ</a:t>
            </a:r>
            <a:endParaRPr lang="cs-CZ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AE3BAF2-2E87-E8A0-99DE-626E68AFC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01587"/>
              </p:ext>
            </p:extLst>
          </p:nvPr>
        </p:nvGraphicFramePr>
        <p:xfrm>
          <a:off x="321014" y="1011676"/>
          <a:ext cx="10116766" cy="507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62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cs-CZ" b="1"/>
              <a:t>VTISKÁNÍ (IMPRINTING)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839" y="2360646"/>
            <a:ext cx="4651205" cy="379346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Učení, které má určitý genetický základ a probíhá zejména v </a:t>
            </a:r>
            <a:r>
              <a:rPr lang="cs-CZ" sz="2800" b="1" dirty="0">
                <a:solidFill>
                  <a:schemeClr val="tx1"/>
                </a:solidFill>
              </a:rPr>
              <a:t>raných vývojových fázích </a:t>
            </a:r>
            <a:r>
              <a:rPr lang="cs-CZ" sz="2800" dirty="0">
                <a:solidFill>
                  <a:schemeClr val="tx1"/>
                </a:solidFill>
              </a:rPr>
              <a:t>- např. housata</a:t>
            </a:r>
          </a:p>
        </p:txBody>
      </p:sp>
      <p:pic>
        <p:nvPicPr>
          <p:cNvPr id="4" name="Picture 12" descr="ZE ŽIVOTA HUSY – odchov housat | Drůbež | Články - ChovZvířat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r="11910" b="1"/>
          <a:stretch/>
        </p:blipFill>
        <p:spPr bwMode="auto">
          <a:xfrm>
            <a:off x="6578082" y="2360647"/>
            <a:ext cx="2799183" cy="27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5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/>
              <a:t>HABITUACE (PŘIVYKÁNÍ) x SENZITIZACE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2" y="2438400"/>
            <a:ext cx="5498322" cy="3790328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Habituace </a:t>
            </a:r>
            <a:r>
              <a:rPr lang="cs-CZ" dirty="0">
                <a:solidFill>
                  <a:schemeClr val="tx1"/>
                </a:solidFill>
              </a:rPr>
              <a:t>neboli přivykání je útlum reakce na takové podněty, o kterých jedinec nabyl dojmu, že nejsou důležité a reagovat na ně je tím pádem zbytečné.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Senzitizace</a:t>
            </a:r>
            <a:r>
              <a:rPr lang="cs-CZ" dirty="0">
                <a:solidFill>
                  <a:schemeClr val="tx1"/>
                </a:solidFill>
              </a:rPr>
              <a:t> je opak habituace tzn. nárůst vnímavosti vůči určitým podnětům.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Spolknutí mouchy - fobie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6" descr="Krokodýl Dundee / Crocodile Dundee (1986) | ČSFD.c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3172"/>
          <a:stretch/>
        </p:blipFill>
        <p:spPr bwMode="auto">
          <a:xfrm>
            <a:off x="186632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5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22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/>
              <a:t>UČENÍ POKUS - OMYL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Učení pokus – omyl probíhá na základě náhodných pokusů s tím, že se fixuje ten pokus, který vedl k úspěchu.</a:t>
            </a:r>
          </a:p>
          <a:p>
            <a:r>
              <a:rPr lang="cs-CZ" sz="2200" dirty="0">
                <a:solidFill>
                  <a:schemeClr val="tx1"/>
                </a:solidFill>
              </a:rPr>
              <a:t>Tento postup se často užívá při snaze o vyřešení hlavolamů, při bloudění po neznámém městě atp.</a:t>
            </a:r>
          </a:p>
          <a:p>
            <a:r>
              <a:rPr lang="cs-CZ" sz="2200" dirty="0">
                <a:hlinkClick r:id="rId2"/>
              </a:rPr>
              <a:t>https://www.youtube.com/watch?v=oLNoKpKdshk</a:t>
            </a:r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3074" name="Picture 2" descr="Pokus omyl a tak dokola. :: Forex naruby">
            <a:extLst>
              <a:ext uri="{FF2B5EF4-FFF2-40B4-BE49-F238E27FC236}">
                <a16:creationId xmlns:a16="http://schemas.microsoft.com/office/drawing/2014/main" id="{2D580BC8-E19C-49C1-84E5-EACA8D75C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24175" b="2"/>
          <a:stretch/>
        </p:blipFill>
        <p:spPr bwMode="auto">
          <a:xfrm>
            <a:off x="7466030" y="2093976"/>
            <a:ext cx="4150692" cy="43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54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UČENÍ VHLEDEM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O učení vhledem se hovoří tehdy, když dojde ke </a:t>
            </a:r>
            <a:r>
              <a:rPr lang="cs-CZ" b="1" dirty="0">
                <a:solidFill>
                  <a:schemeClr val="tx1"/>
                </a:solidFill>
              </a:rPr>
              <a:t>spontánnímu a náhlému </a:t>
            </a:r>
            <a:r>
              <a:rPr lang="cs-CZ" dirty="0">
                <a:solidFill>
                  <a:schemeClr val="tx1"/>
                </a:solidFill>
              </a:rPr>
              <a:t>pochopení situace - na konci stojí pocit (a někdy i citoslovce) "AHA (takhle to tedy je)" - odtud také pojem "aha-zážitek." </a:t>
            </a:r>
          </a:p>
          <a:p>
            <a:r>
              <a:rPr lang="cs-CZ" dirty="0">
                <a:solidFill>
                  <a:schemeClr val="tx1"/>
                </a:solidFill>
              </a:rPr>
              <a:t>Podstatou je, že jedinec v určitém momentu řešení problému najednou celou situaci "</a:t>
            </a:r>
            <a:r>
              <a:rPr lang="cs-CZ" b="1" dirty="0">
                <a:solidFill>
                  <a:schemeClr val="tx1"/>
                </a:solidFill>
              </a:rPr>
              <a:t>uchopí</a:t>
            </a:r>
            <a:r>
              <a:rPr lang="cs-CZ" dirty="0">
                <a:solidFill>
                  <a:schemeClr val="tx1"/>
                </a:solidFill>
              </a:rPr>
              <a:t>" - vidí ji jako komplex a chápe její logiku. </a:t>
            </a:r>
          </a:p>
          <a:p>
            <a:r>
              <a:rPr lang="cs-CZ" dirty="0"/>
              <a:t>https://www.youtube.com/watch?v=fPz6uvIbWZE</a:t>
            </a:r>
          </a:p>
        </p:txBody>
      </p:sp>
    </p:spTree>
    <p:extLst>
      <p:ext uri="{BB962C8B-B14F-4D97-AF65-F5344CB8AC3E}">
        <p14:creationId xmlns:p14="http://schemas.microsoft.com/office/powerpoint/2010/main" val="229084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UČENÍ PODMIŇOVÁNÍM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Podstatou podmiňování je vytváření spojení na základě časové shody nebo následnosti. Obecně lze rozlišovat dva druhy učení podmiňováním:</a:t>
            </a:r>
          </a:p>
          <a:p>
            <a:r>
              <a:rPr lang="cs-CZ" b="1" dirty="0">
                <a:solidFill>
                  <a:schemeClr val="tx1"/>
                </a:solidFill>
              </a:rPr>
              <a:t>Klasické podmiňování</a:t>
            </a:r>
            <a:r>
              <a:rPr lang="cs-CZ" dirty="0">
                <a:solidFill>
                  <a:schemeClr val="tx1"/>
                </a:solidFill>
              </a:rPr>
              <a:t>, kde dochází k učení na bázi spojení dvou podnětů, z nichž jeden získává tímto spojením nový význam. Např. určitý zvuk signalizuje telefonní hovor, obrázek určitého jídla navozuje libé pocity apod.</a:t>
            </a:r>
          </a:p>
          <a:p>
            <a:r>
              <a:rPr lang="cs-CZ" b="1" dirty="0">
                <a:solidFill>
                  <a:schemeClr val="tx1"/>
                </a:solidFill>
              </a:rPr>
              <a:t>Operantní (instrumentální) podmiňování</a:t>
            </a:r>
            <a:r>
              <a:rPr lang="cs-CZ" dirty="0">
                <a:solidFill>
                  <a:schemeClr val="tx1"/>
                </a:solidFill>
              </a:rPr>
              <a:t>, v němž jde o spojení určité reakce s jejími důsledky. V tomto případě jde o učení následkům vlastního reagování, spojení určitého způsobu chování s dosažením uspokojení či neuspokojení.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264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6100" b="1"/>
              <a:t>KLASICKÉ PODMIŇOVÁNÍ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3000"/>
              </a:lnSpc>
            </a:pPr>
            <a:r>
              <a:rPr lang="cs-CZ" sz="3600" dirty="0">
                <a:solidFill>
                  <a:schemeClr val="tx1"/>
                </a:solidFill>
              </a:rPr>
              <a:t>Klasické podmiňování popsal slavný Rus Ivan P. Pavlov na základě svých pokusů se psy.</a:t>
            </a:r>
          </a:p>
          <a:p>
            <a:pPr>
              <a:lnSpc>
                <a:spcPct val="103000"/>
              </a:lnSpc>
            </a:pPr>
            <a:r>
              <a:rPr lang="cs-CZ" sz="3600" dirty="0">
                <a:solidFill>
                  <a:schemeClr val="tx1"/>
                </a:solidFill>
              </a:rPr>
              <a:t>Psi neslintají pouze v reakci na jídlo (což je vrozené), ale už před podáním potravy, když zaslechli typické zvuky - otevírání dveří a kroky krmičů.</a:t>
            </a:r>
          </a:p>
          <a:p>
            <a:pPr>
              <a:lnSpc>
                <a:spcPct val="103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03000"/>
              </a:lnSpc>
            </a:pPr>
            <a:endParaRPr lang="cs-CZ" sz="1500" dirty="0"/>
          </a:p>
          <a:p>
            <a:pPr>
              <a:lnSpc>
                <a:spcPct val="103000"/>
              </a:lnSpc>
            </a:pPr>
            <a:endParaRPr lang="cs-CZ" sz="1500" dirty="0"/>
          </a:p>
          <a:p>
            <a:pPr>
              <a:lnSpc>
                <a:spcPct val="103000"/>
              </a:lnSpc>
            </a:pPr>
            <a:endParaRPr lang="cs-CZ" sz="1500" dirty="0"/>
          </a:p>
          <a:p>
            <a:pPr>
              <a:lnSpc>
                <a:spcPct val="103000"/>
              </a:lnSpc>
            </a:pPr>
            <a:endParaRPr lang="cs-CZ" sz="1500" dirty="0">
              <a:solidFill>
                <a:schemeClr val="tx1"/>
              </a:solidFill>
            </a:endParaRPr>
          </a:p>
          <a:p>
            <a:pPr>
              <a:lnSpc>
                <a:spcPct val="103000"/>
              </a:lnSpc>
            </a:pPr>
            <a:r>
              <a:rPr lang="cs-CZ" sz="1800" dirty="0">
                <a:solidFill>
                  <a:schemeClr val="tx1"/>
                </a:solidFill>
              </a:rPr>
              <a:t>https://www.youtube.com/watch?v=uyjyoo1GkJE</a:t>
            </a:r>
          </a:p>
        </p:txBody>
      </p:sp>
      <p:pic>
        <p:nvPicPr>
          <p:cNvPr id="5" name="Picture 10" descr="I. P. Pavlov - Vhrs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9" r="-1" b="22792"/>
          <a:stretch/>
        </p:blipFill>
        <p:spPr bwMode="auto">
          <a:xfrm>
            <a:off x="9115719" y="4267201"/>
            <a:ext cx="2554665" cy="1635185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. P. Pavlov se zapsal do historie! | Kynologický magazín eCanis.cz">
            <a:extLst>
              <a:ext uri="{FF2B5EF4-FFF2-40B4-BE49-F238E27FC236}">
                <a16:creationId xmlns:a16="http://schemas.microsoft.com/office/drawing/2014/main" id="{E8E50D5C-D671-BFDC-71F5-3B5743A3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45" y="848412"/>
            <a:ext cx="4044113" cy="25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38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9004" y="1007713"/>
            <a:ext cx="10422917" cy="907714"/>
          </a:xfrm>
        </p:spPr>
        <p:txBody>
          <a:bodyPr anchor="b">
            <a:normAutofit/>
          </a:bodyPr>
          <a:lstStyle/>
          <a:p>
            <a:r>
              <a:rPr lang="cs-CZ" sz="3000" b="1" dirty="0"/>
              <a:t>OPERANTNÍ (INSTRUMENTÁLNÍ)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3665" y="2603242"/>
            <a:ext cx="7048942" cy="3625485"/>
          </a:xfrm>
        </p:spPr>
        <p:txBody>
          <a:bodyPr>
            <a:normAutofit/>
          </a:bodyPr>
          <a:lstStyle/>
          <a:p>
            <a:pPr>
              <a:lnSpc>
                <a:spcPct val="103000"/>
              </a:lnSpc>
            </a:pPr>
            <a:r>
              <a:rPr lang="cs-CZ" sz="1800" dirty="0">
                <a:solidFill>
                  <a:schemeClr val="tx1"/>
                </a:solidFill>
              </a:rPr>
              <a:t>Proces, kdy se člověk nebo zvíře </a:t>
            </a:r>
            <a:r>
              <a:rPr lang="cs-CZ" sz="1800" b="1" dirty="0">
                <a:solidFill>
                  <a:schemeClr val="tx1"/>
                </a:solidFill>
              </a:rPr>
              <a:t>učí z následků svého chování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3000"/>
              </a:lnSpc>
            </a:pPr>
            <a:r>
              <a:rPr lang="cs-CZ" sz="1800" dirty="0">
                <a:solidFill>
                  <a:schemeClr val="tx1"/>
                </a:solidFill>
              </a:rPr>
              <a:t>Chování organismu se skládá z prvků – </a:t>
            </a:r>
            <a:r>
              <a:rPr lang="cs-CZ" sz="1800" dirty="0" err="1">
                <a:solidFill>
                  <a:schemeClr val="tx1"/>
                </a:solidFill>
              </a:rPr>
              <a:t>operantů</a:t>
            </a:r>
            <a:r>
              <a:rPr lang="cs-CZ" sz="1800" dirty="0">
                <a:solidFill>
                  <a:schemeClr val="tx1"/>
                </a:solidFill>
              </a:rPr>
              <a:t>. Je-li některý </a:t>
            </a:r>
            <a:r>
              <a:rPr lang="cs-CZ" sz="1800" dirty="0" err="1">
                <a:solidFill>
                  <a:schemeClr val="tx1"/>
                </a:solidFill>
              </a:rPr>
              <a:t>operant</a:t>
            </a:r>
            <a:r>
              <a:rPr lang="cs-CZ" sz="1800" dirty="0">
                <a:solidFill>
                  <a:schemeClr val="tx1"/>
                </a:solidFill>
              </a:rPr>
              <a:t> zpevněn (např. odměnou) pravděpodobnost jeho opakování vzrůstá. </a:t>
            </a:r>
          </a:p>
          <a:p>
            <a:pPr>
              <a:lnSpc>
                <a:spcPct val="103000"/>
              </a:lnSpc>
            </a:pPr>
            <a:r>
              <a:rPr lang="cs-CZ" sz="1800" dirty="0">
                <a:solidFill>
                  <a:schemeClr val="tx1"/>
                </a:solidFill>
              </a:rPr>
              <a:t>Hladoví holubi – terč – klování</a:t>
            </a:r>
          </a:p>
          <a:p>
            <a:pPr>
              <a:lnSpc>
                <a:spcPct val="103000"/>
              </a:lnSpc>
            </a:pPr>
            <a:r>
              <a:rPr lang="cs-CZ" sz="1800" dirty="0">
                <a:solidFill>
                  <a:schemeClr val="tx1"/>
                </a:solidFill>
              </a:rPr>
              <a:t>Základním rozdílem mezi operantním a klasickým podmiňováním je ten, že zatímco u klasického zpevňuje podnět, u operantního je zpevňujícím činitelem odezva.</a:t>
            </a:r>
          </a:p>
          <a:p>
            <a:pPr>
              <a:lnSpc>
                <a:spcPct val="103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lnSpc>
                <a:spcPct val="103000"/>
              </a:lnSpc>
              <a:buNone/>
            </a:pPr>
            <a:endParaRPr lang="cs-CZ" sz="1400" dirty="0">
              <a:solidFill>
                <a:srgbClr val="00B0F0"/>
              </a:solidFill>
            </a:endParaRPr>
          </a:p>
          <a:p>
            <a:pPr>
              <a:lnSpc>
                <a:spcPct val="103000"/>
              </a:lnSpc>
            </a:pPr>
            <a:r>
              <a:rPr lang="cs-CZ" sz="1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https://www.youtube.com/watch?v=ZM18QFGOtsQ</a:t>
            </a:r>
            <a:r>
              <a:rPr lang="cs-CZ" sz="1400" dirty="0">
                <a:solidFill>
                  <a:srgbClr val="00B0F0"/>
                </a:solidFill>
              </a:rPr>
              <a:t> – od 2.20 min.- 6.45 min.</a:t>
            </a:r>
          </a:p>
        </p:txBody>
      </p:sp>
      <p:pic>
        <p:nvPicPr>
          <p:cNvPr id="4" name="Picture 2" descr="Český Brod po sporu s ochránci zvířat zrušil třetí odstřel holubů -  Ekolist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r="27525"/>
          <a:stretch/>
        </p:blipFill>
        <p:spPr bwMode="auto">
          <a:xfrm>
            <a:off x="690465" y="2362453"/>
            <a:ext cx="2063244" cy="18456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AB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5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OBSERVAČNÍ UČENÍ (UČENÍ NÁPODOBOU)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Jedinec se může učit i tehdy, když se nachází jen v pozici </a:t>
            </a:r>
            <a:r>
              <a:rPr lang="cs-CZ" b="1" dirty="0">
                <a:solidFill>
                  <a:schemeClr val="tx1"/>
                </a:solidFill>
              </a:rPr>
              <a:t>pozorovatele </a:t>
            </a:r>
            <a:r>
              <a:rPr lang="cs-CZ" dirty="0">
                <a:solidFill>
                  <a:schemeClr val="tx1"/>
                </a:solidFill>
              </a:rPr>
              <a:t>nějaké akce </a:t>
            </a:r>
          </a:p>
          <a:p>
            <a:r>
              <a:rPr lang="cs-CZ" dirty="0">
                <a:solidFill>
                  <a:schemeClr val="tx1"/>
                </a:solidFill>
              </a:rPr>
              <a:t>To je založeno na pozorování druhých (tzv. modelů) a uplatňuje se zde zástupné zpevňování: Zjednodušeně lze říci, že pokud je jedinec svědkem toho, že model je za své chování potrestán, pravděpodobně u sebe toto chování v budoucnu potlačí, a naopak fixuje způsoby jednání, které měly pro model pozitivní důsledek. </a:t>
            </a:r>
          </a:p>
          <a:p>
            <a:r>
              <a:rPr lang="cs-CZ" dirty="0">
                <a:solidFill>
                  <a:schemeClr val="tx1"/>
                </a:solidFill>
              </a:rPr>
              <a:t>V této souvislosti se hodně diskutuje násilí v televizi a příbuzná problematika.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OPAKOVÁNÍ KOGNITIVNÍ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rgbClr val="343541"/>
                </a:solidFill>
                <a:effectLst/>
                <a:latin typeface="Söhne"/>
              </a:rPr>
              <a:t>5. O jaký element myšlení se jedná v případě tohoto výroku: „Ovoce obsahuje vitamíny.”? 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Úsudek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Soud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rgbClr val="343541"/>
                </a:solidFill>
                <a:latin typeface="Söhne"/>
              </a:rPr>
              <a:t>Pojem </a:t>
            </a:r>
            <a:endParaRPr lang="pl-PL" b="1" dirty="0">
              <a:solidFill>
                <a:srgbClr val="343541"/>
              </a:solidFill>
              <a:latin typeface="Söhne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343541"/>
                </a:solidFill>
                <a:latin typeface="Söhne"/>
              </a:rPr>
              <a:t>6.</a:t>
            </a:r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 </a:t>
            </a:r>
            <a:r>
              <a:rPr lang="cs-CZ" b="1" i="0" dirty="0">
                <a:solidFill>
                  <a:srgbClr val="343541"/>
                </a:solidFill>
                <a:effectLst/>
                <a:latin typeface="Söhne"/>
              </a:rPr>
              <a:t>Co není kritické myšlení?</a:t>
            </a:r>
            <a:endParaRPr lang="pl-PL" b="1" dirty="0">
              <a:solidFill>
                <a:srgbClr val="343541"/>
              </a:solidFill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Systematické hodnocení informací </a:t>
            </a:r>
          </a:p>
          <a:p>
            <a:pPr marL="514350" indent="-514350">
              <a:buAutoNum type="alphaLcParenR"/>
            </a:pP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Přijímání všech informací bez ověření</a:t>
            </a:r>
          </a:p>
          <a:p>
            <a:pPr marL="514350" indent="-514350">
              <a:buAutoNum type="alphaLcParenR"/>
            </a:pP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Schopnost analyzovat a hodnotit argumenty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05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FORMY LIDSKÉHO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Vědomosti</a:t>
            </a:r>
            <a:r>
              <a:rPr lang="cs-CZ" dirty="0">
                <a:solidFill>
                  <a:schemeClr val="tx1"/>
                </a:solidFill>
              </a:rPr>
              <a:t> – soustavy představ a pojmů.</a:t>
            </a:r>
          </a:p>
          <a:p>
            <a:r>
              <a:rPr lang="cs-CZ" b="1" dirty="0">
                <a:solidFill>
                  <a:schemeClr val="tx1"/>
                </a:solidFill>
              </a:rPr>
              <a:t>Senzorické a senzomotorické dovednosti </a:t>
            </a:r>
            <a:r>
              <a:rPr lang="cs-CZ" dirty="0">
                <a:solidFill>
                  <a:schemeClr val="tx1"/>
                </a:solidFill>
              </a:rPr>
              <a:t>– koordinace vnímání a pohybů např. ve sportu</a:t>
            </a:r>
          </a:p>
          <a:p>
            <a:r>
              <a:rPr lang="cs-CZ" b="1" dirty="0">
                <a:solidFill>
                  <a:schemeClr val="tx1"/>
                </a:solidFill>
              </a:rPr>
              <a:t>Intelektové dovednosti </a:t>
            </a:r>
            <a:r>
              <a:rPr lang="cs-CZ" dirty="0">
                <a:solidFill>
                  <a:schemeClr val="tx1"/>
                </a:solidFill>
              </a:rPr>
              <a:t>– při studiu jazyků a matematiky.</a:t>
            </a:r>
          </a:p>
          <a:p>
            <a:r>
              <a:rPr lang="cs-CZ" b="1" dirty="0">
                <a:solidFill>
                  <a:schemeClr val="tx1"/>
                </a:solidFill>
              </a:rPr>
              <a:t>Návyky, postoje, rozvíjení vlastností osobnosti </a:t>
            </a:r>
            <a:r>
              <a:rPr lang="cs-CZ" dirty="0">
                <a:solidFill>
                  <a:schemeClr val="tx1"/>
                </a:solidFill>
              </a:rPr>
              <a:t>– např. vytrvalost a svědomitost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7502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OBSAH UČENÍ - VĚDOMOSTI, DOVEDNOSTI, NÁVYKY, ZVYKY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VĚDOMOSTI</a:t>
            </a:r>
            <a:r>
              <a:rPr lang="cs-CZ" dirty="0">
                <a:solidFill>
                  <a:schemeClr val="tx1"/>
                </a:solidFill>
              </a:rPr>
              <a:t>- jsou soustavy informací (představ a pojmů), které si člověk osvojil.</a:t>
            </a:r>
          </a:p>
          <a:p>
            <a:r>
              <a:rPr lang="cs-CZ" b="1" dirty="0">
                <a:solidFill>
                  <a:schemeClr val="tx1"/>
                </a:solidFill>
              </a:rPr>
              <a:t>DOVEDNOSTI </a:t>
            </a:r>
            <a:r>
              <a:rPr lang="cs-CZ" dirty="0">
                <a:solidFill>
                  <a:schemeClr val="tx1"/>
                </a:solidFill>
              </a:rPr>
              <a:t>– jsou učením získané předpoklady pro vykonávání určité činnosti nebo její části.</a:t>
            </a:r>
          </a:p>
          <a:p>
            <a:r>
              <a:rPr lang="cs-CZ" b="1" dirty="0">
                <a:solidFill>
                  <a:schemeClr val="tx1"/>
                </a:solidFill>
              </a:rPr>
              <a:t>NÁVYKY</a:t>
            </a:r>
            <a:r>
              <a:rPr lang="cs-CZ" dirty="0">
                <a:solidFill>
                  <a:schemeClr val="tx1"/>
                </a:solidFill>
              </a:rPr>
              <a:t> – jsou učením získané předpoklady, které pobízí člověka v určité situaci k určitému chování.</a:t>
            </a:r>
          </a:p>
          <a:p>
            <a:r>
              <a:rPr lang="cs-CZ" b="1" dirty="0">
                <a:solidFill>
                  <a:schemeClr val="tx1"/>
                </a:solidFill>
              </a:rPr>
              <a:t>ZVYKY</a:t>
            </a:r>
            <a:r>
              <a:rPr lang="cs-CZ" dirty="0">
                <a:solidFill>
                  <a:schemeClr val="tx1"/>
                </a:solidFill>
              </a:rPr>
              <a:t> - vnitřní tendence člověka v určitém okamžiku vykonat danou činnost (např.: setkání se starším jedincem a pozdravím ho → vnitřní tendence).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932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1" y="629268"/>
            <a:ext cx="5158284" cy="1255512"/>
          </a:xfrm>
        </p:spPr>
        <p:txBody>
          <a:bodyPr anchor="b">
            <a:normAutofit/>
          </a:bodyPr>
          <a:lstStyle/>
          <a:p>
            <a:r>
              <a:rPr lang="cs-CZ" b="1" dirty="0"/>
              <a:t>ČINITELÉ OVLIVŇUJÍCÍ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1"/>
            <a:ext cx="5356920" cy="3790327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Biologická stránka </a:t>
            </a:r>
            <a:r>
              <a:rPr lang="cs-CZ" sz="2400" dirty="0">
                <a:solidFill>
                  <a:schemeClr val="tx1"/>
                </a:solidFill>
              </a:rPr>
              <a:t>– věk, zdravotní stav, biologické potřeby, fyziologie CNS.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Psychická stránka </a:t>
            </a:r>
            <a:r>
              <a:rPr lang="cs-CZ" sz="2400" dirty="0">
                <a:solidFill>
                  <a:schemeClr val="tx1"/>
                </a:solidFill>
              </a:rPr>
              <a:t>– úroveň psychických procesů, stavů a vlastností.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Sociální stránka </a:t>
            </a:r>
            <a:r>
              <a:rPr lang="cs-CZ" sz="2400" dirty="0">
                <a:solidFill>
                  <a:schemeClr val="tx1"/>
                </a:solidFill>
              </a:rPr>
              <a:t>– prostředí rodiny, školy, zaměstnání.</a:t>
            </a:r>
          </a:p>
          <a:p>
            <a:endParaRPr lang="cs-CZ" sz="2000" dirty="0"/>
          </a:p>
        </p:txBody>
      </p:sp>
      <p:pic>
        <p:nvPicPr>
          <p:cNvPr id="4" name="Picture 2" descr="Rodina - základ stát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3" r="23546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8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07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CO SI ZAPAMATUJI Z VÝUKY</a:t>
            </a:r>
          </a:p>
        </p:txBody>
      </p:sp>
      <p:pic>
        <p:nvPicPr>
          <p:cNvPr id="4" name="Picture 4" descr="pyramida učení | Teaching, School, Educ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2315"/>
          <a:stretch>
            <a:fillRect/>
          </a:stretch>
        </p:blipFill>
        <p:spPr bwMode="auto">
          <a:xfrm>
            <a:off x="3078704" y="1600201"/>
            <a:ext cx="60345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5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 dirty="0"/>
              <a:t>SPECIFICKÉ PORUCHY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469" y="1782981"/>
            <a:ext cx="6531772" cy="4531872"/>
          </a:xfrm>
        </p:spPr>
        <p:txBody>
          <a:bodyPr>
            <a:normAutofit/>
          </a:bodyPr>
          <a:lstStyle/>
          <a:p>
            <a:pPr>
              <a:lnSpc>
                <a:spcPct val="103000"/>
              </a:lnSpc>
            </a:pPr>
            <a:r>
              <a:rPr lang="cs-CZ" sz="2400" b="1" dirty="0">
                <a:solidFill>
                  <a:schemeClr val="tx1"/>
                </a:solidFill>
              </a:rPr>
              <a:t>Dyslexie</a:t>
            </a:r>
            <a:r>
              <a:rPr lang="cs-CZ" sz="2400" dirty="0">
                <a:solidFill>
                  <a:schemeClr val="tx1"/>
                </a:solidFill>
              </a:rPr>
              <a:t> je porucha schopnosti naučit se číst běžnými metodami a porozumět čtenému textu, přestože inteligence dítěte není snížená. Děti (a také dospělí) nejsou schopni číst dlouhé texty a pochopit jejich smysl, přestože znají písmena.</a:t>
            </a:r>
          </a:p>
          <a:p>
            <a:pPr>
              <a:lnSpc>
                <a:spcPct val="103000"/>
              </a:lnSpc>
            </a:pPr>
            <a:r>
              <a:rPr lang="cs-CZ" sz="2400" b="1" dirty="0">
                <a:solidFill>
                  <a:schemeClr val="tx1"/>
                </a:solidFill>
              </a:rPr>
              <a:t>Dysortografie</a:t>
            </a:r>
            <a:r>
              <a:rPr lang="cs-CZ" sz="2400" dirty="0">
                <a:solidFill>
                  <a:schemeClr val="tx1"/>
                </a:solidFill>
              </a:rPr>
              <a:t> se projevuje ztíženou schopností osvojit si pravopis daného jazyka, nepostihuje celou oblast gramatiky jazyka, ale týká se tzv. specifických dysortografických jevů, vynechávek, záměn tvarově podobných písmen.</a:t>
            </a:r>
          </a:p>
          <a:p>
            <a:pPr>
              <a:lnSpc>
                <a:spcPct val="103000"/>
              </a:lnSpc>
            </a:pPr>
            <a:endParaRPr lang="cs-CZ" sz="1700" dirty="0"/>
          </a:p>
          <a:p>
            <a:pPr>
              <a:lnSpc>
                <a:spcPct val="103000"/>
              </a:lnSpc>
            </a:pPr>
            <a:endParaRPr lang="cs-CZ" sz="1700" dirty="0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06" name="Isosceles Triangle 410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ŽENA-IN - Nebude dyslektik? Tyto příznaky odhalí poruchu učení už u  předškoláků">
            <a:extLst>
              <a:ext uri="{FF2B5EF4-FFF2-40B4-BE49-F238E27FC236}">
                <a16:creationId xmlns:a16="http://schemas.microsoft.com/office/drawing/2014/main" id="{991B068E-A97D-46D7-B4CD-821960CD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0109" y="3428999"/>
            <a:ext cx="3908422" cy="26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110" name="Rectangle 410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1" name="Isosceles Triangle 411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0037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528AB-C8AA-4859-AFDA-8C6E4A0B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SPECIFICKÉ PORUCHY 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96DA2-28CB-461F-9A07-CB9E15905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</a:rPr>
              <a:t>Dysgrafie </a:t>
            </a:r>
            <a:r>
              <a:rPr lang="cs-CZ" sz="2400" dirty="0">
                <a:solidFill>
                  <a:schemeClr val="tx1"/>
                </a:solidFill>
              </a:rPr>
              <a:t>znamená obtíže s celkovou úpravou písemného projevu, kdy dítě píše velice ztěžka, neobratně, má problém si zapamatovat tvar písmen a jeho písmo je velice nečitelné a neuspořádané.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Dyskalkulie</a:t>
            </a:r>
            <a:r>
              <a:rPr lang="cs-CZ" sz="2400" dirty="0">
                <a:solidFill>
                  <a:schemeClr val="tx1"/>
                </a:solidFill>
              </a:rPr>
              <a:t> je specifická porucha počítání a práce s matematickými symboly, zvládání základních početních výkonů.</a:t>
            </a:r>
          </a:p>
          <a:p>
            <a:r>
              <a:rPr lang="cs-CZ" sz="2400" b="1" dirty="0" err="1">
                <a:solidFill>
                  <a:schemeClr val="tx1"/>
                </a:solidFill>
              </a:rPr>
              <a:t>Dysmúzie</a:t>
            </a:r>
            <a:r>
              <a:rPr lang="cs-CZ" sz="2400" b="1" dirty="0">
                <a:solidFill>
                  <a:schemeClr val="tx1"/>
                </a:solidFill>
              </a:rPr>
              <a:t> </a:t>
            </a:r>
            <a:r>
              <a:rPr lang="cs-CZ" sz="2400" dirty="0">
                <a:solidFill>
                  <a:schemeClr val="tx1"/>
                </a:solidFill>
              </a:rPr>
              <a:t>je porucha související s hudebními schopnostmi, vnímat a reprodukovat hudbu.</a:t>
            </a:r>
          </a:p>
          <a:p>
            <a:r>
              <a:rPr lang="cs-CZ" sz="2400" b="1" dirty="0" err="1">
                <a:solidFill>
                  <a:schemeClr val="tx1"/>
                </a:solidFill>
              </a:rPr>
              <a:t>Dyspinxie</a:t>
            </a:r>
            <a:r>
              <a:rPr lang="cs-CZ" sz="2400" dirty="0">
                <a:solidFill>
                  <a:schemeClr val="tx1"/>
                </a:solidFill>
              </a:rPr>
              <a:t> je porucha charakteristická nízkou úrovní kresby.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Dyspraxie</a:t>
            </a:r>
            <a:r>
              <a:rPr lang="cs-CZ" sz="2400" dirty="0">
                <a:solidFill>
                  <a:schemeClr val="tx1"/>
                </a:solidFill>
              </a:rPr>
              <a:t> znamená špatnou obratnost, neschopnost vykonávat složité úkony, jak při běžných denních činnostech, tak při vyučování.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034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A81AB-6A4B-49D4-830C-FE0C22C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SE UČIT NA ZKOUŠKY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7C1BC3-22D6-4D71-8C1E-997522897B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https://www.youtube.com/watch?v=HSGmpfKU67I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B300EE-0504-2B70-5893-C1D03F92C687}"/>
              </a:ext>
            </a:extLst>
          </p:cNvPr>
          <p:cNvSpPr txBox="1"/>
          <p:nvPr/>
        </p:nvSpPr>
        <p:spPr>
          <a:xfrm>
            <a:off x="321014" y="236871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https://jakserychlenaucit.cz/jak-udrzet-pozornost-na-prednaskach-a-neusnout-nudou/</a:t>
            </a:r>
          </a:p>
        </p:txBody>
      </p:sp>
    </p:spTree>
    <p:extLst>
      <p:ext uri="{BB962C8B-B14F-4D97-AF65-F5344CB8AC3E}">
        <p14:creationId xmlns:p14="http://schemas.microsoft.com/office/powerpoint/2010/main" val="502322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jak-vybudovat-a-posilit-sebeduveru_3868/kniha/katalog/. </a:t>
            </a:r>
            <a:r>
              <a:rPr lang="cs-CZ" i="1" dirty="0"/>
              <a:t>www.grada.cz. </a:t>
            </a:r>
            <a:r>
              <a:rPr lang="cs-CZ" dirty="0"/>
              <a:t>[Online] 21. 2 2005. [Citace: 6. 9 2013.] http://www.grada.cz/jak-vybudovat-a-posilit-sebeduveru_3868/kniha/katalog/.</a:t>
            </a:r>
          </a:p>
          <a:p>
            <a:r>
              <a:rPr lang="cs-CZ" dirty="0"/>
              <a:t>2. sport/ostepar-jan-zelezny-ukoncil-sportovni-karieru/. </a:t>
            </a:r>
            <a:r>
              <a:rPr lang="cs-CZ" i="1" dirty="0"/>
              <a:t>www.neaktuality.cz. </a:t>
            </a:r>
            <a:r>
              <a:rPr lang="cs-CZ" dirty="0"/>
              <a:t>[Online] 19. 9 2009. [Citace: 10. 9 2013.] http://www.neaktuality.cz/sport/ostepar-jan-zelezny-ukoncil-sportovni-karieru/.</a:t>
            </a:r>
          </a:p>
          <a:p>
            <a:r>
              <a:rPr lang="cs-CZ" dirty="0"/>
              <a:t>3. 0902/9-emoce-a-temperament. </a:t>
            </a:r>
            <a:r>
              <a:rPr lang="cs-CZ" i="1" dirty="0"/>
              <a:t>mechatronik.blog.cz. </a:t>
            </a:r>
            <a:r>
              <a:rPr lang="cs-CZ" dirty="0"/>
              <a:t>[Online] 2 2009. [Citace: 10. 9 2013.] http://mechatronik.blog.cz/0902/9-emoce-a-temperament.</a:t>
            </a:r>
          </a:p>
          <a:p>
            <a:r>
              <a:rPr lang="cs-CZ" dirty="0"/>
              <a:t>4. Soubor:Four_temperaments_-_2.svg. </a:t>
            </a:r>
            <a:r>
              <a:rPr lang="cs-CZ" i="1" dirty="0"/>
              <a:t>cs.wikipedia.org. </a:t>
            </a:r>
            <a:r>
              <a:rPr lang="cs-CZ" dirty="0"/>
              <a:t>[Online] 7. 11 2008. [Citace: 10. 9 2013.] http://cs.wikipedia.org/wiki/Soubor:Four_temperaments_-_2.svg.</a:t>
            </a:r>
          </a:p>
          <a:p>
            <a:r>
              <a:rPr lang="cs-CZ" dirty="0"/>
              <a:t>5. introvert-extrovert/. </a:t>
            </a:r>
            <a:r>
              <a:rPr lang="cs-CZ" i="1" dirty="0"/>
              <a:t>www.mywealthdynamics.com. </a:t>
            </a:r>
            <a:r>
              <a:rPr lang="cs-CZ" dirty="0"/>
              <a:t>[Online] 9. 9 2012. [Citace: 10. 9 2013.] http://www.mywealthdynamics.com/introvert-extrovert/.</a:t>
            </a:r>
          </a:p>
          <a:p>
            <a:r>
              <a:rPr lang="cs-CZ" dirty="0"/>
              <a:t>6. ?inc=oss/course_view.php&amp;course_name=Efektivn%C3%AD%20motivace. </a:t>
            </a:r>
            <a:r>
              <a:rPr lang="cs-CZ" i="1" dirty="0"/>
              <a:t>www.abcd-janska.cz. </a:t>
            </a:r>
            <a:r>
              <a:rPr lang="cs-CZ" dirty="0"/>
              <a:t>[Online] 5. 12 2010. [Citace: 11. 9 2013.] http://www.abcd-janska.cz/?inc=oss/course_view.php&amp;course_name=Efektivn%C3%AD%20motivace.</a:t>
            </a:r>
          </a:p>
          <a:p>
            <a:r>
              <a:rPr lang="cs-CZ" dirty="0"/>
              <a:t>7. photo/14303/portfolio/6249/. </a:t>
            </a:r>
            <a:r>
              <a:rPr lang="cs-CZ" i="1" dirty="0"/>
              <a:t>1x.com. </a:t>
            </a:r>
            <a:r>
              <a:rPr lang="cs-CZ" dirty="0"/>
              <a:t>[Online] 11. 10 2012. [Citace: 10. 9 2013.] http://1x.com/photo/14303/portfolio/6249/.</a:t>
            </a:r>
          </a:p>
          <a:p>
            <a:r>
              <a:rPr lang="cs-CZ" dirty="0"/>
              <a:t>8. cs/catalog/reflexni-materialy-3m/deti/polozka-rd013. </a:t>
            </a:r>
            <a:r>
              <a:rPr lang="cs-CZ" i="1" dirty="0"/>
              <a:t>www.g3.cz. </a:t>
            </a:r>
            <a:r>
              <a:rPr lang="cs-CZ" dirty="0"/>
              <a:t>[Online] 2013. [Citace: 11. 9 2013.] http://www.g3.cz/cs/catalog/reflexni-materialy-3m/deti/polozka-rd013.</a:t>
            </a:r>
          </a:p>
          <a:p>
            <a:r>
              <a:rPr lang="cs-CZ" dirty="0"/>
              <a:t>9. http://data.babyonline.quonia.cz/kresby/odbornik/velke/potreby-pro-dite.jpg. </a:t>
            </a:r>
            <a:r>
              <a:rPr lang="cs-CZ" i="1" dirty="0"/>
              <a:t>http://data.babyonline.quonia.cz/kresby/odbornik/velke/potreby-pro-dite.jpg. </a:t>
            </a:r>
            <a:r>
              <a:rPr lang="cs-CZ" dirty="0"/>
              <a:t>[Online] 25. 5 2011. [Citace: 11. 9 2013.] http://data.babyonline.quonia.cz/kresby/odbornik/velke/potreby-pro-dite.jpg.</a:t>
            </a:r>
          </a:p>
          <a:p>
            <a:r>
              <a:rPr lang="cs-CZ" dirty="0"/>
              <a:t>10. 2013/8/27/8-dovednosti-dulezitych-pro-zivot-podnikani/. </a:t>
            </a:r>
            <a:r>
              <a:rPr lang="cs-CZ" i="1" dirty="0"/>
              <a:t>www.investicniweb.cz. </a:t>
            </a:r>
            <a:r>
              <a:rPr lang="cs-CZ" dirty="0"/>
              <a:t>[Online] 23. 8 2013. [Citace: 11. 9 2013.] http://www.investicniweb.cz/2013/8/27/8-dovednosti-dulezitych-pro-zivot-podnikani/.</a:t>
            </a:r>
          </a:p>
          <a:p>
            <a:r>
              <a:rPr lang="cs-CZ" dirty="0"/>
              <a:t>11. 2012/11/v-miste-prodeje-je-potreba-vice-pozitivnich-emoci/#.Uq2EfTjhYu4. </a:t>
            </a:r>
            <a:r>
              <a:rPr lang="cs-CZ" i="1" dirty="0"/>
              <a:t>www.mediaguru.cz. </a:t>
            </a:r>
            <a:r>
              <a:rPr lang="cs-CZ" dirty="0"/>
              <a:t>[Online] 23. 12 2012. [Citace: 12. 9 2013.] http://www.mediaguru.cz/2012/11/v-miste-prodeje-je-potreba-vice-pozitivnich-emoci/#.Uq2EfTjhYu4.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18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12. akutnipotreba?at=gallery&amp;ii=38003. bandzone.cz. [Online] 13. 9 2007. [Citace: 12. 9 2013.] http://bandzone.cz/akutnipotreba?at=gallery&amp;ii=38003.</a:t>
            </a:r>
          </a:p>
          <a:p>
            <a:r>
              <a:rPr lang="cs-CZ" dirty="0"/>
              <a:t>13. http://www.halek.infprezentace/management-cviceni3/mngcv3-print.php?projection&amp;l=06. http://www.halek.info6. [Online] 11. 9 2013. [Citace: 11. 9 2013.] http://www.halek.info/www/prezentace/management-cviceni3/mngcv3-print.php?projection&amp;l=06.</a:t>
            </a:r>
          </a:p>
          <a:p>
            <a:r>
              <a:rPr lang="cs-CZ" dirty="0"/>
              <a:t>14. zajimavosti.209/clovek-a-jeho-schopnosti.20930.html. www.novesluzby.cz. [Online] 2012. [Citace: 11. 9 2013.] http://www.novesluzby.cz/zajimavosti.209/clovek-a-jeho-schopnosti.20930.html.</a:t>
            </a:r>
          </a:p>
          <a:p>
            <a:r>
              <a:rPr lang="cs-CZ" dirty="0"/>
              <a:t>15. MaelCZ/genov-inenrstv-josef-faskal-novk. www.slideshare.net. [Online] 29. 7 2012. [Citace: 12. 9 2013.] http://www.slideshare.net/MaelCZ/genov-inenrstv-josef-faskal-novk.</a:t>
            </a:r>
          </a:p>
          <a:p>
            <a:r>
              <a:rPr lang="cs-CZ" dirty="0"/>
              <a:t>16. scripts/detail.php?id=380752. mladazena.maminka.cz. [Online] 26. 9 2008. [Citace: 12. 9 2013.] http://mladazena.maminka.cz/scripts/detail.php?id=380752.</a:t>
            </a:r>
          </a:p>
          <a:p>
            <a:r>
              <a:rPr lang="cs-CZ" dirty="0"/>
              <a:t>17. 2012/03/27/does-talent-exist/. robonwriting.com. [Online] 27. 3 2012. [Citace: 11. 9 2013.] http://robonwriting.com/2012/03/27/does-talent-exist/.</a:t>
            </a:r>
          </a:p>
          <a:p>
            <a:r>
              <a:rPr lang="cs-CZ" dirty="0"/>
              <a:t>18. jewfun/humor/kam-sa-podela-zidovska-genialita. www.delet.sk. [Online] 11. 1 2013. [Citace: 12. 9 2013.] http://www.delet.sk/jewfun/humor/kam-sa-podela-zidovska-genialita.</a:t>
            </a:r>
          </a:p>
          <a:p>
            <a:r>
              <a:rPr lang="cs-CZ" dirty="0"/>
              <a:t>19. david-duke-psychologem. sula.eblog.cz. [Online] 3. 5 2009. [Citace: 13. 9 2013.] http://sula.eblog.cz/david-duke-psychologem.</a:t>
            </a:r>
          </a:p>
          <a:p>
            <a:r>
              <a:rPr lang="cs-CZ" dirty="0"/>
              <a:t>20. 2012/08/5-rad-jak-dovest-myslenky-az-po-uspesnou-realizaci-projektu/. www.mitvsehotovo.cz. [Online] 2. 9 2012. [Citace: 12. 9 2013.] http://www.mitvsehotovo.cz/2012/08/5-rad-jak-dovest-myslenky-az-po-uspesnou-realizaci-projektu/.</a:t>
            </a:r>
          </a:p>
          <a:p>
            <a:r>
              <a:rPr lang="cs-CZ" dirty="0"/>
              <a:t>21. poradna/osobni-rozvoj/predstavujeme-soft-skills-kreativita-a-empatie.html. www.superkariera.cz. [Online] 2. 10 2008. [Citace: 11. 9 2013.] http://www.superkariera.cz/poradna/osobni-rozvoj/predstavujeme-soft-skills-kreativita-a-empatie.html.</a:t>
            </a:r>
          </a:p>
          <a:p>
            <a:r>
              <a:rPr lang="cs-CZ" dirty="0"/>
              <a:t>22. D. Janošková, M. Ondráčková. Občanská výchova 8, učebnice pro ZŠ a VG. Plzeň : Fraus, 2005. 80-7238-393-0.</a:t>
            </a:r>
          </a:p>
          <a:p>
            <a:r>
              <a:rPr lang="cs-CZ" dirty="0"/>
              <a:t>23. D.Janošková, M. Ondráčková. Občanská cýchova 8, Příručka učitele pro ZŠ a VG. Plzeň : Fraus, 2005. 80-7238-394-9.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57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OPAKOVÁNÍ KOGNITIVNÍ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rgbClr val="343541"/>
                </a:solidFill>
                <a:effectLst/>
                <a:latin typeface="Söhne"/>
              </a:rPr>
              <a:t>5</a:t>
            </a:r>
            <a:r>
              <a:rPr lang="pl-PL" b="1" i="0" dirty="0">
                <a:solidFill>
                  <a:schemeClr val="tx1"/>
                </a:solidFill>
                <a:effectLst/>
                <a:latin typeface="Söhne"/>
              </a:rPr>
              <a:t>. Jaké jsou procesy paměti?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Vštípení, uchování, vybavení, zapomínání.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Vtisknutí, uchování, vybavení, vymazání.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Vštípení, uchování, vybavení, vymazání. </a:t>
            </a:r>
            <a:endParaRPr lang="pl-PL" b="1" dirty="0">
              <a:solidFill>
                <a:schemeClr val="tx1"/>
              </a:solidFill>
              <a:latin typeface="Söhne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343541"/>
                </a:solidFill>
                <a:latin typeface="Söhne"/>
              </a:rPr>
              <a:t>6.</a:t>
            </a:r>
            <a:r>
              <a:rPr lang="cs-CZ" b="0" i="0" dirty="0">
                <a:solidFill>
                  <a:srgbClr val="343541"/>
                </a:solidFill>
                <a:effectLst/>
                <a:latin typeface="Söhne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Söhne"/>
              </a:rPr>
              <a:t>Co znamená explicitní paměť?</a:t>
            </a:r>
            <a:endParaRPr lang="pl-PL" b="1" dirty="0">
              <a:solidFill>
                <a:schemeClr val="tx1"/>
              </a:solidFill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  <a:latin typeface="Söhne"/>
              </a:rPr>
              <a:t>U</a:t>
            </a: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možňuje subjektu nevědomě si uvědomovat a vybavovat si informace.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  <a:latin typeface="Söhne"/>
              </a:rPr>
              <a:t>U</a:t>
            </a: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možňuje subjektu vědomě si uvědomovat a vybavovat si informace.</a:t>
            </a:r>
          </a:p>
          <a:p>
            <a:pPr marL="514350" indent="-514350">
              <a:buAutoNum type="alphaLcParenR"/>
            </a:pP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Jedná se o druh paměti, která vzniká na základě asociací mezi určitými podněty a reakcemi.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OPAKOVÁNÍ KOGNITIVNÍ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343541"/>
                </a:solidFill>
                <a:latin typeface="Söhne"/>
              </a:rPr>
              <a:t>7</a:t>
            </a:r>
            <a:r>
              <a:rPr lang="pl-PL" b="1" i="0" dirty="0">
                <a:solidFill>
                  <a:schemeClr val="tx1"/>
                </a:solidFill>
                <a:effectLst/>
                <a:latin typeface="Söhne"/>
              </a:rPr>
              <a:t>. Kdo je autorem křivky zapomínání?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Carl Friedrich Gauss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Herman Ebbinghaus</a:t>
            </a: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Alfred Lorenz </a:t>
            </a:r>
            <a:endParaRPr lang="pl-PL" b="1" dirty="0">
              <a:solidFill>
                <a:schemeClr val="tx1"/>
              </a:solidFill>
              <a:latin typeface="Söhne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Söhne"/>
              </a:rPr>
              <a:t>8.</a:t>
            </a:r>
            <a:r>
              <a:rPr lang="cs-CZ" b="1" i="0" dirty="0">
                <a:solidFill>
                  <a:schemeClr val="tx1"/>
                </a:solidFill>
                <a:effectLst/>
                <a:latin typeface="Söhne"/>
              </a:rPr>
              <a:t> Na čem nezávisí pozornost?</a:t>
            </a:r>
            <a:endParaRPr lang="pl-PL" b="1" dirty="0">
              <a:solidFill>
                <a:schemeClr val="tx1"/>
              </a:solidFill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  <a:latin typeface="Söhne"/>
              </a:rPr>
              <a:t>Stupni vývoje jedince</a:t>
            </a: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.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  <a:latin typeface="Söhne"/>
              </a:rPr>
              <a:t>Povaha úkolu.</a:t>
            </a:r>
            <a:endParaRPr lang="cs-CZ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Aktuálních podmínkách organismu.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3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OPAKOVÁNÍ KOGNITIVNÍ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rgbClr val="343541"/>
                </a:solidFill>
                <a:effectLst/>
                <a:latin typeface="Söhne"/>
              </a:rPr>
              <a:t>9</a:t>
            </a:r>
            <a:r>
              <a:rPr lang="pl-PL" b="1" i="0" dirty="0">
                <a:solidFill>
                  <a:schemeClr val="tx1"/>
                </a:solidFill>
                <a:effectLst/>
                <a:latin typeface="Söhne"/>
              </a:rPr>
              <a:t>. </a:t>
            </a:r>
            <a:r>
              <a:rPr lang="pl-PL" b="1" dirty="0">
                <a:solidFill>
                  <a:schemeClr val="tx1"/>
                </a:solidFill>
                <a:latin typeface="Söhne"/>
              </a:rPr>
              <a:t>Co je hyperprosexie?</a:t>
            </a:r>
            <a:endParaRPr lang="pl-PL" b="1" i="0" dirty="0">
              <a:solidFill>
                <a:schemeClr val="tx1"/>
              </a:solidFill>
              <a:effectLst/>
              <a:latin typeface="Söhne"/>
            </a:endParaRP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Zúžení pozornosti.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cs-CZ" spc="-3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800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řemíra soustředění.</a:t>
            </a:r>
            <a:endParaRPr lang="cs-CZ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pl-PL" dirty="0">
                <a:solidFill>
                  <a:schemeClr val="tx1"/>
                </a:solidFill>
                <a:latin typeface="Söhne"/>
              </a:rPr>
              <a:t>Absence pozornosti.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Söhne"/>
              </a:rPr>
              <a:t>10.</a:t>
            </a:r>
            <a:r>
              <a:rPr lang="cs-CZ" b="1" i="0" dirty="0">
                <a:solidFill>
                  <a:schemeClr val="tx1"/>
                </a:solidFill>
                <a:effectLst/>
                <a:latin typeface="Söhne"/>
              </a:rPr>
              <a:t> Co není funkcí učení?</a:t>
            </a:r>
            <a:endParaRPr lang="pl-PL" b="1" dirty="0">
              <a:solidFill>
                <a:schemeClr val="tx1"/>
              </a:solidFill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  <a:latin typeface="Söhne"/>
              </a:rPr>
              <a:t>Adaptace.</a:t>
            </a:r>
            <a:endParaRPr lang="cs-CZ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  <a:latin typeface="Söhne"/>
              </a:rPr>
              <a:t>Samotný paměťový systém.</a:t>
            </a:r>
            <a:endParaRPr lang="cs-CZ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514350" indent="-514350">
              <a:buAutoNum type="alphaLcParenR"/>
            </a:pPr>
            <a:r>
              <a:rPr lang="cs-CZ" b="0" i="0" dirty="0">
                <a:solidFill>
                  <a:schemeClr val="tx1"/>
                </a:solidFill>
                <a:effectLst/>
                <a:latin typeface="Söhne"/>
              </a:rPr>
              <a:t>Přizpůsobení společenským podmínkám.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6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01DA0-72AF-E36E-6411-FE178773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KVÍZ – OPAKOVÁNÍ KOGNITIVNÍ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D9530-0BD8-D53D-AB35-AE2A7562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Söhne"/>
              </a:rPr>
              <a:t>11. </a:t>
            </a:r>
            <a:r>
              <a:rPr lang="pl-PL" sz="3200" b="1" dirty="0">
                <a:solidFill>
                  <a:schemeClr val="tx1"/>
                </a:solidFill>
                <a:latin typeface="Söhne"/>
              </a:rPr>
              <a:t>Jmenuj tři typy učení?</a:t>
            </a:r>
            <a:endParaRPr lang="pl-PL" sz="3200" b="1" i="0" dirty="0">
              <a:solidFill>
                <a:schemeClr val="tx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Söhne"/>
              </a:rPr>
              <a:t>12.</a:t>
            </a:r>
            <a:r>
              <a:rPr lang="cs-CZ" sz="3200" b="1" i="0" dirty="0">
                <a:solidFill>
                  <a:schemeClr val="tx1"/>
                </a:solidFill>
                <a:effectLst/>
                <a:latin typeface="Söhne"/>
              </a:rPr>
              <a:t> Jaký je rozdíl mezi operantním a klasickým podmiňováním?</a:t>
            </a:r>
            <a:endParaRPr lang="pl-PL" sz="3200" b="1" dirty="0">
              <a:solidFill>
                <a:schemeClr val="tx1"/>
              </a:solidFill>
              <a:latin typeface="Söhne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cs-CZ" sz="3200" dirty="0">
                <a:solidFill>
                  <a:schemeClr val="tx1"/>
                </a:solidFill>
              </a:rPr>
              <a:t>U klasického zpevňuje vůle, u operantního podnět.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cs-CZ" sz="3200" dirty="0">
                <a:solidFill>
                  <a:schemeClr val="tx1"/>
                </a:solidFill>
              </a:rPr>
              <a:t>U klasického zpevňuje podnět, u operantního odezva.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cs-CZ" sz="3200" dirty="0">
                <a:solidFill>
                  <a:schemeClr val="tx1"/>
                </a:solidFill>
              </a:rPr>
              <a:t>U klasického zpevňuje vůle, u operantního motivace.</a:t>
            </a:r>
            <a:r>
              <a:rPr lang="pl-PL" sz="3200" b="1" dirty="0">
                <a:solidFill>
                  <a:schemeClr val="tx1"/>
                </a:solidFill>
                <a:latin typeface="Söhne"/>
              </a:rPr>
              <a:t> 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tx1"/>
                </a:solidFill>
                <a:latin typeface="Söhne"/>
              </a:rPr>
              <a:t>13. O jaký typ učení se jedná? </a:t>
            </a:r>
            <a:r>
              <a:rPr lang="cs-CZ" sz="3200" dirty="0"/>
              <a:t>https://www.youtube.com/watch?v=fPz6uvIbWZE</a:t>
            </a:r>
            <a:endParaRPr lang="pl-PL" sz="3200" b="1" i="0" dirty="0">
              <a:solidFill>
                <a:schemeClr val="tx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1279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627" y="1514141"/>
            <a:ext cx="10022732" cy="2693966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KOGNITIVNÍ PROCESY </a:t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b="1" dirty="0">
                <a:solidFill>
                  <a:srgbClr val="00B0F0"/>
                </a:solidFill>
              </a:rPr>
              <a:t>UČENÍ</a:t>
            </a:r>
            <a:r>
              <a:rPr lang="cs-CZ" dirty="0">
                <a:solidFill>
                  <a:srgbClr val="00B0F0"/>
                </a:solidFill>
              </a:rPr>
              <a:t> A</a:t>
            </a:r>
            <a:r>
              <a:rPr lang="cs-CZ" b="1" dirty="0">
                <a:solidFill>
                  <a:srgbClr val="00B0F0"/>
                </a:solidFill>
              </a:rPr>
              <a:t> POZORNOST</a:t>
            </a:r>
            <a:br>
              <a:rPr lang="cs-CZ" b="1" dirty="0">
                <a:solidFill>
                  <a:srgbClr val="00B0F0"/>
                </a:solidFill>
              </a:rPr>
            </a:br>
            <a:r>
              <a:rPr lang="cs-CZ" sz="4000" b="1" dirty="0">
                <a:solidFill>
                  <a:srgbClr val="00B0F0"/>
                </a:solidFill>
                <a:sym typeface="Symbol"/>
              </a:rPr>
              <a:t></a:t>
            </a:r>
            <a:br>
              <a:rPr lang="cs-CZ" sz="4000" b="1" dirty="0">
                <a:solidFill>
                  <a:srgbClr val="00B0F0"/>
                </a:solidFill>
              </a:rPr>
            </a:br>
            <a:br>
              <a:rPr lang="cs-CZ" b="1" dirty="0">
                <a:solidFill>
                  <a:srgbClr val="00B0F0"/>
                </a:solidFill>
              </a:rPr>
            </a:b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4400" b="1" dirty="0">
                <a:solidFill>
                  <a:srgbClr val="00B0F0"/>
                </a:solidFill>
              </a:rPr>
              <a:t>Ing. Hedvika Boháčová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3BA32F-9F33-4777-9482-F204F87DDC32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94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C7AB2-87CF-4DB2-B73D-82E5825C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cs-CZ" sz="3800" dirty="0"/>
              <a:t>PSYCHICKÉ JEVY (psychika)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511DEE-7D7C-C978-E28F-6FE1C223B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81620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671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2851</Words>
  <Application>Microsoft Office PowerPoint</Application>
  <PresentationFormat>Širokoúhlá obrazovka</PresentationFormat>
  <Paragraphs>223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Söhne</vt:lpstr>
      <vt:lpstr>Tahoma</vt:lpstr>
      <vt:lpstr>Times New Roman</vt:lpstr>
      <vt:lpstr>Wingdings</vt:lpstr>
      <vt:lpstr>Motiv Office</vt:lpstr>
      <vt:lpstr>KVÍZ – OPAKOVÁNÍ KOGNITIVNÍ PROCESY</vt:lpstr>
      <vt:lpstr>KVÍZ – OPAKOVÁNÍ KOGNITIVNÍ PROCESY</vt:lpstr>
      <vt:lpstr>KVÍZ – OPAKOVÁNÍ KOGNITIVNÍ PROCESY</vt:lpstr>
      <vt:lpstr>KVÍZ – OPAKOVÁNÍ KOGNITIVNÍ PROCESY</vt:lpstr>
      <vt:lpstr>KVÍZ – OPAKOVÁNÍ KOGNITIVNÍ PROCESY</vt:lpstr>
      <vt:lpstr>KVÍZ – OPAKOVÁNÍ KOGNITIVNÍ PROCESY</vt:lpstr>
      <vt:lpstr>KVÍZ – OPAKOVÁNÍ KOGNITIVNÍ PROCESY</vt:lpstr>
      <vt:lpstr>KOGNITIVNÍ PROCESY  UČENÍ A POZORNOST   </vt:lpstr>
      <vt:lpstr>PSYCHICKÉ JEVY (psychika)</vt:lpstr>
      <vt:lpstr>POZNÁVACÍ PROCESY</vt:lpstr>
      <vt:lpstr>POZORNOST</vt:lpstr>
      <vt:lpstr>CHARAKTERISTIKA POZORNOSTI</vt:lpstr>
      <vt:lpstr>DRUHY POZORNOSTI</vt:lpstr>
      <vt:lpstr>DRUHY POZORNOSTI</vt:lpstr>
      <vt:lpstr>PORUCHY POZORNOSTI</vt:lpstr>
      <vt:lpstr>CO UŽ VÍME O UČENÍ</vt:lpstr>
      <vt:lpstr>UČENÍ</vt:lpstr>
      <vt:lpstr>FUNKCE UČENÍ</vt:lpstr>
      <vt:lpstr>VÝSLEDEK UČENÍ</vt:lpstr>
      <vt:lpstr>PAMĚŤ</vt:lpstr>
      <vt:lpstr>TYPY UČENÍ</vt:lpstr>
      <vt:lpstr>VTISKÁNÍ (IMPRINTING)</vt:lpstr>
      <vt:lpstr>HABITUACE (PŘIVYKÁNÍ) x SENZITIZACE</vt:lpstr>
      <vt:lpstr>UČENÍ POKUS - OMYL</vt:lpstr>
      <vt:lpstr>UČENÍ VHLEDEM</vt:lpstr>
      <vt:lpstr>UČENÍ PODMIŇOVÁNÍM</vt:lpstr>
      <vt:lpstr>KLASICKÉ PODMIŇOVÁNÍ</vt:lpstr>
      <vt:lpstr>OPERANTNÍ (INSTRUMENTÁLNÍ) PODMIŇOVÁNÍ</vt:lpstr>
      <vt:lpstr>OBSERVAČNÍ UČENÍ (UČENÍ NÁPODOBOU)</vt:lpstr>
      <vt:lpstr>FORMY LIDSKÉHO UČENÍ</vt:lpstr>
      <vt:lpstr>OBSAH UČENÍ - VĚDOMOSTI, DOVEDNOSTI, NÁVYKY, ZVYKY</vt:lpstr>
      <vt:lpstr>ČINITELÉ OVLIVŇUJÍCÍ UČENÍ</vt:lpstr>
      <vt:lpstr>CO SI ZAPAMATUJI Z VÝUKY</vt:lpstr>
      <vt:lpstr>SPECIFICKÉ PORUCHY UČENÍ</vt:lpstr>
      <vt:lpstr>SPECIFICKÉ PORUCHY UČENÍ</vt:lpstr>
      <vt:lpstr>JAK SE UČIT NA ZKOUŠKY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Hedvika Boháčová</cp:lastModifiedBy>
  <cp:revision>25</cp:revision>
  <dcterms:created xsi:type="dcterms:W3CDTF">2022-04-06T09:34:32Z</dcterms:created>
  <dcterms:modified xsi:type="dcterms:W3CDTF">2023-10-22T05:06:20Z</dcterms:modified>
</cp:coreProperties>
</file>