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77" r:id="rId3"/>
    <p:sldId id="318" r:id="rId4"/>
    <p:sldId id="319" r:id="rId5"/>
    <p:sldId id="320" r:id="rId6"/>
    <p:sldId id="321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-1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9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 title="scalloped circle">
            <a:extLst>
              <a:ext uri="{FF2B5EF4-FFF2-40B4-BE49-F238E27FC236}">
                <a16:creationId xmlns:a16="http://schemas.microsoft.com/office/drawing/2014/main" id="{CEB81C7C-20A7-B751-37C6-5862D5FD0A20}"/>
              </a:ext>
            </a:extLst>
          </p:cNvPr>
          <p:cNvSpPr/>
          <p:nvPr/>
        </p:nvSpPr>
        <p:spPr bwMode="auto">
          <a:xfrm>
            <a:off x="2063750" y="630238"/>
            <a:ext cx="522922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350120F-9736-A8D0-D379-25CCECCA9897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9" title="left edge border">
            <a:extLst>
              <a:ext uri="{FF2B5EF4-FFF2-40B4-BE49-F238E27FC236}">
                <a16:creationId xmlns:a16="http://schemas.microsoft.com/office/drawing/2014/main" id="{F95E5CE2-393A-9EDE-D7C9-00A4AB31D555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0B18AC2-EF3D-7045-CA7F-775E440398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09625" y="6375400"/>
            <a:ext cx="1746250" cy="349250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0D438A-5CAC-35DB-AB0E-90DB8C5F2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5313" y="6375400"/>
            <a:ext cx="3086100" cy="346075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97E7D81-D721-1521-D26A-42727F7A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0850" y="6375400"/>
            <a:ext cx="1746250" cy="346075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3ADBFBC-66D5-4AA3-B648-BD86A29372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278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EB864-A25B-FA2D-A138-E38882B7F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3D68A-53ED-0764-0054-929E03D7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5C2BEF-7BA4-3E13-F69F-6C5209A7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5A713-D537-474A-99DC-BC226EA6A5F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8744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559A5-1DC6-66F6-F527-DAAEC88A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914DA-C9E9-8CA3-B1A2-BF4979122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77E31-9C46-60B6-93E6-4ECF9ED5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60457-754B-42B2-80C6-C579612038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513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1FF19-4ADF-FEF4-FA19-24743A6A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CDA1E-797B-956A-CE80-2C19F8902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A17B8-7E2C-E5F9-9B90-F1ED691D4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F4F66-A7B3-4C72-9B50-2336C43D7C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67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>
            <a:extLst>
              <a:ext uri="{FF2B5EF4-FFF2-40B4-BE49-F238E27FC236}">
                <a16:creationId xmlns:a16="http://schemas.microsoft.com/office/drawing/2014/main" id="{ACAE0053-FE0D-9882-7397-7A5D783DF7F2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2111375" cy="6858000"/>
          </a:xfrm>
          <a:custGeom>
            <a:avLst/>
            <a:gdLst>
              <a:gd name="T0" fmla="*/ 1061046 w 1773"/>
              <a:gd name="T1" fmla="*/ 0 h 4320"/>
              <a:gd name="T2" fmla="*/ 1096772 w 1773"/>
              <a:gd name="T3" fmla="*/ 176213 h 4320"/>
              <a:gd name="T4" fmla="*/ 1139642 w 1773"/>
              <a:gd name="T5" fmla="*/ 344488 h 4320"/>
              <a:gd name="T6" fmla="*/ 1199185 w 1773"/>
              <a:gd name="T7" fmla="*/ 495300 h 4320"/>
              <a:gd name="T8" fmla="*/ 1273017 w 1773"/>
              <a:gd name="T9" fmla="*/ 614363 h 4320"/>
              <a:gd name="T10" fmla="*/ 1363522 w 1773"/>
              <a:gd name="T11" fmla="*/ 723900 h 4320"/>
              <a:gd name="T12" fmla="*/ 1461172 w 1773"/>
              <a:gd name="T13" fmla="*/ 825500 h 4320"/>
              <a:gd name="T14" fmla="*/ 1561203 w 1773"/>
              <a:gd name="T15" fmla="*/ 927100 h 4320"/>
              <a:gd name="T16" fmla="*/ 1655280 w 1773"/>
              <a:gd name="T17" fmla="*/ 1033463 h 4320"/>
              <a:gd name="T18" fmla="*/ 1733876 w 1773"/>
              <a:gd name="T19" fmla="*/ 1150938 h 4320"/>
              <a:gd name="T20" fmla="*/ 1792228 w 1773"/>
              <a:gd name="T21" fmla="*/ 1282700 h 4320"/>
              <a:gd name="T22" fmla="*/ 1821999 w 1773"/>
              <a:gd name="T23" fmla="*/ 1439863 h 4320"/>
              <a:gd name="T24" fmla="*/ 1826762 w 1773"/>
              <a:gd name="T25" fmla="*/ 1608138 h 4320"/>
              <a:gd name="T26" fmla="*/ 1813663 w 1773"/>
              <a:gd name="T27" fmla="*/ 1785938 h 4320"/>
              <a:gd name="T28" fmla="*/ 1795800 w 1773"/>
              <a:gd name="T29" fmla="*/ 1963738 h 4320"/>
              <a:gd name="T30" fmla="*/ 1781510 w 1773"/>
              <a:gd name="T31" fmla="*/ 2143125 h 4320"/>
              <a:gd name="T32" fmla="*/ 1782701 w 1773"/>
              <a:gd name="T33" fmla="*/ 2314575 h 4320"/>
              <a:gd name="T34" fmla="*/ 1806518 w 1773"/>
              <a:gd name="T35" fmla="*/ 2476500 h 4320"/>
              <a:gd name="T36" fmla="*/ 1854152 w 1773"/>
              <a:gd name="T37" fmla="*/ 2633663 h 4320"/>
              <a:gd name="T38" fmla="*/ 1918457 w 1773"/>
              <a:gd name="T39" fmla="*/ 2789238 h 4320"/>
              <a:gd name="T40" fmla="*/ 1987527 w 1773"/>
              <a:gd name="T41" fmla="*/ 2944813 h 4320"/>
              <a:gd name="T42" fmla="*/ 2049451 w 1773"/>
              <a:gd name="T43" fmla="*/ 3101975 h 4320"/>
              <a:gd name="T44" fmla="*/ 2094703 w 1773"/>
              <a:gd name="T45" fmla="*/ 3265488 h 4320"/>
              <a:gd name="T46" fmla="*/ 2111375 w 1773"/>
              <a:gd name="T47" fmla="*/ 3429000 h 4320"/>
              <a:gd name="T48" fmla="*/ 2094703 w 1773"/>
              <a:gd name="T49" fmla="*/ 3592513 h 4320"/>
              <a:gd name="T50" fmla="*/ 2049451 w 1773"/>
              <a:gd name="T51" fmla="*/ 3756025 h 4320"/>
              <a:gd name="T52" fmla="*/ 1987527 w 1773"/>
              <a:gd name="T53" fmla="*/ 3913188 h 4320"/>
              <a:gd name="T54" fmla="*/ 1918457 w 1773"/>
              <a:gd name="T55" fmla="*/ 4068763 h 4320"/>
              <a:gd name="T56" fmla="*/ 1854152 w 1773"/>
              <a:gd name="T57" fmla="*/ 4224338 h 4320"/>
              <a:gd name="T58" fmla="*/ 1806518 w 1773"/>
              <a:gd name="T59" fmla="*/ 4381500 h 4320"/>
              <a:gd name="T60" fmla="*/ 1782701 w 1773"/>
              <a:gd name="T61" fmla="*/ 4543425 h 4320"/>
              <a:gd name="T62" fmla="*/ 1781510 w 1773"/>
              <a:gd name="T63" fmla="*/ 4714875 h 4320"/>
              <a:gd name="T64" fmla="*/ 1795800 w 1773"/>
              <a:gd name="T65" fmla="*/ 4894263 h 4320"/>
              <a:gd name="T66" fmla="*/ 1813663 w 1773"/>
              <a:gd name="T67" fmla="*/ 5072063 h 4320"/>
              <a:gd name="T68" fmla="*/ 1826762 w 1773"/>
              <a:gd name="T69" fmla="*/ 5249863 h 4320"/>
              <a:gd name="T70" fmla="*/ 1821999 w 1773"/>
              <a:gd name="T71" fmla="*/ 5418138 h 4320"/>
              <a:gd name="T72" fmla="*/ 1792228 w 1773"/>
              <a:gd name="T73" fmla="*/ 5575300 h 4320"/>
              <a:gd name="T74" fmla="*/ 1733876 w 1773"/>
              <a:gd name="T75" fmla="*/ 5707063 h 4320"/>
              <a:gd name="T76" fmla="*/ 1655280 w 1773"/>
              <a:gd name="T77" fmla="*/ 5824538 h 4320"/>
              <a:gd name="T78" fmla="*/ 1561203 w 1773"/>
              <a:gd name="T79" fmla="*/ 5930900 h 4320"/>
              <a:gd name="T80" fmla="*/ 1461172 w 1773"/>
              <a:gd name="T81" fmla="*/ 6032500 h 4320"/>
              <a:gd name="T82" fmla="*/ 1363522 w 1773"/>
              <a:gd name="T83" fmla="*/ 6134100 h 4320"/>
              <a:gd name="T84" fmla="*/ 1273017 w 1773"/>
              <a:gd name="T85" fmla="*/ 6243638 h 4320"/>
              <a:gd name="T86" fmla="*/ 1199185 w 1773"/>
              <a:gd name="T87" fmla="*/ 6362700 h 4320"/>
              <a:gd name="T88" fmla="*/ 1139642 w 1773"/>
              <a:gd name="T89" fmla="*/ 6513513 h 4320"/>
              <a:gd name="T90" fmla="*/ 1096772 w 1773"/>
              <a:gd name="T91" fmla="*/ 6681788 h 4320"/>
              <a:gd name="T92" fmla="*/ 1061046 w 1773"/>
              <a:gd name="T93" fmla="*/ 6858000 h 4320"/>
              <a:gd name="T94" fmla="*/ 0 w 1773"/>
              <a:gd name="T95" fmla="*/ 0 h 4320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Freeform 11">
            <a:extLst>
              <a:ext uri="{FF2B5EF4-FFF2-40B4-BE49-F238E27FC236}">
                <a16:creationId xmlns:a16="http://schemas.microsoft.com/office/drawing/2014/main" id="{644F79C2-2EA1-51F0-3151-D8CE373840E8}"/>
              </a:ext>
            </a:extLst>
          </p:cNvPr>
          <p:cNvSpPr>
            <a:spLocks/>
          </p:cNvSpPr>
          <p:nvPr/>
        </p:nvSpPr>
        <p:spPr bwMode="auto">
          <a:xfrm>
            <a:off x="655638" y="0"/>
            <a:ext cx="1235075" cy="6858000"/>
          </a:xfrm>
          <a:custGeom>
            <a:avLst/>
            <a:gdLst>
              <a:gd name="T0" fmla="*/ 223909 w 1037"/>
              <a:gd name="T1" fmla="*/ 87313 h 4320"/>
              <a:gd name="T2" fmla="*/ 278696 w 1037"/>
              <a:gd name="T3" fmla="*/ 354013 h 4320"/>
              <a:gd name="T4" fmla="*/ 347774 w 1037"/>
              <a:gd name="T5" fmla="*/ 604838 h 4320"/>
              <a:gd name="T6" fmla="*/ 454965 w 1037"/>
              <a:gd name="T7" fmla="*/ 798513 h 4320"/>
              <a:gd name="T8" fmla="*/ 597886 w 1037"/>
              <a:gd name="T9" fmla="*/ 957263 h 4320"/>
              <a:gd name="T10" fmla="*/ 747953 w 1037"/>
              <a:gd name="T11" fmla="*/ 1111250 h 4320"/>
              <a:gd name="T12" fmla="*/ 876582 w 1037"/>
              <a:gd name="T13" fmla="*/ 1282700 h 4320"/>
              <a:gd name="T14" fmla="*/ 952806 w 1037"/>
              <a:gd name="T15" fmla="*/ 1487488 h 4320"/>
              <a:gd name="T16" fmla="*/ 967098 w 1037"/>
              <a:gd name="T17" fmla="*/ 1722438 h 4320"/>
              <a:gd name="T18" fmla="*/ 948042 w 1037"/>
              <a:gd name="T19" fmla="*/ 1971675 h 4320"/>
              <a:gd name="T20" fmla="*/ 926604 w 1037"/>
              <a:gd name="T21" fmla="*/ 2224088 h 4320"/>
              <a:gd name="T22" fmla="*/ 933750 w 1037"/>
              <a:gd name="T23" fmla="*/ 2462213 h 4320"/>
              <a:gd name="T24" fmla="*/ 1001637 w 1037"/>
              <a:gd name="T25" fmla="*/ 2701925 h 4320"/>
              <a:gd name="T26" fmla="*/ 1102873 w 1037"/>
              <a:gd name="T27" fmla="*/ 2938463 h 4320"/>
              <a:gd name="T28" fmla="*/ 1194581 w 1037"/>
              <a:gd name="T29" fmla="*/ 3179763 h 4320"/>
              <a:gd name="T30" fmla="*/ 1235075 w 1037"/>
              <a:gd name="T31" fmla="*/ 3429000 h 4320"/>
              <a:gd name="T32" fmla="*/ 1194581 w 1037"/>
              <a:gd name="T33" fmla="*/ 3678238 h 4320"/>
              <a:gd name="T34" fmla="*/ 1102873 w 1037"/>
              <a:gd name="T35" fmla="*/ 3919538 h 4320"/>
              <a:gd name="T36" fmla="*/ 1001637 w 1037"/>
              <a:gd name="T37" fmla="*/ 4156075 h 4320"/>
              <a:gd name="T38" fmla="*/ 933750 w 1037"/>
              <a:gd name="T39" fmla="*/ 4395788 h 4320"/>
              <a:gd name="T40" fmla="*/ 926604 w 1037"/>
              <a:gd name="T41" fmla="*/ 4633913 h 4320"/>
              <a:gd name="T42" fmla="*/ 948042 w 1037"/>
              <a:gd name="T43" fmla="*/ 4886325 h 4320"/>
              <a:gd name="T44" fmla="*/ 967098 w 1037"/>
              <a:gd name="T45" fmla="*/ 5135563 h 4320"/>
              <a:gd name="T46" fmla="*/ 952806 w 1037"/>
              <a:gd name="T47" fmla="*/ 5370513 h 4320"/>
              <a:gd name="T48" fmla="*/ 876582 w 1037"/>
              <a:gd name="T49" fmla="*/ 5575300 h 4320"/>
              <a:gd name="T50" fmla="*/ 747953 w 1037"/>
              <a:gd name="T51" fmla="*/ 5746750 h 4320"/>
              <a:gd name="T52" fmla="*/ 597886 w 1037"/>
              <a:gd name="T53" fmla="*/ 5900738 h 4320"/>
              <a:gd name="T54" fmla="*/ 454965 w 1037"/>
              <a:gd name="T55" fmla="*/ 6059488 h 4320"/>
              <a:gd name="T56" fmla="*/ 347774 w 1037"/>
              <a:gd name="T57" fmla="*/ 6253163 h 4320"/>
              <a:gd name="T58" fmla="*/ 278696 w 1037"/>
              <a:gd name="T59" fmla="*/ 6503988 h 4320"/>
              <a:gd name="T60" fmla="*/ 223909 w 1037"/>
              <a:gd name="T61" fmla="*/ 6770688 h 4320"/>
              <a:gd name="T62" fmla="*/ 20247 w 1037"/>
              <a:gd name="T63" fmla="*/ 6791325 h 4320"/>
              <a:gd name="T64" fmla="*/ 71460 w 1037"/>
              <a:gd name="T65" fmla="*/ 6557963 h 4320"/>
              <a:gd name="T66" fmla="*/ 129820 w 1037"/>
              <a:gd name="T67" fmla="*/ 6292850 h 4320"/>
              <a:gd name="T68" fmla="*/ 221527 w 1037"/>
              <a:gd name="T69" fmla="*/ 6038850 h 4320"/>
              <a:gd name="T70" fmla="*/ 360875 w 1037"/>
              <a:gd name="T71" fmla="*/ 5829300 h 4320"/>
              <a:gd name="T72" fmla="*/ 521661 w 1037"/>
              <a:gd name="T73" fmla="*/ 5659438 h 4320"/>
              <a:gd name="T74" fmla="*/ 668155 w 1037"/>
              <a:gd name="T75" fmla="*/ 5502275 h 4320"/>
              <a:gd name="T76" fmla="*/ 759863 w 1037"/>
              <a:gd name="T77" fmla="*/ 5345113 h 4320"/>
              <a:gd name="T78" fmla="*/ 778919 w 1037"/>
              <a:gd name="T79" fmla="*/ 5183188 h 4320"/>
              <a:gd name="T80" fmla="*/ 764627 w 1037"/>
              <a:gd name="T81" fmla="*/ 4979988 h 4320"/>
              <a:gd name="T82" fmla="*/ 738425 w 1037"/>
              <a:gd name="T83" fmla="*/ 4686300 h 4320"/>
              <a:gd name="T84" fmla="*/ 747953 w 1037"/>
              <a:gd name="T85" fmla="*/ 4344988 h 4320"/>
              <a:gd name="T86" fmla="*/ 815840 w 1037"/>
              <a:gd name="T87" fmla="*/ 4086225 h 4320"/>
              <a:gd name="T88" fmla="*/ 913503 w 1037"/>
              <a:gd name="T89" fmla="*/ 3846513 h 4320"/>
              <a:gd name="T90" fmla="*/ 993300 w 1037"/>
              <a:gd name="T91" fmla="*/ 3656013 h 4320"/>
              <a:gd name="T92" fmla="*/ 1039750 w 1037"/>
              <a:gd name="T93" fmla="*/ 3482975 h 4320"/>
              <a:gd name="T94" fmla="*/ 1029031 w 1037"/>
              <a:gd name="T95" fmla="*/ 3321050 h 4320"/>
              <a:gd name="T96" fmla="*/ 968289 w 1037"/>
              <a:gd name="T97" fmla="*/ 3140075 h 4320"/>
              <a:gd name="T98" fmla="*/ 880155 w 1037"/>
              <a:gd name="T99" fmla="*/ 2933700 h 4320"/>
              <a:gd name="T100" fmla="*/ 787256 w 1037"/>
              <a:gd name="T101" fmla="*/ 2689225 h 4320"/>
              <a:gd name="T102" fmla="*/ 736043 w 1037"/>
              <a:gd name="T103" fmla="*/ 2398713 h 4320"/>
              <a:gd name="T104" fmla="*/ 745571 w 1037"/>
              <a:gd name="T105" fmla="*/ 2062163 h 4320"/>
              <a:gd name="T106" fmla="*/ 770582 w 1037"/>
              <a:gd name="T107" fmla="*/ 1808163 h 4320"/>
              <a:gd name="T108" fmla="*/ 776537 w 1037"/>
              <a:gd name="T109" fmla="*/ 1616075 h 4320"/>
              <a:gd name="T110" fmla="*/ 738425 w 1037"/>
              <a:gd name="T111" fmla="*/ 1460500 h 4320"/>
              <a:gd name="T112" fmla="*/ 622897 w 1037"/>
              <a:gd name="T113" fmla="*/ 1304925 h 4320"/>
              <a:gd name="T114" fmla="*/ 466875 w 1037"/>
              <a:gd name="T115" fmla="*/ 1144588 h 4320"/>
              <a:gd name="T116" fmla="*/ 310853 w 1037"/>
              <a:gd name="T117" fmla="*/ 963613 h 4320"/>
              <a:gd name="T118" fmla="*/ 185797 w 1037"/>
              <a:gd name="T119" fmla="*/ 738188 h 4320"/>
              <a:gd name="T120" fmla="*/ 107191 w 1037"/>
              <a:gd name="T121" fmla="*/ 477838 h 4320"/>
              <a:gd name="T122" fmla="*/ 54786 w 1037"/>
              <a:gd name="T123" fmla="*/ 217488 h 4320"/>
              <a:gd name="T124" fmla="*/ 0 w 1037"/>
              <a:gd name="T125" fmla="*/ 0 h 4320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CDA17C9B-3EDE-05F3-0EF1-D2679AABD70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111375" cy="6858000"/>
            <a:chOff x="0" y="0"/>
            <a:chExt cx="2110979" cy="6858000"/>
          </a:xfrm>
        </p:grpSpPr>
        <p:sp>
          <p:nvSpPr>
            <p:cNvPr id="7" name="Freeform 8" title="left scallop shape">
              <a:extLst>
                <a:ext uri="{FF2B5EF4-FFF2-40B4-BE49-F238E27FC236}">
                  <a16:creationId xmlns:a16="http://schemas.microsoft.com/office/drawing/2014/main" id="{91B30D1E-6983-4FE5-90E1-A9B02B257E35}"/>
                </a:ext>
              </a:extLst>
            </p:cNvPr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8" name="Freeform 11" title="left scallop inline">
              <a:extLst>
                <a:ext uri="{FF2B5EF4-FFF2-40B4-BE49-F238E27FC236}">
                  <a16:creationId xmlns:a16="http://schemas.microsoft.com/office/drawing/2014/main" id="{A6B166D8-3655-37AA-F43C-CEA1BFBBA6F1}"/>
                </a:ext>
              </a:extLst>
            </p:cNvPr>
            <p:cNvSpPr/>
            <p:nvPr/>
          </p:nvSpPr>
          <p:spPr bwMode="auto">
            <a:xfrm>
              <a:off x="655515" y="0"/>
              <a:ext cx="1234843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/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F0D1B0D-6B84-DC2E-4B65-B4E59351AC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27288" y="6375400"/>
            <a:ext cx="1120775" cy="34925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F41D0C38-B10E-6466-8EF0-FD23D9CC7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9225" y="6375400"/>
            <a:ext cx="3086100" cy="34607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7C76A4D-318C-2EBE-AF6E-D5B7CAD5A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56488" y="6375400"/>
            <a:ext cx="1116012" cy="34607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8CD507-0BEE-4FA1-8B31-E3207B0765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6342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49940D-A553-7B26-50A3-D183B698C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9826CA-9BDD-FD91-2D38-BC03BE1D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204937-7E3A-23B6-C823-8F5E3F6BF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6E541-4EA3-4C1B-96D9-290CFA521E9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628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131310-00FD-7832-A8F0-5BF82DA27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4BF1376-7C70-0079-138F-B9575447B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9D1528-F7C2-948A-3278-08F0AD021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FF55E-B730-407A-986B-AF98E6BB5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645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56FCFEA-2726-1545-2848-5E30EECE7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BA2D9D9-B87D-B196-252B-C00A72DE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BD05454-F353-C106-6492-88825FAC1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FCD76-FC04-45B3-BFD1-36ACEBE7D1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694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724E7A1-94B3-78B5-CFF8-8C8E36736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5F1BB4-328D-EDD6-3142-F56461076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601C51-E631-0AC7-CDD6-9D0BFB7FE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8B339-F8BA-4001-84AF-D25B1C1A21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49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 title="right scallop background shape">
            <a:extLst>
              <a:ext uri="{FF2B5EF4-FFF2-40B4-BE49-F238E27FC236}">
                <a16:creationId xmlns:a16="http://schemas.microsoft.com/office/drawing/2014/main" id="{C9873104-831C-3CF4-563C-B287CD163B51}"/>
              </a:ext>
            </a:extLst>
          </p:cNvPr>
          <p:cNvSpPr/>
          <p:nvPr/>
        </p:nvSpPr>
        <p:spPr bwMode="auto">
          <a:xfrm>
            <a:off x="5541963" y="0"/>
            <a:ext cx="3602037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1118705-1810-EA60-AAD1-5184A88370D3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0" title="left edge border">
            <a:extLst>
              <a:ext uri="{FF2B5EF4-FFF2-40B4-BE49-F238E27FC236}">
                <a16:creationId xmlns:a16="http://schemas.microsoft.com/office/drawing/2014/main" id="{C7CF6687-A690-BD5A-3CAD-8975A171378A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/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5A167C62-EB09-EE8D-70AF-0680EBB5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3088" y="6375400"/>
            <a:ext cx="925512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A8D628C6-3B3E-D33B-2C31-EA5ABD8D4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77975" y="6375400"/>
            <a:ext cx="2611438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C98D04B9-60EE-5AB7-49AF-A3EAEC8FC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68788" y="6375400"/>
            <a:ext cx="923925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8596A-B530-42FC-9D4A-323E423379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503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 title="right scallop background shape">
            <a:extLst>
              <a:ext uri="{FF2B5EF4-FFF2-40B4-BE49-F238E27FC236}">
                <a16:creationId xmlns:a16="http://schemas.microsoft.com/office/drawing/2014/main" id="{A957DB2F-60FC-2FFB-9B23-A000C868B866}"/>
              </a:ext>
            </a:extLst>
          </p:cNvPr>
          <p:cNvSpPr/>
          <p:nvPr/>
        </p:nvSpPr>
        <p:spPr bwMode="auto">
          <a:xfrm>
            <a:off x="5541963" y="0"/>
            <a:ext cx="3602037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5C0CB66-5213-4D9E-5D6C-BF33E0FF3045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12" title="left edge border">
            <a:extLst>
              <a:ext uri="{FF2B5EF4-FFF2-40B4-BE49-F238E27FC236}">
                <a16:creationId xmlns:a16="http://schemas.microsoft.com/office/drawing/2014/main" id="{F1E72084-BEB8-D8C9-018F-23B866C7F71F}"/>
              </a:ext>
            </a:extLst>
          </p:cNvPr>
          <p:cNvSpPr/>
          <p:nvPr/>
        </p:nvSpPr>
        <p:spPr>
          <a:xfrm>
            <a:off x="0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/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49C355B3-6E62-317B-A0AD-E08F8E64D8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675" y="6375400"/>
            <a:ext cx="923925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5CF38B7-9159-17F6-8F3C-F69D5D5B9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77975" y="6375400"/>
            <a:ext cx="2611438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D1E5C273-7A51-C0D1-0210-5C87F8EA2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56088" y="6375400"/>
            <a:ext cx="947737" cy="346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B236D-D582-4621-9D58-AE1D7805BDC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772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26AB38-5AC3-755C-82C3-E15760090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213" y="382588"/>
            <a:ext cx="7634287" cy="1492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92086D3-C196-D7CD-204A-3F5EA9906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8213" y="2286000"/>
            <a:ext cx="7634287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Po kliknutí můžete upravovat styly textu v předloze.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44C7B-FE57-A762-DA11-1FAB4266EC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213" y="6375400"/>
            <a:ext cx="1747837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52E506-6AA4-E5C6-291F-9755E6A60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75400"/>
            <a:ext cx="308610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4EED7A-3050-C178-E241-FEFAC5518D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75400"/>
            <a:ext cx="2114550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7D20C2-2506-44A9-BC16-0DD486CE94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3EC07A-B21E-E299-B0CB-819275031353}"/>
              </a:ext>
            </a:extLst>
          </p:cNvPr>
          <p:cNvSpPr/>
          <p:nvPr/>
        </p:nvSpPr>
        <p:spPr>
          <a:xfrm>
            <a:off x="8931275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>
            <a:extLst>
              <a:ext uri="{FF2B5EF4-FFF2-40B4-BE49-F238E27FC236}">
                <a16:creationId xmlns:a16="http://schemas.microsoft.com/office/drawing/2014/main" id="{7714A317-A1F3-627A-7CEF-F78944CC78E4}"/>
              </a:ext>
            </a:extLst>
          </p:cNvPr>
          <p:cNvSpPr/>
          <p:nvPr/>
        </p:nvSpPr>
        <p:spPr>
          <a:xfrm>
            <a:off x="8931275" y="0"/>
            <a:ext cx="2127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3" name="Freeform 5">
            <a:extLst>
              <a:ext uri="{FF2B5EF4-FFF2-40B4-BE49-F238E27FC236}">
                <a16:creationId xmlns:a16="http://schemas.microsoft.com/office/drawing/2014/main" id="{07465DE4-7942-B225-E20C-EA7557E3E20E}"/>
              </a:ext>
            </a:extLst>
          </p:cNvPr>
          <p:cNvSpPr>
            <a:spLocks/>
          </p:cNvSpPr>
          <p:nvPr/>
        </p:nvSpPr>
        <p:spPr bwMode="auto">
          <a:xfrm>
            <a:off x="0" y="0"/>
            <a:ext cx="679450" cy="6858000"/>
          </a:xfrm>
          <a:custGeom>
            <a:avLst/>
            <a:gdLst>
              <a:gd name="T0" fmla="*/ 499122 w 211"/>
              <a:gd name="T1" fmla="*/ 5486400 h 2160"/>
              <a:gd name="T2" fmla="*/ 679450 w 211"/>
              <a:gd name="T3" fmla="*/ 4800600 h 2160"/>
              <a:gd name="T4" fmla="*/ 499122 w 211"/>
              <a:gd name="T5" fmla="*/ 4114800 h 2160"/>
              <a:gd name="T6" fmla="*/ 679450 w 211"/>
              <a:gd name="T7" fmla="*/ 3429000 h 2160"/>
              <a:gd name="T8" fmla="*/ 499122 w 211"/>
              <a:gd name="T9" fmla="*/ 2743200 h 2160"/>
              <a:gd name="T10" fmla="*/ 679450 w 211"/>
              <a:gd name="T11" fmla="*/ 2057400 h 2160"/>
              <a:gd name="T12" fmla="*/ 499122 w 211"/>
              <a:gd name="T13" fmla="*/ 1371600 h 2160"/>
              <a:gd name="T14" fmla="*/ 679450 w 211"/>
              <a:gd name="T15" fmla="*/ 685800 h 2160"/>
              <a:gd name="T16" fmla="*/ 499122 w 211"/>
              <a:gd name="T17" fmla="*/ 0 h 2160"/>
              <a:gd name="T18" fmla="*/ 0 w 211"/>
              <a:gd name="T19" fmla="*/ 0 h 2160"/>
              <a:gd name="T20" fmla="*/ 0 w 211"/>
              <a:gd name="T21" fmla="*/ 6858000 h 2160"/>
              <a:gd name="T22" fmla="*/ 499122 w 211"/>
              <a:gd name="T23" fmla="*/ 6858000 h 2160"/>
              <a:gd name="T24" fmla="*/ 679450 w 211"/>
              <a:gd name="T25" fmla="*/ 6172200 h 2160"/>
              <a:gd name="T26" fmla="*/ 499122 w 211"/>
              <a:gd name="T27" fmla="*/ 5486400 h 216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2" r:id="rId2"/>
    <p:sldLayoutId id="2147483700" r:id="rId3"/>
    <p:sldLayoutId id="2147483693" r:id="rId4"/>
    <p:sldLayoutId id="2147483694" r:id="rId5"/>
    <p:sldLayoutId id="2147483695" r:id="rId6"/>
    <p:sldLayoutId id="2147483696" r:id="rId7"/>
    <p:sldLayoutId id="2147483701" r:id="rId8"/>
    <p:sldLayoutId id="2147483702" r:id="rId9"/>
    <p:sldLayoutId id="2147483697" r:id="rId10"/>
    <p:sldLayoutId id="2147483698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 kern="1200" cap="all" spc="150">
          <a:solidFill>
            <a:schemeClr val="tx2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5100">
          <a:solidFill>
            <a:schemeClr val="tx2"/>
          </a:solidFill>
          <a:latin typeface="Impact" panose="020B0806030902050204" pitchFamily="34" charset="0"/>
        </a:defRPr>
      </a:lvl9pPr>
    </p:titleStyle>
    <p:bodyStyle>
      <a:lvl1pPr marL="2286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 panose="020B0502020104020203" pitchFamily="34" charset="-18"/>
        <a:buChar char="–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Gill Sans MT" panose="020B0502020104020203" pitchFamily="34" charset="-18"/>
        <a:buChar char="–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defTabSz="685800" rtl="0" eaLnBrk="0" fontAlgn="base" hangingPunct="0">
        <a:lnSpc>
          <a:spcPct val="110000"/>
        </a:lnSpc>
        <a:spcBef>
          <a:spcPts val="7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DC38D3-0899-2522-B078-723C39A86F2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09625" y="1098550"/>
            <a:ext cx="7737475" cy="4394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6000" dirty="0"/>
              <a:t>Reklamace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EFDBA86-557A-00F6-7DB5-2CF18E6393A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60525" y="5978525"/>
            <a:ext cx="6034088" cy="7429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D388696-E30D-B43D-C057-E692647A3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300" b="1" dirty="0"/>
              <a:t>Reklamace obecně</a:t>
            </a:r>
            <a:br>
              <a:rPr lang="cs-CZ" b="1" dirty="0"/>
            </a:br>
            <a:endParaRPr lang="cs-CZ" altLang="cs-CZ" dirty="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3A019A5-FB39-E977-F5BE-513815CC6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200" dirty="0"/>
              <a:t>Vytčení vady nebo nedostatku dodaného výrobku nebo služby, oznámení, že výrobek je vadný</a:t>
            </a:r>
            <a:r>
              <a:rPr lang="cs-CZ" sz="2000" dirty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S</a:t>
            </a:r>
            <a:r>
              <a:rPr lang="cs-CZ" sz="2000" b="1" dirty="0"/>
              <a:t>tížnost na kvalitu výrobku s cílem dobrat se nápravy: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a) opravy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b) </a:t>
            </a:r>
            <a:r>
              <a:rPr lang="cs-CZ" sz="2000" dirty="0"/>
              <a:t>nového bezvadného výrobku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c</a:t>
            </a:r>
            <a:r>
              <a:rPr lang="cs-CZ" sz="2000" dirty="0"/>
              <a:t>) vrácení peněz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/>
              <a:t>Možnosti reklamace:</a:t>
            </a:r>
            <a:endParaRPr lang="cs-CZ" sz="20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v záruční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pozáruční lhůtě</a:t>
            </a:r>
            <a:endParaRPr lang="cs-CZ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D388696-E30D-B43D-C057-E692647A3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300" b="1" dirty="0"/>
              <a:t>Reklamace obecně</a:t>
            </a:r>
            <a:br>
              <a:rPr lang="cs-CZ" b="1" dirty="0"/>
            </a:br>
            <a:endParaRPr lang="cs-CZ" altLang="cs-CZ" dirty="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3A019A5-FB39-E977-F5BE-513815CC6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200" dirty="0"/>
              <a:t>Právní jednání, ve kterém smluvní strana závazkového vztahu uplatňuje odpovědnost za vady v plnění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200" dirty="0"/>
              <a:t>Způsob reklamace, její oprávněnost a další záležitosti řeší právní předpisy nebo smlouvy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200" dirty="0"/>
              <a:t>Vyplývá z odpovědnosti dodavatele za škodu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200" dirty="0"/>
              <a:t>V rámci reklamace uplatňuje odběratel právo vrátit poškozené zboží</a:t>
            </a:r>
            <a:r>
              <a:rPr lang="pl-PL" sz="2200" dirty="0"/>
              <a:t> nebo vadnou (nekvalitní) službu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2994880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D388696-E30D-B43D-C057-E692647A3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300" b="1" dirty="0"/>
              <a:t>Reklamace</a:t>
            </a:r>
            <a:br>
              <a:rPr lang="cs-CZ" sz="3300" b="1" dirty="0"/>
            </a:br>
            <a:r>
              <a:rPr lang="cs-CZ" sz="3300" b="1" dirty="0"/>
              <a:t>při dodávkách materiálu</a:t>
            </a:r>
            <a:endParaRPr lang="cs-CZ" altLang="cs-CZ" sz="3300" dirty="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3A019A5-FB39-E977-F5BE-513815CC6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Při dodávkách materiálu se mohou vyskytovat nesrovnalosti mezi odběratelem a dodavatelem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b="1" dirty="0"/>
              <a:t>Dodávka nesouhlasí s objednávkou nebo kupní smlouvou: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kvalita materiálu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množství materiálu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dirty="0"/>
              <a:t>materiál je poškozený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000" b="1" dirty="0"/>
              <a:t>Reklamace může být dodavatelem: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uznaná v plné výši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u</a:t>
            </a:r>
            <a:r>
              <a:rPr lang="cs-CZ" sz="2000" dirty="0"/>
              <a:t>znaná </a:t>
            </a:r>
            <a:r>
              <a:rPr lang="cs-CZ" dirty="0"/>
              <a:t>č</a:t>
            </a:r>
            <a:r>
              <a:rPr lang="cs-CZ" sz="2000" dirty="0"/>
              <a:t>ástečně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neuznaná (zamítnutá)</a:t>
            </a:r>
            <a:endParaRPr lang="cs-CZ" sz="2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2743556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D388696-E30D-B43D-C057-E692647A3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300" b="1" dirty="0"/>
              <a:t>Reklamace</a:t>
            </a:r>
            <a:br>
              <a:rPr lang="cs-CZ" sz="3300" b="1" dirty="0"/>
            </a:br>
            <a:r>
              <a:rPr lang="cs-CZ" sz="3300" b="1" dirty="0"/>
              <a:t>při dodávkách materiálu</a:t>
            </a:r>
            <a:br>
              <a:rPr lang="cs-CZ" sz="3300" b="1" dirty="0"/>
            </a:br>
            <a:r>
              <a:rPr lang="cs-CZ" sz="3300" b="1" dirty="0"/>
              <a:t>účtování</a:t>
            </a:r>
            <a:endParaRPr lang="cs-CZ" altLang="cs-CZ" sz="3300" dirty="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3A019A5-FB39-E977-F5BE-513815CC6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1900" dirty="0"/>
              <a:t>Z</a:t>
            </a:r>
            <a:r>
              <a:rPr lang="pl-PL" sz="1900" dirty="0"/>
              <a:t>jištění se účtuje jako pohledávka za dodavatelem: </a:t>
            </a:r>
            <a:r>
              <a:rPr lang="pl-PL" sz="1900" b="1" dirty="0"/>
              <a:t>315/111 nebo 112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pl-PL" dirty="0"/>
              <a:t>   (záleží, jestli už je materiál naskladněn nebo ne)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pl-PL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/>
              <a:t>Následné účtování podle vyjídření dodavatele: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a) uznaná zaslaná náhradní dodávka materiálu: </a:t>
            </a:r>
            <a:r>
              <a:rPr lang="pl-PL" b="1" dirty="0"/>
              <a:t>111 nebo 112/315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b) výměna vadné dodávky za dodávku bez vad: </a:t>
            </a:r>
            <a:r>
              <a:rPr lang="pl-PL" b="1" dirty="0"/>
              <a:t>111 nebo 112/315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c) poskytnutá sleva pomocí ODD: </a:t>
            </a:r>
            <a:r>
              <a:rPr lang="pl-PL" b="1" dirty="0"/>
              <a:t>549/315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225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6D388696-E30D-B43D-C057-E692647A3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300" b="1" dirty="0"/>
              <a:t>Reklamace</a:t>
            </a:r>
            <a:br>
              <a:rPr lang="cs-CZ" sz="3300" b="1" dirty="0"/>
            </a:br>
            <a:r>
              <a:rPr lang="cs-CZ" sz="3300" b="1" dirty="0"/>
              <a:t>při dodávkách materiálu</a:t>
            </a:r>
            <a:br>
              <a:rPr lang="cs-CZ" sz="3300" b="1" dirty="0"/>
            </a:br>
            <a:r>
              <a:rPr lang="cs-CZ" sz="3300" b="1" dirty="0"/>
              <a:t>účtování</a:t>
            </a:r>
            <a:endParaRPr lang="cs-CZ" altLang="cs-CZ" sz="3300" dirty="0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3A019A5-FB39-E977-F5BE-513815CC67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/>
              <a:t>Použité účty: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315 – Ostatní pohledávky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111 – Pořízení materiálu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112 – Materiál na skladě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dirty="0"/>
              <a:t>549 - Manka a škody z provozní činnosti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661706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Odznáček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Odznáček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dznáček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Override1.xml><?xml version="1.0" encoding="utf-8"?>
<a:themeOverride xmlns:a="http://schemas.openxmlformats.org/drawingml/2006/main">
  <a:clrScheme name="Odznáček">
    <a:dk1>
      <a:sysClr val="windowText" lastClr="000000"/>
    </a:dk1>
    <a:lt1>
      <a:sysClr val="window" lastClr="FFFFFF"/>
    </a:lt1>
    <a:dk2>
      <a:srgbClr val="2A1A00"/>
    </a:dk2>
    <a:lt2>
      <a:srgbClr val="F3F3F2"/>
    </a:lt2>
    <a:accent1>
      <a:srgbClr val="F8B323"/>
    </a:accent1>
    <a:accent2>
      <a:srgbClr val="656A59"/>
    </a:accent2>
    <a:accent3>
      <a:srgbClr val="46B2B5"/>
    </a:accent3>
    <a:accent4>
      <a:srgbClr val="8CAA7E"/>
    </a:accent4>
    <a:accent5>
      <a:srgbClr val="D36F68"/>
    </a:accent5>
    <a:accent6>
      <a:srgbClr val="826276"/>
    </a:accent6>
    <a:hlink>
      <a:srgbClr val="46B2B5"/>
    </a:hlink>
    <a:folHlink>
      <a:srgbClr val="A4669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Odznáček</Template>
  <TotalTime>1921</TotalTime>
  <Words>247</Words>
  <Application>Microsoft Office PowerPoint</Application>
  <PresentationFormat>Předvádění na obrazovce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Odznáček</vt:lpstr>
      <vt:lpstr>Reklamace</vt:lpstr>
      <vt:lpstr>Reklamace obecně </vt:lpstr>
      <vt:lpstr>Reklamace obecně </vt:lpstr>
      <vt:lpstr>Reklamace při dodávkách materiálu</vt:lpstr>
      <vt:lpstr>Reklamace při dodávkách materiálu účtování</vt:lpstr>
      <vt:lpstr>Reklamace při dodávkách materiálu účtování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Maminka</dc:creator>
  <cp:lastModifiedBy>Šmejkalová Štěpánka</cp:lastModifiedBy>
  <cp:revision>35</cp:revision>
  <dcterms:created xsi:type="dcterms:W3CDTF">2007-02-09T10:00:53Z</dcterms:created>
  <dcterms:modified xsi:type="dcterms:W3CDTF">2023-10-11T04:10:49Z</dcterms:modified>
</cp:coreProperties>
</file>