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00" r:id="rId2"/>
    <p:sldId id="301" r:id="rId3"/>
    <p:sldId id="302" r:id="rId4"/>
    <p:sldId id="258" r:id="rId5"/>
    <p:sldId id="259" r:id="rId6"/>
    <p:sldId id="267" r:id="rId7"/>
    <p:sldId id="260" r:id="rId8"/>
    <p:sldId id="269" r:id="rId9"/>
    <p:sldId id="294" r:id="rId10"/>
    <p:sldId id="270" r:id="rId11"/>
    <p:sldId id="271" r:id="rId12"/>
    <p:sldId id="272" r:id="rId13"/>
    <p:sldId id="295" r:id="rId14"/>
    <p:sldId id="265" r:id="rId15"/>
    <p:sldId id="266" r:id="rId16"/>
    <p:sldId id="285" r:id="rId17"/>
    <p:sldId id="273" r:id="rId18"/>
    <p:sldId id="29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6" r:id="rId28"/>
    <p:sldId id="288" r:id="rId29"/>
    <p:sldId id="290" r:id="rId30"/>
    <p:sldId id="289" r:id="rId31"/>
    <p:sldId id="296" r:id="rId32"/>
    <p:sldId id="297" r:id="rId33"/>
    <p:sldId id="298" r:id="rId34"/>
    <p:sldId id="299" r:id="rId35"/>
    <p:sldId id="291" r:id="rId36"/>
    <p:sldId id="292" r:id="rId37"/>
    <p:sldId id="303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A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7E1FFD-F3D4-4439-AC2B-4B6BC11BE6B7}" v="366" dt="2023-10-08T07:49:49.2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dvika Boháčová" userId="53bae0053c49f338" providerId="LiveId" clId="{3D354BE8-A328-481D-ACB3-B7C81DFE1235}"/>
    <pc:docChg chg="undo redo custSel addSld delSld modSld sldOrd">
      <pc:chgData name="Hedvika Boháčová" userId="53bae0053c49f338" providerId="LiveId" clId="{3D354BE8-A328-481D-ACB3-B7C81DFE1235}" dt="2022-10-02T11:21:41.752" v="2767" actId="20577"/>
      <pc:docMkLst>
        <pc:docMk/>
      </pc:docMkLst>
      <pc:sldChg chg="modSp mod">
        <pc:chgData name="Hedvika Boháčová" userId="53bae0053c49f338" providerId="LiveId" clId="{3D354BE8-A328-481D-ACB3-B7C81DFE1235}" dt="2022-10-01T18:15:38.131" v="1292" actId="20577"/>
        <pc:sldMkLst>
          <pc:docMk/>
          <pc:sldMk cId="1177302066" sldId="258"/>
        </pc:sldMkLst>
        <pc:spChg chg="mod">
          <ac:chgData name="Hedvika Boháčová" userId="53bae0053c49f338" providerId="LiveId" clId="{3D354BE8-A328-481D-ACB3-B7C81DFE1235}" dt="2022-10-01T18:15:38.131" v="1292" actId="20577"/>
          <ac:spMkLst>
            <pc:docMk/>
            <pc:sldMk cId="1177302066" sldId="258"/>
            <ac:spMk id="2" creationId="{C4E03203-6A3D-4B1A-8228-47249549F5F3}"/>
          </ac:spMkLst>
        </pc:spChg>
        <pc:spChg chg="mod">
          <ac:chgData name="Hedvika Boháčová" userId="53bae0053c49f338" providerId="LiveId" clId="{3D354BE8-A328-481D-ACB3-B7C81DFE1235}" dt="2022-10-01T15:23:02.844" v="105" actId="20577"/>
          <ac:spMkLst>
            <pc:docMk/>
            <pc:sldMk cId="1177302066" sldId="258"/>
            <ac:spMk id="3" creationId="{1788DF73-DFAB-4560-B3D1-AA952BC1C7B6}"/>
          </ac:spMkLst>
        </pc:spChg>
      </pc:sldChg>
      <pc:sldChg chg="addSp delSp modSp new mod setBg">
        <pc:chgData name="Hedvika Boháčová" userId="53bae0053c49f338" providerId="LiveId" clId="{3D354BE8-A328-481D-ACB3-B7C81DFE1235}" dt="2022-10-02T07:14:19.231" v="1478" actId="20577"/>
        <pc:sldMkLst>
          <pc:docMk/>
          <pc:sldMk cId="189000419" sldId="259"/>
        </pc:sldMkLst>
        <pc:spChg chg="mod">
          <ac:chgData name="Hedvika Boháčová" userId="53bae0053c49f338" providerId="LiveId" clId="{3D354BE8-A328-481D-ACB3-B7C81DFE1235}" dt="2022-10-01T15:28:35.909" v="270" actId="20577"/>
          <ac:spMkLst>
            <pc:docMk/>
            <pc:sldMk cId="189000419" sldId="259"/>
            <ac:spMk id="2" creationId="{756C7AB2-87CF-4DB2-B73D-82E5825C31FD}"/>
          </ac:spMkLst>
        </pc:spChg>
        <pc:spChg chg="del mod">
          <ac:chgData name="Hedvika Boháčová" userId="53bae0053c49f338" providerId="LiveId" clId="{3D354BE8-A328-481D-ACB3-B7C81DFE1235}" dt="2022-10-01T15:27:28.444" v="165" actId="26606"/>
          <ac:spMkLst>
            <pc:docMk/>
            <pc:sldMk cId="189000419" sldId="259"/>
            <ac:spMk id="3" creationId="{EB3ADD68-9BBB-4DF9-8268-BC7A30B0B598}"/>
          </ac:spMkLst>
        </pc:spChg>
        <pc:spChg chg="add">
          <ac:chgData name="Hedvika Boháčová" userId="53bae0053c49f338" providerId="LiveId" clId="{3D354BE8-A328-481D-ACB3-B7C81DFE1235}" dt="2022-10-01T15:27:28.444" v="165" actId="26606"/>
          <ac:spMkLst>
            <pc:docMk/>
            <pc:sldMk cId="189000419" sldId="259"/>
            <ac:spMk id="9" creationId="{2E442304-DDBD-4F7B-8017-36BCC863FB40}"/>
          </ac:spMkLst>
        </pc:spChg>
        <pc:spChg chg="add">
          <ac:chgData name="Hedvika Boháčová" userId="53bae0053c49f338" providerId="LiveId" clId="{3D354BE8-A328-481D-ACB3-B7C81DFE1235}" dt="2022-10-01T15:27:28.444" v="165" actId="26606"/>
          <ac:spMkLst>
            <pc:docMk/>
            <pc:sldMk cId="189000419" sldId="259"/>
            <ac:spMk id="11" creationId="{5E107275-3853-46FD-A241-DE4355A42675}"/>
          </ac:spMkLst>
        </pc:spChg>
        <pc:graphicFrameChg chg="add mod">
          <ac:chgData name="Hedvika Boháčová" userId="53bae0053c49f338" providerId="LiveId" clId="{3D354BE8-A328-481D-ACB3-B7C81DFE1235}" dt="2022-10-02T07:14:19.231" v="1478" actId="20577"/>
          <ac:graphicFrameMkLst>
            <pc:docMk/>
            <pc:sldMk cId="189000419" sldId="259"/>
            <ac:graphicFrameMk id="5" creationId="{2B511DEE-7D7C-C978-E28F-6FE1C223B75F}"/>
          </ac:graphicFrameMkLst>
        </pc:graphicFrameChg>
      </pc:sldChg>
      <pc:sldChg chg="addSp delSp modSp new mod">
        <pc:chgData name="Hedvika Boháčová" userId="53bae0053c49f338" providerId="LiveId" clId="{3D354BE8-A328-481D-ACB3-B7C81DFE1235}" dt="2022-10-01T16:19:58.596" v="918" actId="20577"/>
        <pc:sldMkLst>
          <pc:docMk/>
          <pc:sldMk cId="693351967" sldId="260"/>
        </pc:sldMkLst>
        <pc:spChg chg="mod">
          <ac:chgData name="Hedvika Boháčová" userId="53bae0053c49f338" providerId="LiveId" clId="{3D354BE8-A328-481D-ACB3-B7C81DFE1235}" dt="2022-10-01T16:05:21.235" v="830" actId="20577"/>
          <ac:spMkLst>
            <pc:docMk/>
            <pc:sldMk cId="693351967" sldId="260"/>
            <ac:spMk id="2" creationId="{EDE7DB3D-DDE4-49D4-BD33-C07DFFEA7A72}"/>
          </ac:spMkLst>
        </pc:spChg>
        <pc:spChg chg="del mod">
          <ac:chgData name="Hedvika Boháčová" userId="53bae0053c49f338" providerId="LiveId" clId="{3D354BE8-A328-481D-ACB3-B7C81DFE1235}" dt="2022-10-01T15:34:57.559" v="457" actId="26606"/>
          <ac:spMkLst>
            <pc:docMk/>
            <pc:sldMk cId="693351967" sldId="260"/>
            <ac:spMk id="3" creationId="{4C3CDC59-781E-4A07-A67A-CFCE577A50D2}"/>
          </ac:spMkLst>
        </pc:spChg>
        <pc:graphicFrameChg chg="add mod">
          <ac:chgData name="Hedvika Boháčová" userId="53bae0053c49f338" providerId="LiveId" clId="{3D354BE8-A328-481D-ACB3-B7C81DFE1235}" dt="2022-10-01T16:19:58.596" v="918" actId="20577"/>
          <ac:graphicFrameMkLst>
            <pc:docMk/>
            <pc:sldMk cId="693351967" sldId="260"/>
            <ac:graphicFrameMk id="5" creationId="{AA0EEAB0-1C5F-9EC1-577C-27463DEC1A39}"/>
          </ac:graphicFrameMkLst>
        </pc:graphicFrameChg>
      </pc:sldChg>
      <pc:sldChg chg="new del">
        <pc:chgData name="Hedvika Boháčová" userId="53bae0053c49f338" providerId="LiveId" clId="{3D354BE8-A328-481D-ACB3-B7C81DFE1235}" dt="2022-10-01T15:27:23.110" v="164" actId="2696"/>
        <pc:sldMkLst>
          <pc:docMk/>
          <pc:sldMk cId="1504848278" sldId="260"/>
        </pc:sldMkLst>
      </pc:sldChg>
      <pc:sldChg chg="new del">
        <pc:chgData name="Hedvika Boháčová" userId="53bae0053c49f338" providerId="LiveId" clId="{3D354BE8-A328-481D-ACB3-B7C81DFE1235}" dt="2022-10-01T15:29:13.520" v="272" actId="680"/>
        <pc:sldMkLst>
          <pc:docMk/>
          <pc:sldMk cId="4077835877" sldId="260"/>
        </pc:sldMkLst>
      </pc:sldChg>
      <pc:sldChg chg="add del">
        <pc:chgData name="Hedvika Boháčová" userId="53bae0053c49f338" providerId="LiveId" clId="{3D354BE8-A328-481D-ACB3-B7C81DFE1235}" dt="2022-10-02T07:30:51.136" v="1633" actId="2696"/>
        <pc:sldMkLst>
          <pc:docMk/>
          <pc:sldMk cId="883317272" sldId="261"/>
        </pc:sldMkLst>
      </pc:sldChg>
      <pc:sldChg chg="modSp new del mod">
        <pc:chgData name="Hedvika Boháčová" userId="53bae0053c49f338" providerId="LiveId" clId="{3D354BE8-A328-481D-ACB3-B7C81DFE1235}" dt="2022-10-01T18:15:57.396" v="1293" actId="2696"/>
        <pc:sldMkLst>
          <pc:docMk/>
          <pc:sldMk cId="4037915639" sldId="261"/>
        </pc:sldMkLst>
        <pc:spChg chg="mod">
          <ac:chgData name="Hedvika Boháčová" userId="53bae0053c49f338" providerId="LiveId" clId="{3D354BE8-A328-481D-ACB3-B7C81DFE1235}" dt="2022-10-01T15:36:07.547" v="477" actId="122"/>
          <ac:spMkLst>
            <pc:docMk/>
            <pc:sldMk cId="4037915639" sldId="261"/>
            <ac:spMk id="2" creationId="{E81076C4-50C4-4AF4-BD1D-328CD82DCD19}"/>
          </ac:spMkLst>
        </pc:spChg>
        <pc:spChg chg="mod">
          <ac:chgData name="Hedvika Boháčová" userId="53bae0053c49f338" providerId="LiveId" clId="{3D354BE8-A328-481D-ACB3-B7C81DFE1235}" dt="2022-10-01T15:37:06.460" v="612" actId="207"/>
          <ac:spMkLst>
            <pc:docMk/>
            <pc:sldMk cId="4037915639" sldId="261"/>
            <ac:spMk id="3" creationId="{A797527A-6F69-46B7-AE8C-87F0022F9274}"/>
          </ac:spMkLst>
        </pc:spChg>
      </pc:sldChg>
      <pc:sldChg chg="addSp delSp modSp new add del mod">
        <pc:chgData name="Hedvika Boháčová" userId="53bae0053c49f338" providerId="LiveId" clId="{3D354BE8-A328-481D-ACB3-B7C81DFE1235}" dt="2022-10-01T18:19:33.839" v="1328" actId="2696"/>
        <pc:sldMkLst>
          <pc:docMk/>
          <pc:sldMk cId="432445564" sldId="262"/>
        </pc:sldMkLst>
        <pc:spChg chg="mod">
          <ac:chgData name="Hedvika Boháčová" userId="53bae0053c49f338" providerId="LiveId" clId="{3D354BE8-A328-481D-ACB3-B7C81DFE1235}" dt="2022-10-01T15:38:01.480" v="623" actId="122"/>
          <ac:spMkLst>
            <pc:docMk/>
            <pc:sldMk cId="432445564" sldId="262"/>
            <ac:spMk id="2" creationId="{E3E669A0-E822-4BD5-8925-B1D6C58C25B9}"/>
          </ac:spMkLst>
        </pc:spChg>
        <pc:spChg chg="del mod">
          <ac:chgData name="Hedvika Boháčová" userId="53bae0053c49f338" providerId="LiveId" clId="{3D354BE8-A328-481D-ACB3-B7C81DFE1235}" dt="2022-10-01T15:38:41.831" v="640" actId="26606"/>
          <ac:spMkLst>
            <pc:docMk/>
            <pc:sldMk cId="432445564" sldId="262"/>
            <ac:spMk id="3" creationId="{A6D24A32-A083-475B-A971-6341CE6A9C32}"/>
          </ac:spMkLst>
        </pc:spChg>
        <pc:graphicFrameChg chg="add">
          <ac:chgData name="Hedvika Boháčová" userId="53bae0053c49f338" providerId="LiveId" clId="{3D354BE8-A328-481D-ACB3-B7C81DFE1235}" dt="2022-10-01T15:38:41.831" v="640" actId="26606"/>
          <ac:graphicFrameMkLst>
            <pc:docMk/>
            <pc:sldMk cId="432445564" sldId="262"/>
            <ac:graphicFrameMk id="5" creationId="{E3F6CF8F-A4A5-0FED-3411-129E25940F11}"/>
          </ac:graphicFrameMkLst>
        </pc:graphicFrameChg>
      </pc:sldChg>
      <pc:sldChg chg="addSp delSp modSp new mod setBg setClrOvrMap">
        <pc:chgData name="Hedvika Boháčová" userId="53bae0053c49f338" providerId="LiveId" clId="{3D354BE8-A328-481D-ACB3-B7C81DFE1235}" dt="2022-10-01T15:44:20.691" v="732" actId="26606"/>
        <pc:sldMkLst>
          <pc:docMk/>
          <pc:sldMk cId="1546097835" sldId="263"/>
        </pc:sldMkLst>
        <pc:spChg chg="mod">
          <ac:chgData name="Hedvika Boháčová" userId="53bae0053c49f338" providerId="LiveId" clId="{3D354BE8-A328-481D-ACB3-B7C81DFE1235}" dt="2022-10-01T15:44:20.691" v="732" actId="26606"/>
          <ac:spMkLst>
            <pc:docMk/>
            <pc:sldMk cId="1546097835" sldId="263"/>
            <ac:spMk id="2" creationId="{32503A47-31C7-4ACA-9B36-9E057D66B95A}"/>
          </ac:spMkLst>
        </pc:spChg>
        <pc:spChg chg="add del mod ord">
          <ac:chgData name="Hedvika Boháčová" userId="53bae0053c49f338" providerId="LiveId" clId="{3D354BE8-A328-481D-ACB3-B7C81DFE1235}" dt="2022-10-01T15:44:20.691" v="732" actId="26606"/>
          <ac:spMkLst>
            <pc:docMk/>
            <pc:sldMk cId="1546097835" sldId="263"/>
            <ac:spMk id="3" creationId="{57B44715-7681-4766-8E56-C54602C3395F}"/>
          </ac:spMkLst>
        </pc:spChg>
        <pc:spChg chg="add del">
          <ac:chgData name="Hedvika Boháčová" userId="53bae0053c49f338" providerId="LiveId" clId="{3D354BE8-A328-481D-ACB3-B7C81DFE1235}" dt="2022-10-01T15:42:39.092" v="719" actId="26606"/>
          <ac:spMkLst>
            <pc:docMk/>
            <pc:sldMk cId="1546097835" sldId="263"/>
            <ac:spMk id="7" creationId="{57B44715-7681-4766-8E56-C54602C3395F}"/>
          </ac:spMkLst>
        </pc:spChg>
        <pc:spChg chg="add del">
          <ac:chgData name="Hedvika Boháčová" userId="53bae0053c49f338" providerId="LiveId" clId="{3D354BE8-A328-481D-ACB3-B7C81DFE1235}" dt="2022-10-01T15:42:39.092" v="719" actId="26606"/>
          <ac:spMkLst>
            <pc:docMk/>
            <pc:sldMk cId="1546097835" sldId="263"/>
            <ac:spMk id="8" creationId="{DE7FFD28-545C-4C88-A2E7-152FB234C92C}"/>
          </ac:spMkLst>
        </pc:spChg>
        <pc:spChg chg="add del">
          <ac:chgData name="Hedvika Boháčová" userId="53bae0053c49f338" providerId="LiveId" clId="{3D354BE8-A328-481D-ACB3-B7C81DFE1235}" dt="2022-10-01T15:43:17.541" v="723" actId="26606"/>
          <ac:spMkLst>
            <pc:docMk/>
            <pc:sldMk cId="1546097835" sldId="263"/>
            <ac:spMk id="12" creationId="{57B44715-7681-4766-8E56-C54602C3395F}"/>
          </ac:spMkLst>
        </pc:spChg>
        <pc:spChg chg="add">
          <ac:chgData name="Hedvika Boháčová" userId="53bae0053c49f338" providerId="LiveId" clId="{3D354BE8-A328-481D-ACB3-B7C81DFE1235}" dt="2022-10-01T15:44:20.691" v="732" actId="26606"/>
          <ac:spMkLst>
            <pc:docMk/>
            <pc:sldMk cId="1546097835" sldId="263"/>
            <ac:spMk id="1031" creationId="{357DD0D3-F869-46D0-944C-6EC60E19E351}"/>
          </ac:spMkLst>
        </pc:spChg>
        <pc:graphicFrameChg chg="add del">
          <ac:chgData name="Hedvika Boháčová" userId="53bae0053c49f338" providerId="LiveId" clId="{3D354BE8-A328-481D-ACB3-B7C81DFE1235}" dt="2022-10-01T15:42:22.021" v="717" actId="26606"/>
          <ac:graphicFrameMkLst>
            <pc:docMk/>
            <pc:sldMk cId="1546097835" sldId="263"/>
            <ac:graphicFrameMk id="5" creationId="{B8D4F376-18AF-81BE-7D98-3720E4CCF8C9}"/>
          </ac:graphicFrameMkLst>
        </pc:graphicFrameChg>
        <pc:graphicFrameChg chg="add del">
          <ac:chgData name="Hedvika Boháčová" userId="53bae0053c49f338" providerId="LiveId" clId="{3D354BE8-A328-481D-ACB3-B7C81DFE1235}" dt="2022-10-01T15:43:04.009" v="721" actId="26606"/>
          <ac:graphicFrameMkLst>
            <pc:docMk/>
            <pc:sldMk cId="1546097835" sldId="263"/>
            <ac:graphicFrameMk id="10" creationId="{B8D4F376-18AF-81BE-7D98-3720E4CCF8C9}"/>
          </ac:graphicFrameMkLst>
        </pc:graphicFrameChg>
        <pc:graphicFrameChg chg="add del">
          <ac:chgData name="Hedvika Boháčová" userId="53bae0053c49f338" providerId="LiveId" clId="{3D354BE8-A328-481D-ACB3-B7C81DFE1235}" dt="2022-10-01T15:43:34.843" v="725" actId="26606"/>
          <ac:graphicFrameMkLst>
            <pc:docMk/>
            <pc:sldMk cId="1546097835" sldId="263"/>
            <ac:graphicFrameMk id="15" creationId="{E24C0117-A1DB-2D4F-B55F-D087C8DB04D8}"/>
          </ac:graphicFrameMkLst>
        </pc:graphicFrameChg>
        <pc:picChg chg="add del">
          <ac:chgData name="Hedvika Boháčová" userId="53bae0053c49f338" providerId="LiveId" clId="{3D354BE8-A328-481D-ACB3-B7C81DFE1235}" dt="2022-10-01T15:43:17.541" v="723" actId="26606"/>
          <ac:picMkLst>
            <pc:docMk/>
            <pc:sldMk cId="1546097835" sldId="263"/>
            <ac:picMk id="13" creationId="{2634624C-FBE8-C6D1-9DBD-35998EFC010E}"/>
          </ac:picMkLst>
        </pc:picChg>
        <pc:picChg chg="add mod">
          <ac:chgData name="Hedvika Boháčová" userId="53bae0053c49f338" providerId="LiveId" clId="{3D354BE8-A328-481D-ACB3-B7C81DFE1235}" dt="2022-10-01T15:44:20.691" v="732" actId="26606"/>
          <ac:picMkLst>
            <pc:docMk/>
            <pc:sldMk cId="1546097835" sldId="263"/>
            <ac:picMk id="1026" creationId="{41F51932-7582-49AD-8486-C6D5DE1E2472}"/>
          </ac:picMkLst>
        </pc:picChg>
        <pc:cxnChg chg="add del">
          <ac:chgData name="Hedvika Boháčová" userId="53bae0053c49f338" providerId="LiveId" clId="{3D354BE8-A328-481D-ACB3-B7C81DFE1235}" dt="2022-10-01T15:43:17.541" v="723" actId="26606"/>
          <ac:cxnSpMkLst>
            <pc:docMk/>
            <pc:sldMk cId="1546097835" sldId="263"/>
            <ac:cxnSpMk id="9" creationId="{A7F400EE-A8A5-48AF-B4D6-291B52C6F0B0}"/>
          </ac:cxnSpMkLst>
        </pc:cxnChg>
      </pc:sldChg>
      <pc:sldChg chg="addSp delSp modSp new mod">
        <pc:chgData name="Hedvika Boháčová" userId="53bae0053c49f338" providerId="LiveId" clId="{3D354BE8-A328-481D-ACB3-B7C81DFE1235}" dt="2022-10-01T15:47:42.574" v="757" actId="26606"/>
        <pc:sldMkLst>
          <pc:docMk/>
          <pc:sldMk cId="1521778788" sldId="264"/>
        </pc:sldMkLst>
        <pc:spChg chg="mod">
          <ac:chgData name="Hedvika Boháčová" userId="53bae0053c49f338" providerId="LiveId" clId="{3D354BE8-A328-481D-ACB3-B7C81DFE1235}" dt="2022-10-01T15:47:10.728" v="754" actId="122"/>
          <ac:spMkLst>
            <pc:docMk/>
            <pc:sldMk cId="1521778788" sldId="264"/>
            <ac:spMk id="2" creationId="{5ABB29AF-D196-47C6-BAF9-CCA6DF3609C7}"/>
          </ac:spMkLst>
        </pc:spChg>
        <pc:spChg chg="add del mod">
          <ac:chgData name="Hedvika Boháčová" userId="53bae0053c49f338" providerId="LiveId" clId="{3D354BE8-A328-481D-ACB3-B7C81DFE1235}" dt="2022-10-01T15:47:42.574" v="757" actId="26606"/>
          <ac:spMkLst>
            <pc:docMk/>
            <pc:sldMk cId="1521778788" sldId="264"/>
            <ac:spMk id="3" creationId="{219DD6B6-4879-4E3F-B646-14E787CD9CFA}"/>
          </ac:spMkLst>
        </pc:spChg>
        <pc:graphicFrameChg chg="add del">
          <ac:chgData name="Hedvika Boháčová" userId="53bae0053c49f338" providerId="LiveId" clId="{3D354BE8-A328-481D-ACB3-B7C81DFE1235}" dt="2022-10-01T15:47:42.574" v="757" actId="26606"/>
          <ac:graphicFrameMkLst>
            <pc:docMk/>
            <pc:sldMk cId="1521778788" sldId="264"/>
            <ac:graphicFrameMk id="5" creationId="{369406E0-C4B6-1326-34C2-562E4E07DD1D}"/>
          </ac:graphicFrameMkLst>
        </pc:graphicFrameChg>
      </pc:sldChg>
      <pc:sldChg chg="new del">
        <pc:chgData name="Hedvika Boháčová" userId="53bae0053c49f338" providerId="LiveId" clId="{3D354BE8-A328-481D-ACB3-B7C81DFE1235}" dt="2022-10-01T15:40:10.932" v="643" actId="2696"/>
        <pc:sldMkLst>
          <pc:docMk/>
          <pc:sldMk cId="1631798854" sldId="264"/>
        </pc:sldMkLst>
      </pc:sldChg>
      <pc:sldChg chg="addSp modSp new mod">
        <pc:chgData name="Hedvika Boháčová" userId="53bae0053c49f338" providerId="LiveId" clId="{3D354BE8-A328-481D-ACB3-B7C81DFE1235}" dt="2022-10-01T16:23:22.843" v="968" actId="1076"/>
        <pc:sldMkLst>
          <pc:docMk/>
          <pc:sldMk cId="1679185455" sldId="265"/>
        </pc:sldMkLst>
        <pc:spChg chg="mod">
          <ac:chgData name="Hedvika Boháčová" userId="53bae0053c49f338" providerId="LiveId" clId="{3D354BE8-A328-481D-ACB3-B7C81DFE1235}" dt="2022-10-01T15:53:22.218" v="777" actId="122"/>
          <ac:spMkLst>
            <pc:docMk/>
            <pc:sldMk cId="1679185455" sldId="265"/>
            <ac:spMk id="2" creationId="{31BF7081-01B1-4522-9821-5D9A7618DB59}"/>
          </ac:spMkLst>
        </pc:spChg>
        <pc:spChg chg="mod">
          <ac:chgData name="Hedvika Boháčová" userId="53bae0053c49f338" providerId="LiveId" clId="{3D354BE8-A328-481D-ACB3-B7C81DFE1235}" dt="2022-10-01T15:53:48.523" v="779" actId="207"/>
          <ac:spMkLst>
            <pc:docMk/>
            <pc:sldMk cId="1679185455" sldId="265"/>
            <ac:spMk id="3" creationId="{8DDEAB91-4133-408D-8DAB-142B47152C79}"/>
          </ac:spMkLst>
        </pc:spChg>
        <pc:picChg chg="add mod">
          <ac:chgData name="Hedvika Boháčová" userId="53bae0053c49f338" providerId="LiveId" clId="{3D354BE8-A328-481D-ACB3-B7C81DFE1235}" dt="2022-10-01T16:23:22.843" v="968" actId="1076"/>
          <ac:picMkLst>
            <pc:docMk/>
            <pc:sldMk cId="1679185455" sldId="265"/>
            <ac:picMk id="4" creationId="{F6959597-930E-4CEB-AE47-EAE1951E5EFA}"/>
          </ac:picMkLst>
        </pc:picChg>
      </pc:sldChg>
      <pc:sldChg chg="addSp delSp modSp new mod setBg">
        <pc:chgData name="Hedvika Boháčová" userId="53bae0053c49f338" providerId="LiveId" clId="{3D354BE8-A328-481D-ACB3-B7C81DFE1235}" dt="2022-10-02T11:16:39.865" v="2461" actId="122"/>
        <pc:sldMkLst>
          <pc:docMk/>
          <pc:sldMk cId="924228146" sldId="266"/>
        </pc:sldMkLst>
        <pc:spChg chg="mod">
          <ac:chgData name="Hedvika Boháčová" userId="53bae0053c49f338" providerId="LiveId" clId="{3D354BE8-A328-481D-ACB3-B7C81DFE1235}" dt="2022-10-02T11:16:39.865" v="2461" actId="122"/>
          <ac:spMkLst>
            <pc:docMk/>
            <pc:sldMk cId="924228146" sldId="266"/>
            <ac:spMk id="2" creationId="{DCEA454B-DD5B-401E-A1BD-B755A29CE973}"/>
          </ac:spMkLst>
        </pc:spChg>
        <pc:spChg chg="mod">
          <ac:chgData name="Hedvika Boháčová" userId="53bae0053c49f338" providerId="LiveId" clId="{3D354BE8-A328-481D-ACB3-B7C81DFE1235}" dt="2022-10-02T11:16:35.582" v="2460" actId="207"/>
          <ac:spMkLst>
            <pc:docMk/>
            <pc:sldMk cId="924228146" sldId="266"/>
            <ac:spMk id="3" creationId="{A47A41E4-745D-425E-9935-DB0AA67AEF0B}"/>
          </ac:spMkLst>
        </pc:spChg>
        <pc:spChg chg="add del">
          <ac:chgData name="Hedvika Boháčová" userId="53bae0053c49f338" providerId="LiveId" clId="{3D354BE8-A328-481D-ACB3-B7C81DFE1235}" dt="2022-10-02T11:16:30.387" v="2458" actId="26606"/>
          <ac:spMkLst>
            <pc:docMk/>
            <pc:sldMk cId="924228146" sldId="266"/>
            <ac:spMk id="9223" creationId="{F4C0B10B-D2C4-4A54-AFAD-3D27DF88BB37}"/>
          </ac:spMkLst>
        </pc:spChg>
        <pc:spChg chg="add">
          <ac:chgData name="Hedvika Boháčová" userId="53bae0053c49f338" providerId="LiveId" clId="{3D354BE8-A328-481D-ACB3-B7C81DFE1235}" dt="2022-10-02T11:16:30.411" v="2459" actId="26606"/>
          <ac:spMkLst>
            <pc:docMk/>
            <pc:sldMk cId="924228146" sldId="266"/>
            <ac:spMk id="9232" creationId="{45D37F4E-DDB4-456B-97E0-9937730A039F}"/>
          </ac:spMkLst>
        </pc:spChg>
        <pc:spChg chg="add">
          <ac:chgData name="Hedvika Boháčová" userId="53bae0053c49f338" providerId="LiveId" clId="{3D354BE8-A328-481D-ACB3-B7C81DFE1235}" dt="2022-10-02T11:16:30.411" v="2459" actId="26606"/>
          <ac:spMkLst>
            <pc:docMk/>
            <pc:sldMk cId="924228146" sldId="266"/>
            <ac:spMk id="9233" creationId="{B2DD41CD-8F47-4F56-AD12-4E2FF7696987}"/>
          </ac:spMkLst>
        </pc:spChg>
        <pc:grpChg chg="add del">
          <ac:chgData name="Hedvika Boháčová" userId="53bae0053c49f338" providerId="LiveId" clId="{3D354BE8-A328-481D-ACB3-B7C81DFE1235}" dt="2022-10-02T11:16:30.387" v="2458" actId="26606"/>
          <ac:grpSpMkLst>
            <pc:docMk/>
            <pc:sldMk cId="924228146" sldId="266"/>
            <ac:grpSpMk id="9225" creationId="{B6BADB90-C74B-40D6-86DC-503F65FCE8DC}"/>
          </ac:grpSpMkLst>
        </pc:grpChg>
        <pc:picChg chg="add mod">
          <ac:chgData name="Hedvika Boháčová" userId="53bae0053c49f338" providerId="LiveId" clId="{3D354BE8-A328-481D-ACB3-B7C81DFE1235}" dt="2022-10-02T11:16:30.411" v="2459" actId="26606"/>
          <ac:picMkLst>
            <pc:docMk/>
            <pc:sldMk cId="924228146" sldId="266"/>
            <ac:picMk id="9218" creationId="{BEF840C9-96A0-48CA-877B-3CE86BE8AAD2}"/>
          </ac:picMkLst>
        </pc:picChg>
      </pc:sldChg>
      <pc:sldChg chg="addSp delSp modSp new mod ord">
        <pc:chgData name="Hedvika Boháčová" userId="53bae0053c49f338" providerId="LiveId" clId="{3D354BE8-A328-481D-ACB3-B7C81DFE1235}" dt="2022-10-02T11:12:39.776" v="2422"/>
        <pc:sldMkLst>
          <pc:docMk/>
          <pc:sldMk cId="3522726244" sldId="267"/>
        </pc:sldMkLst>
        <pc:spChg chg="mod">
          <ac:chgData name="Hedvika Boháčová" userId="53bae0053c49f338" providerId="LiveId" clId="{3D354BE8-A328-481D-ACB3-B7C81DFE1235}" dt="2022-10-01T16:04:10.710" v="817" actId="122"/>
          <ac:spMkLst>
            <pc:docMk/>
            <pc:sldMk cId="3522726244" sldId="267"/>
            <ac:spMk id="2" creationId="{C1DFBBD8-FA8A-4DD3-83BC-B74C29AFB253}"/>
          </ac:spMkLst>
        </pc:spChg>
        <pc:spChg chg="del">
          <ac:chgData name="Hedvika Boháčová" userId="53bae0053c49f338" providerId="LiveId" clId="{3D354BE8-A328-481D-ACB3-B7C81DFE1235}" dt="2022-10-01T16:03:59.640" v="797"/>
          <ac:spMkLst>
            <pc:docMk/>
            <pc:sldMk cId="3522726244" sldId="267"/>
            <ac:spMk id="3" creationId="{BFA7DA6C-5194-479E-B9C5-72B15189EACD}"/>
          </ac:spMkLst>
        </pc:spChg>
        <pc:graphicFrameChg chg="add mod">
          <ac:chgData name="Hedvika Boháčová" userId="53bae0053c49f338" providerId="LiveId" clId="{3D354BE8-A328-481D-ACB3-B7C81DFE1235}" dt="2022-10-02T07:13:59.870" v="1461" actId="20577"/>
          <ac:graphicFrameMkLst>
            <pc:docMk/>
            <pc:sldMk cId="3522726244" sldId="267"/>
            <ac:graphicFrameMk id="4" creationId="{3952F381-8AF7-4ECE-896A-437A148F5108}"/>
          </ac:graphicFrameMkLst>
        </pc:graphicFrameChg>
      </pc:sldChg>
      <pc:sldChg chg="new del">
        <pc:chgData name="Hedvika Boháčová" userId="53bae0053c49f338" providerId="LiveId" clId="{3D354BE8-A328-481D-ACB3-B7C81DFE1235}" dt="2022-10-01T16:20:30.342" v="921" actId="2696"/>
        <pc:sldMkLst>
          <pc:docMk/>
          <pc:sldMk cId="539628195" sldId="268"/>
        </pc:sldMkLst>
      </pc:sldChg>
      <pc:sldChg chg="modSp new mod">
        <pc:chgData name="Hedvika Boháčová" userId="53bae0053c49f338" providerId="LiveId" clId="{3D354BE8-A328-481D-ACB3-B7C81DFE1235}" dt="2022-10-02T11:13:28.484" v="2449" actId="113"/>
        <pc:sldMkLst>
          <pc:docMk/>
          <pc:sldMk cId="1616365979" sldId="269"/>
        </pc:sldMkLst>
        <pc:spChg chg="mod">
          <ac:chgData name="Hedvika Boháčová" userId="53bae0053c49f338" providerId="LiveId" clId="{3D354BE8-A328-481D-ACB3-B7C81DFE1235}" dt="2022-10-01T16:08:28.105" v="885" actId="122"/>
          <ac:spMkLst>
            <pc:docMk/>
            <pc:sldMk cId="1616365979" sldId="269"/>
            <ac:spMk id="2" creationId="{46F95276-86A4-4A3A-9CF3-1A5AE42BCBD7}"/>
          </ac:spMkLst>
        </pc:spChg>
        <pc:spChg chg="mod">
          <ac:chgData name="Hedvika Boháčová" userId="53bae0053c49f338" providerId="LiveId" clId="{3D354BE8-A328-481D-ACB3-B7C81DFE1235}" dt="2022-10-02T11:13:28.484" v="2449" actId="113"/>
          <ac:spMkLst>
            <pc:docMk/>
            <pc:sldMk cId="1616365979" sldId="269"/>
            <ac:spMk id="3" creationId="{5179FBF7-0C30-4C40-A197-35DC67615C0C}"/>
          </ac:spMkLst>
        </pc:spChg>
      </pc:sldChg>
      <pc:sldChg chg="modSp new mod">
        <pc:chgData name="Hedvika Boháčová" userId="53bae0053c49f338" providerId="LiveId" clId="{3D354BE8-A328-481D-ACB3-B7C81DFE1235}" dt="2022-10-01T16:23:10.453" v="967" actId="20577"/>
        <pc:sldMkLst>
          <pc:docMk/>
          <pc:sldMk cId="4015951601" sldId="270"/>
        </pc:sldMkLst>
        <pc:spChg chg="mod">
          <ac:chgData name="Hedvika Boháčová" userId="53bae0053c49f338" providerId="LiveId" clId="{3D354BE8-A328-481D-ACB3-B7C81DFE1235}" dt="2022-10-01T16:20:59.181" v="948" actId="122"/>
          <ac:spMkLst>
            <pc:docMk/>
            <pc:sldMk cId="4015951601" sldId="270"/>
            <ac:spMk id="2" creationId="{09A7F15A-6216-4962-A3EE-6B43D2BE3FDF}"/>
          </ac:spMkLst>
        </pc:spChg>
        <pc:spChg chg="mod">
          <ac:chgData name="Hedvika Boháčová" userId="53bae0053c49f338" providerId="LiveId" clId="{3D354BE8-A328-481D-ACB3-B7C81DFE1235}" dt="2022-10-01T16:23:10.453" v="967" actId="20577"/>
          <ac:spMkLst>
            <pc:docMk/>
            <pc:sldMk cId="4015951601" sldId="270"/>
            <ac:spMk id="3" creationId="{C8005C6D-51EE-4BDE-8FE1-E90F2F239850}"/>
          </ac:spMkLst>
        </pc:spChg>
      </pc:sldChg>
      <pc:sldChg chg="new del">
        <pc:chgData name="Hedvika Boháčová" userId="53bae0053c49f338" providerId="LiveId" clId="{3D354BE8-A328-481D-ACB3-B7C81DFE1235}" dt="2022-10-01T16:21:53.160" v="958" actId="680"/>
        <pc:sldMkLst>
          <pc:docMk/>
          <pc:sldMk cId="3264943666" sldId="271"/>
        </pc:sldMkLst>
      </pc:sldChg>
      <pc:sldChg chg="addSp modSp new">
        <pc:chgData name="Hedvika Boháčová" userId="53bae0053c49f338" providerId="LiveId" clId="{3D354BE8-A328-481D-ACB3-B7C81DFE1235}" dt="2022-10-01T16:22:16.735" v="961" actId="14100"/>
        <pc:sldMkLst>
          <pc:docMk/>
          <pc:sldMk cId="3452067456" sldId="271"/>
        </pc:sldMkLst>
        <pc:picChg chg="add mod">
          <ac:chgData name="Hedvika Boháčová" userId="53bae0053c49f338" providerId="LiveId" clId="{3D354BE8-A328-481D-ACB3-B7C81DFE1235}" dt="2022-10-01T16:22:16.735" v="961" actId="14100"/>
          <ac:picMkLst>
            <pc:docMk/>
            <pc:sldMk cId="3452067456" sldId="271"/>
            <ac:picMk id="2" creationId="{C94AD15B-B976-471B-8E75-B919D78EB1A5}"/>
          </ac:picMkLst>
        </pc:picChg>
      </pc:sldChg>
      <pc:sldChg chg="addSp modSp new mod">
        <pc:chgData name="Hedvika Boháčová" userId="53bae0053c49f338" providerId="LiveId" clId="{3D354BE8-A328-481D-ACB3-B7C81DFE1235}" dt="2022-10-01T16:22:48.272" v="966" actId="1076"/>
        <pc:sldMkLst>
          <pc:docMk/>
          <pc:sldMk cId="1847592619" sldId="272"/>
        </pc:sldMkLst>
        <pc:picChg chg="add mod">
          <ac:chgData name="Hedvika Boháčová" userId="53bae0053c49f338" providerId="LiveId" clId="{3D354BE8-A328-481D-ACB3-B7C81DFE1235}" dt="2022-10-01T16:22:48.272" v="966" actId="1076"/>
          <ac:picMkLst>
            <pc:docMk/>
            <pc:sldMk cId="1847592619" sldId="272"/>
            <ac:picMk id="2" creationId="{8E18FB73-ED1C-4A49-B405-5AC1241D4E53}"/>
          </ac:picMkLst>
        </pc:picChg>
      </pc:sldChg>
      <pc:sldChg chg="addSp delSp modSp new mod">
        <pc:chgData name="Hedvika Boháčová" userId="53bae0053c49f338" providerId="LiveId" clId="{3D354BE8-A328-481D-ACB3-B7C81DFE1235}" dt="2022-10-02T11:18:42.155" v="2518" actId="20577"/>
        <pc:sldMkLst>
          <pc:docMk/>
          <pc:sldMk cId="439607393" sldId="273"/>
        </pc:sldMkLst>
        <pc:spChg chg="mod">
          <ac:chgData name="Hedvika Boháčová" userId="53bae0053c49f338" providerId="LiveId" clId="{3D354BE8-A328-481D-ACB3-B7C81DFE1235}" dt="2022-10-01T16:48:36.098" v="1022" actId="122"/>
          <ac:spMkLst>
            <pc:docMk/>
            <pc:sldMk cId="439607393" sldId="273"/>
            <ac:spMk id="2" creationId="{A70D3585-2C11-40B9-962C-2EC52D806F89}"/>
          </ac:spMkLst>
        </pc:spChg>
        <pc:spChg chg="del mod">
          <ac:chgData name="Hedvika Boháčová" userId="53bae0053c49f338" providerId="LiveId" clId="{3D354BE8-A328-481D-ACB3-B7C81DFE1235}" dt="2022-10-01T16:58:18.062" v="1028" actId="26606"/>
          <ac:spMkLst>
            <pc:docMk/>
            <pc:sldMk cId="439607393" sldId="273"/>
            <ac:spMk id="3" creationId="{CAE7FFE8-8C22-4B65-AA96-131FF020BE29}"/>
          </ac:spMkLst>
        </pc:spChg>
        <pc:graphicFrameChg chg="add mod">
          <ac:chgData name="Hedvika Boháčová" userId="53bae0053c49f338" providerId="LiveId" clId="{3D354BE8-A328-481D-ACB3-B7C81DFE1235}" dt="2022-10-02T11:18:42.155" v="2518" actId="20577"/>
          <ac:graphicFrameMkLst>
            <pc:docMk/>
            <pc:sldMk cId="439607393" sldId="273"/>
            <ac:graphicFrameMk id="5" creationId="{4D922DC1-A416-F9B7-9E04-BE65CD5FCBD4}"/>
          </ac:graphicFrameMkLst>
        </pc:graphicFrameChg>
      </pc:sldChg>
      <pc:sldChg chg="modSp new mod">
        <pc:chgData name="Hedvika Boháčová" userId="53bae0053c49f338" providerId="LiveId" clId="{3D354BE8-A328-481D-ACB3-B7C81DFE1235}" dt="2022-10-01T17:07:22.096" v="1091" actId="20577"/>
        <pc:sldMkLst>
          <pc:docMk/>
          <pc:sldMk cId="2849794120" sldId="274"/>
        </pc:sldMkLst>
        <pc:spChg chg="mod">
          <ac:chgData name="Hedvika Boháčová" userId="53bae0053c49f338" providerId="LiveId" clId="{3D354BE8-A328-481D-ACB3-B7C81DFE1235}" dt="2022-10-01T17:04:21.145" v="1068" actId="122"/>
          <ac:spMkLst>
            <pc:docMk/>
            <pc:sldMk cId="2849794120" sldId="274"/>
            <ac:spMk id="2" creationId="{FFDA888D-47FD-4F85-B3C1-EC034439B666}"/>
          </ac:spMkLst>
        </pc:spChg>
        <pc:spChg chg="mod">
          <ac:chgData name="Hedvika Boháčová" userId="53bae0053c49f338" providerId="LiveId" clId="{3D354BE8-A328-481D-ACB3-B7C81DFE1235}" dt="2022-10-01T17:07:22.096" v="1091" actId="20577"/>
          <ac:spMkLst>
            <pc:docMk/>
            <pc:sldMk cId="2849794120" sldId="274"/>
            <ac:spMk id="3" creationId="{150D448B-66A1-44A3-AEC7-395C5C553C8F}"/>
          </ac:spMkLst>
        </pc:spChg>
      </pc:sldChg>
      <pc:sldChg chg="addSp delSp modSp new mod setBg">
        <pc:chgData name="Hedvika Boháčová" userId="53bae0053c49f338" providerId="LiveId" clId="{3D354BE8-A328-481D-ACB3-B7C81DFE1235}" dt="2022-10-01T17:13:54.425" v="1123" actId="26606"/>
        <pc:sldMkLst>
          <pc:docMk/>
          <pc:sldMk cId="3353018180" sldId="275"/>
        </pc:sldMkLst>
        <pc:spChg chg="mod">
          <ac:chgData name="Hedvika Boháčová" userId="53bae0053c49f338" providerId="LiveId" clId="{3D354BE8-A328-481D-ACB3-B7C81DFE1235}" dt="2022-10-01T17:13:54.425" v="1123" actId="26606"/>
          <ac:spMkLst>
            <pc:docMk/>
            <pc:sldMk cId="3353018180" sldId="275"/>
            <ac:spMk id="2" creationId="{73C9C9EC-9833-42BC-8552-80C913D344B8}"/>
          </ac:spMkLst>
        </pc:spChg>
        <pc:spChg chg="add del mod">
          <ac:chgData name="Hedvika Boháčová" userId="53bae0053c49f338" providerId="LiveId" clId="{3D354BE8-A328-481D-ACB3-B7C81DFE1235}" dt="2022-10-01T17:13:54.425" v="1123" actId="26606"/>
          <ac:spMkLst>
            <pc:docMk/>
            <pc:sldMk cId="3353018180" sldId="275"/>
            <ac:spMk id="3" creationId="{4763D8C3-B9AE-4E9B-AC99-036820BD1460}"/>
          </ac:spMkLst>
        </pc:spChg>
        <pc:spChg chg="add del">
          <ac:chgData name="Hedvika Boháčová" userId="53bae0053c49f338" providerId="LiveId" clId="{3D354BE8-A328-481D-ACB3-B7C81DFE1235}" dt="2022-10-01T17:13:54.353" v="1122" actId="26606"/>
          <ac:spMkLst>
            <pc:docMk/>
            <pc:sldMk cId="3353018180" sldId="275"/>
            <ac:spMk id="7" creationId="{4763D8C3-B9AE-4E9B-AC99-036820BD1460}"/>
          </ac:spMkLst>
        </pc:spChg>
        <pc:spChg chg="add del">
          <ac:chgData name="Hedvika Boháčová" userId="53bae0053c49f338" providerId="LiveId" clId="{3D354BE8-A328-481D-ACB3-B7C81DFE1235}" dt="2022-10-01T17:13:54.353" v="1122" actId="26606"/>
          <ac:spMkLst>
            <pc:docMk/>
            <pc:sldMk cId="3353018180" sldId="275"/>
            <ac:spMk id="8" creationId="{DE7FFD28-545C-4C88-A2E7-152FB234C92C}"/>
          </ac:spMkLst>
        </pc:spChg>
        <pc:spChg chg="add">
          <ac:chgData name="Hedvika Boháčová" userId="53bae0053c49f338" providerId="LiveId" clId="{3D354BE8-A328-481D-ACB3-B7C81DFE1235}" dt="2022-10-01T17:13:54.425" v="1123" actId="26606"/>
          <ac:spMkLst>
            <pc:docMk/>
            <pc:sldMk cId="3353018180" sldId="275"/>
            <ac:spMk id="9" creationId="{5C8908E2-EE49-44D2-9428-A28D2312A8D5}"/>
          </ac:spMkLst>
        </pc:spChg>
        <pc:spChg chg="add">
          <ac:chgData name="Hedvika Boháčová" userId="53bae0053c49f338" providerId="LiveId" clId="{3D354BE8-A328-481D-ACB3-B7C81DFE1235}" dt="2022-10-01T17:13:54.425" v="1123" actId="26606"/>
          <ac:spMkLst>
            <pc:docMk/>
            <pc:sldMk cId="3353018180" sldId="275"/>
            <ac:spMk id="15" creationId="{7449A6C7-D15F-4AA5-BFA5-71A404B47016}"/>
          </ac:spMkLst>
        </pc:spChg>
        <pc:spChg chg="add">
          <ac:chgData name="Hedvika Boháčová" userId="53bae0053c49f338" providerId="LiveId" clId="{3D354BE8-A328-481D-ACB3-B7C81DFE1235}" dt="2022-10-01T17:13:54.425" v="1123" actId="26606"/>
          <ac:spMkLst>
            <pc:docMk/>
            <pc:sldMk cId="3353018180" sldId="275"/>
            <ac:spMk id="17" creationId="{ED888B23-07FA-482A-96DF-47E31AF1A603}"/>
          </ac:spMkLst>
        </pc:spChg>
        <pc:grpChg chg="add">
          <ac:chgData name="Hedvika Boháčová" userId="53bae0053c49f338" providerId="LiveId" clId="{3D354BE8-A328-481D-ACB3-B7C81DFE1235}" dt="2022-10-01T17:13:54.425" v="1123" actId="26606"/>
          <ac:grpSpMkLst>
            <pc:docMk/>
            <pc:sldMk cId="3353018180" sldId="275"/>
            <ac:grpSpMk id="11" creationId="{05314994-6337-4875-8CF5-652CAFE8342C}"/>
          </ac:grpSpMkLst>
        </pc:grpChg>
        <pc:graphicFrameChg chg="add del">
          <ac:chgData name="Hedvika Boháčová" userId="53bae0053c49f338" providerId="LiveId" clId="{3D354BE8-A328-481D-ACB3-B7C81DFE1235}" dt="2022-10-01T17:13:39.689" v="1120" actId="26606"/>
          <ac:graphicFrameMkLst>
            <pc:docMk/>
            <pc:sldMk cId="3353018180" sldId="275"/>
            <ac:graphicFrameMk id="5" creationId="{5AFCB331-A4C3-BB67-DC85-32D278BFA0CB}"/>
          </ac:graphicFrameMkLst>
        </pc:graphicFrameChg>
        <pc:graphicFrameChg chg="add">
          <ac:chgData name="Hedvika Boháčová" userId="53bae0053c49f338" providerId="LiveId" clId="{3D354BE8-A328-481D-ACB3-B7C81DFE1235}" dt="2022-10-01T17:13:54.425" v="1123" actId="26606"/>
          <ac:graphicFrameMkLst>
            <pc:docMk/>
            <pc:sldMk cId="3353018180" sldId="275"/>
            <ac:graphicFrameMk id="10" creationId="{09C39ED1-CD2E-F797-818D-2999107F4160}"/>
          </ac:graphicFrameMkLst>
        </pc:graphicFrameChg>
      </pc:sldChg>
      <pc:sldChg chg="modSp new mod">
        <pc:chgData name="Hedvika Boháčová" userId="53bae0053c49f338" providerId="LiveId" clId="{3D354BE8-A328-481D-ACB3-B7C81DFE1235}" dt="2022-10-02T11:21:41.752" v="2767" actId="20577"/>
        <pc:sldMkLst>
          <pc:docMk/>
          <pc:sldMk cId="1296611087" sldId="276"/>
        </pc:sldMkLst>
        <pc:spChg chg="mod">
          <ac:chgData name="Hedvika Boháčová" userId="53bae0053c49f338" providerId="LiveId" clId="{3D354BE8-A328-481D-ACB3-B7C81DFE1235}" dt="2022-10-01T17:16:14.732" v="1144" actId="122"/>
          <ac:spMkLst>
            <pc:docMk/>
            <pc:sldMk cId="1296611087" sldId="276"/>
            <ac:spMk id="2" creationId="{E701F8B0-DAFA-40A8-A881-5700F23C8C67}"/>
          </ac:spMkLst>
        </pc:spChg>
        <pc:spChg chg="mod">
          <ac:chgData name="Hedvika Boháčová" userId="53bae0053c49f338" providerId="LiveId" clId="{3D354BE8-A328-481D-ACB3-B7C81DFE1235}" dt="2022-10-02T11:21:41.752" v="2767" actId="20577"/>
          <ac:spMkLst>
            <pc:docMk/>
            <pc:sldMk cId="1296611087" sldId="276"/>
            <ac:spMk id="3" creationId="{6D80C9FE-4D68-4F59-8F2A-48BF5D327F91}"/>
          </ac:spMkLst>
        </pc:spChg>
      </pc:sldChg>
      <pc:sldChg chg="addSp delSp modSp new mod setBg">
        <pc:chgData name="Hedvika Boháčová" userId="53bae0053c49f338" providerId="LiveId" clId="{3D354BE8-A328-481D-ACB3-B7C81DFE1235}" dt="2022-10-01T18:21:01.064" v="1331" actId="26606"/>
        <pc:sldMkLst>
          <pc:docMk/>
          <pc:sldMk cId="1728107458" sldId="277"/>
        </pc:sldMkLst>
        <pc:spChg chg="mod">
          <ac:chgData name="Hedvika Boháčová" userId="53bae0053c49f338" providerId="LiveId" clId="{3D354BE8-A328-481D-ACB3-B7C81DFE1235}" dt="2022-10-01T17:18:04.861" v="1176" actId="26606"/>
          <ac:spMkLst>
            <pc:docMk/>
            <pc:sldMk cId="1728107458" sldId="277"/>
            <ac:spMk id="2" creationId="{20122323-5A4B-464A-A1A9-361A54251067}"/>
          </ac:spMkLst>
        </pc:spChg>
        <pc:spChg chg="add del mod">
          <ac:chgData name="Hedvika Boháčová" userId="53bae0053c49f338" providerId="LiveId" clId="{3D354BE8-A328-481D-ACB3-B7C81DFE1235}" dt="2022-10-01T17:18:04.890" v="1177" actId="26606"/>
          <ac:spMkLst>
            <pc:docMk/>
            <pc:sldMk cId="1728107458" sldId="277"/>
            <ac:spMk id="3" creationId="{3AB61DA7-1F94-4AE6-9E07-D252CD4559AB}"/>
          </ac:spMkLst>
        </pc:spChg>
        <pc:graphicFrameChg chg="add del">
          <ac:chgData name="Hedvika Boháčová" userId="53bae0053c49f338" providerId="LiveId" clId="{3D354BE8-A328-481D-ACB3-B7C81DFE1235}" dt="2022-10-01T17:17:58.076" v="1174" actId="26606"/>
          <ac:graphicFrameMkLst>
            <pc:docMk/>
            <pc:sldMk cId="1728107458" sldId="277"/>
            <ac:graphicFrameMk id="5" creationId="{41C85C39-B458-2195-C5E5-96DE6F756248}"/>
          </ac:graphicFrameMkLst>
        </pc:graphicFrameChg>
        <pc:graphicFrameChg chg="add del">
          <ac:chgData name="Hedvika Boháčová" userId="53bae0053c49f338" providerId="LiveId" clId="{3D354BE8-A328-481D-ACB3-B7C81DFE1235}" dt="2022-10-01T17:18:04.861" v="1176" actId="26606"/>
          <ac:graphicFrameMkLst>
            <pc:docMk/>
            <pc:sldMk cId="1728107458" sldId="277"/>
            <ac:graphicFrameMk id="7" creationId="{289D1A6F-2E3D-93F4-F8F5-C61DEC09A5A2}"/>
          </ac:graphicFrameMkLst>
        </pc:graphicFrameChg>
        <pc:graphicFrameChg chg="add mod modGraphic">
          <ac:chgData name="Hedvika Boháčová" userId="53bae0053c49f338" providerId="LiveId" clId="{3D354BE8-A328-481D-ACB3-B7C81DFE1235}" dt="2022-10-01T18:21:01.064" v="1331" actId="26606"/>
          <ac:graphicFrameMkLst>
            <pc:docMk/>
            <pc:sldMk cId="1728107458" sldId="277"/>
            <ac:graphicFrameMk id="9" creationId="{06A40D8D-11AF-67AC-7AE5-69F036E6B43A}"/>
          </ac:graphicFrameMkLst>
        </pc:graphicFrameChg>
      </pc:sldChg>
      <pc:sldChg chg="addSp delSp modSp new mod">
        <pc:chgData name="Hedvika Boháčová" userId="53bae0053c49f338" providerId="LiveId" clId="{3D354BE8-A328-481D-ACB3-B7C81DFE1235}" dt="2022-10-01T18:21:18.511" v="1332" actId="26606"/>
        <pc:sldMkLst>
          <pc:docMk/>
          <pc:sldMk cId="2264946860" sldId="278"/>
        </pc:sldMkLst>
        <pc:spChg chg="mod">
          <ac:chgData name="Hedvika Boháčová" userId="53bae0053c49f338" providerId="LiveId" clId="{3D354BE8-A328-481D-ACB3-B7C81DFE1235}" dt="2022-10-01T17:21:21.427" v="1204" actId="122"/>
          <ac:spMkLst>
            <pc:docMk/>
            <pc:sldMk cId="2264946860" sldId="278"/>
            <ac:spMk id="2" creationId="{C80DD2F9-E4B1-446E-B9FE-D6B07D36E9E9}"/>
          </ac:spMkLst>
        </pc:spChg>
        <pc:spChg chg="del mod">
          <ac:chgData name="Hedvika Boháčová" userId="53bae0053c49f338" providerId="LiveId" clId="{3D354BE8-A328-481D-ACB3-B7C81DFE1235}" dt="2022-10-01T18:21:18.511" v="1332" actId="26606"/>
          <ac:spMkLst>
            <pc:docMk/>
            <pc:sldMk cId="2264946860" sldId="278"/>
            <ac:spMk id="3" creationId="{52F03AA4-B726-4F75-8E07-5A1D46A43659}"/>
          </ac:spMkLst>
        </pc:spChg>
        <pc:graphicFrameChg chg="add">
          <ac:chgData name="Hedvika Boháčová" userId="53bae0053c49f338" providerId="LiveId" clId="{3D354BE8-A328-481D-ACB3-B7C81DFE1235}" dt="2022-10-01T18:21:18.511" v="1332" actId="26606"/>
          <ac:graphicFrameMkLst>
            <pc:docMk/>
            <pc:sldMk cId="2264946860" sldId="278"/>
            <ac:graphicFrameMk id="5" creationId="{34A573C0-0C79-365B-1B42-F8A5A27D0A44}"/>
          </ac:graphicFrameMkLst>
        </pc:graphicFrameChg>
      </pc:sldChg>
      <pc:sldChg chg="addSp modSp new mod setBg">
        <pc:chgData name="Hedvika Boháčová" userId="53bae0053c49f338" providerId="LiveId" clId="{3D354BE8-A328-481D-ACB3-B7C81DFE1235}" dt="2022-10-02T07:01:46.731" v="1386" actId="207"/>
        <pc:sldMkLst>
          <pc:docMk/>
          <pc:sldMk cId="3403702245" sldId="279"/>
        </pc:sldMkLst>
        <pc:spChg chg="mod">
          <ac:chgData name="Hedvika Boháčová" userId="53bae0053c49f338" providerId="LiveId" clId="{3D354BE8-A328-481D-ACB3-B7C81DFE1235}" dt="2022-10-02T07:01:28.729" v="1385" actId="26606"/>
          <ac:spMkLst>
            <pc:docMk/>
            <pc:sldMk cId="3403702245" sldId="279"/>
            <ac:spMk id="2" creationId="{E4F9029A-B995-49C5-98AC-528AB4A84937}"/>
          </ac:spMkLst>
        </pc:spChg>
        <pc:spChg chg="mod">
          <ac:chgData name="Hedvika Boháčová" userId="53bae0053c49f338" providerId="LiveId" clId="{3D354BE8-A328-481D-ACB3-B7C81DFE1235}" dt="2022-10-02T07:01:46.731" v="1386" actId="207"/>
          <ac:spMkLst>
            <pc:docMk/>
            <pc:sldMk cId="3403702245" sldId="279"/>
            <ac:spMk id="3" creationId="{F627B7F0-83B9-4F77-9D95-38AE6077D666}"/>
          </ac:spMkLst>
        </pc:spChg>
        <pc:spChg chg="add">
          <ac:chgData name="Hedvika Boháčová" userId="53bae0053c49f338" providerId="LiveId" clId="{3D354BE8-A328-481D-ACB3-B7C81DFE1235}" dt="2022-10-02T07:01:28.729" v="1385" actId="26606"/>
          <ac:spMkLst>
            <pc:docMk/>
            <pc:sldMk cId="3403702245" sldId="279"/>
            <ac:spMk id="9" creationId="{45D37F4E-DDB4-456B-97E0-9937730A039F}"/>
          </ac:spMkLst>
        </pc:spChg>
        <pc:spChg chg="add">
          <ac:chgData name="Hedvika Boháčová" userId="53bae0053c49f338" providerId="LiveId" clId="{3D354BE8-A328-481D-ACB3-B7C81DFE1235}" dt="2022-10-02T07:01:28.729" v="1385" actId="26606"/>
          <ac:spMkLst>
            <pc:docMk/>
            <pc:sldMk cId="3403702245" sldId="279"/>
            <ac:spMk id="11" creationId="{B2DD41CD-8F47-4F56-AD12-4E2FF7696987}"/>
          </ac:spMkLst>
        </pc:spChg>
        <pc:picChg chg="add mod">
          <ac:chgData name="Hedvika Boháčová" userId="53bae0053c49f338" providerId="LiveId" clId="{3D354BE8-A328-481D-ACB3-B7C81DFE1235}" dt="2022-10-02T07:01:28.729" v="1385" actId="26606"/>
          <ac:picMkLst>
            <pc:docMk/>
            <pc:sldMk cId="3403702245" sldId="279"/>
            <ac:picMk id="4" creationId="{A052AE18-620C-40DE-92D5-3064088E64AE}"/>
          </ac:picMkLst>
        </pc:picChg>
      </pc:sldChg>
      <pc:sldChg chg="addSp modSp new mod setBg">
        <pc:chgData name="Hedvika Boháčová" userId="53bae0053c49f338" providerId="LiveId" clId="{3D354BE8-A328-481D-ACB3-B7C81DFE1235}" dt="2022-10-01T18:02:22.138" v="1261" actId="1076"/>
        <pc:sldMkLst>
          <pc:docMk/>
          <pc:sldMk cId="3263939489" sldId="280"/>
        </pc:sldMkLst>
        <pc:spChg chg="mod">
          <ac:chgData name="Hedvika Boháčová" userId="53bae0053c49f338" providerId="LiveId" clId="{3D354BE8-A328-481D-ACB3-B7C81DFE1235}" dt="2022-10-01T18:00:10" v="1255" actId="26606"/>
          <ac:spMkLst>
            <pc:docMk/>
            <pc:sldMk cId="3263939489" sldId="280"/>
            <ac:spMk id="2" creationId="{A7CD5281-EC58-4033-8F0E-FCCA3E64BED1}"/>
          </ac:spMkLst>
        </pc:spChg>
        <pc:spChg chg="mod">
          <ac:chgData name="Hedvika Boháčová" userId="53bae0053c49f338" providerId="LiveId" clId="{3D354BE8-A328-481D-ACB3-B7C81DFE1235}" dt="2022-10-01T18:00:15.695" v="1256" actId="207"/>
          <ac:spMkLst>
            <pc:docMk/>
            <pc:sldMk cId="3263939489" sldId="280"/>
            <ac:spMk id="3" creationId="{96AC5C9E-180A-402B-9334-EB0AB2D26362}"/>
          </ac:spMkLst>
        </pc:spChg>
        <pc:spChg chg="add">
          <ac:chgData name="Hedvika Boháčová" userId="53bae0053c49f338" providerId="LiveId" clId="{3D354BE8-A328-481D-ACB3-B7C81DFE1235}" dt="2022-10-01T18:00:10" v="1255" actId="26606"/>
          <ac:spMkLst>
            <pc:docMk/>
            <pc:sldMk cId="3263939489" sldId="280"/>
            <ac:spMk id="2055" creationId="{45D37F4E-DDB4-456B-97E0-9937730A039F}"/>
          </ac:spMkLst>
        </pc:spChg>
        <pc:spChg chg="add">
          <ac:chgData name="Hedvika Boháčová" userId="53bae0053c49f338" providerId="LiveId" clId="{3D354BE8-A328-481D-ACB3-B7C81DFE1235}" dt="2022-10-01T18:00:10" v="1255" actId="26606"/>
          <ac:spMkLst>
            <pc:docMk/>
            <pc:sldMk cId="3263939489" sldId="280"/>
            <ac:spMk id="2057" creationId="{B2DD41CD-8F47-4F56-AD12-4E2FF7696987}"/>
          </ac:spMkLst>
        </pc:spChg>
        <pc:picChg chg="add mod">
          <ac:chgData name="Hedvika Boháčová" userId="53bae0053c49f338" providerId="LiveId" clId="{3D354BE8-A328-481D-ACB3-B7C81DFE1235}" dt="2022-10-01T18:02:22.138" v="1261" actId="1076"/>
          <ac:picMkLst>
            <pc:docMk/>
            <pc:sldMk cId="3263939489" sldId="280"/>
            <ac:picMk id="2050" creationId="{462EE206-B5ED-4386-8563-387590892D93}"/>
          </ac:picMkLst>
        </pc:picChg>
      </pc:sldChg>
      <pc:sldChg chg="addSp delSp modSp new del mod setBg">
        <pc:chgData name="Hedvika Boháčová" userId="53bae0053c49f338" providerId="LiveId" clId="{3D354BE8-A328-481D-ACB3-B7C81DFE1235}" dt="2022-10-02T08:27:59.334" v="2420" actId="2696"/>
        <pc:sldMkLst>
          <pc:docMk/>
          <pc:sldMk cId="1560319024" sldId="281"/>
        </pc:sldMkLst>
        <pc:spChg chg="add del">
          <ac:chgData name="Hedvika Boháčová" userId="53bae0053c49f338" providerId="LiveId" clId="{3D354BE8-A328-481D-ACB3-B7C81DFE1235}" dt="2022-10-01T18:10:50.596" v="1267" actId="26606"/>
          <ac:spMkLst>
            <pc:docMk/>
            <pc:sldMk cId="1560319024" sldId="281"/>
            <ac:spMk id="4103" creationId="{69D184B2-2226-4E31-BCCB-444330767440}"/>
          </ac:spMkLst>
        </pc:spChg>
        <pc:spChg chg="add del">
          <ac:chgData name="Hedvika Boháčová" userId="53bae0053c49f338" providerId="LiveId" clId="{3D354BE8-A328-481D-ACB3-B7C81DFE1235}" dt="2022-10-01T18:10:50.596" v="1267" actId="26606"/>
          <ac:spMkLst>
            <pc:docMk/>
            <pc:sldMk cId="1560319024" sldId="281"/>
            <ac:spMk id="4105" creationId="{1AC4D4E3-486A-464A-8EC8-D44881097267}"/>
          </ac:spMkLst>
        </pc:spChg>
        <pc:spChg chg="add del">
          <ac:chgData name="Hedvika Boháčová" userId="53bae0053c49f338" providerId="LiveId" clId="{3D354BE8-A328-481D-ACB3-B7C81DFE1235}" dt="2022-10-01T18:10:50.596" v="1267" actId="26606"/>
          <ac:spMkLst>
            <pc:docMk/>
            <pc:sldMk cId="1560319024" sldId="281"/>
            <ac:spMk id="4107" creationId="{864DE13E-58EB-4475-B79C-0D4FC651239B}"/>
          </ac:spMkLst>
        </pc:spChg>
        <pc:picChg chg="add mod">
          <ac:chgData name="Hedvika Boháčová" userId="53bae0053c49f338" providerId="LiveId" clId="{3D354BE8-A328-481D-ACB3-B7C81DFE1235}" dt="2022-10-01T18:11:03.024" v="1271" actId="14100"/>
          <ac:picMkLst>
            <pc:docMk/>
            <pc:sldMk cId="1560319024" sldId="281"/>
            <ac:picMk id="4098" creationId="{CEF5EE6D-BEF4-46D3-8680-80CDE37AE00F}"/>
          </ac:picMkLst>
        </pc:picChg>
      </pc:sldChg>
      <pc:sldChg chg="new del">
        <pc:chgData name="Hedvika Boháčová" userId="53bae0053c49f338" providerId="LiveId" clId="{3D354BE8-A328-481D-ACB3-B7C81DFE1235}" dt="2022-10-02T07:30:47.854" v="1632" actId="2696"/>
        <pc:sldMkLst>
          <pc:docMk/>
          <pc:sldMk cId="39703444" sldId="282"/>
        </pc:sldMkLst>
      </pc:sldChg>
      <pc:sldChg chg="new del">
        <pc:chgData name="Hedvika Boháčová" userId="53bae0053c49f338" providerId="LiveId" clId="{3D354BE8-A328-481D-ACB3-B7C81DFE1235}" dt="2022-10-01T18:16:11.741" v="1296" actId="2696"/>
        <pc:sldMkLst>
          <pc:docMk/>
          <pc:sldMk cId="3355531650" sldId="282"/>
        </pc:sldMkLst>
      </pc:sldChg>
      <pc:sldChg chg="addSp delSp modSp new mod ord setBg">
        <pc:chgData name="Hedvika Boháčová" userId="53bae0053c49f338" providerId="LiveId" clId="{3D354BE8-A328-481D-ACB3-B7C81DFE1235}" dt="2022-10-02T07:00:57.249" v="1383"/>
        <pc:sldMkLst>
          <pc:docMk/>
          <pc:sldMk cId="1652448665" sldId="283"/>
        </pc:sldMkLst>
        <pc:spChg chg="mod">
          <ac:chgData name="Hedvika Boháčová" userId="53bae0053c49f338" providerId="LiveId" clId="{3D354BE8-A328-481D-ACB3-B7C81DFE1235}" dt="2022-10-01T18:26:31.094" v="1370" actId="122"/>
          <ac:spMkLst>
            <pc:docMk/>
            <pc:sldMk cId="1652448665" sldId="283"/>
            <ac:spMk id="2" creationId="{AADCC21E-5D58-4B52-B5BE-BEB59987D7AA}"/>
          </ac:spMkLst>
        </pc:spChg>
        <pc:spChg chg="mod">
          <ac:chgData name="Hedvika Boháčová" userId="53bae0053c49f338" providerId="LiveId" clId="{3D354BE8-A328-481D-ACB3-B7C81DFE1235}" dt="2022-10-01T18:26:26.170" v="1369" actId="207"/>
          <ac:spMkLst>
            <pc:docMk/>
            <pc:sldMk cId="1652448665" sldId="283"/>
            <ac:spMk id="3" creationId="{E649AA1E-1B33-4B5E-A872-11BD0B89F51A}"/>
          </ac:spMkLst>
        </pc:spChg>
        <pc:spChg chg="add del">
          <ac:chgData name="Hedvika Boháčová" userId="53bae0053c49f338" providerId="LiveId" clId="{3D354BE8-A328-481D-ACB3-B7C81DFE1235}" dt="2022-10-01T18:26:20.935" v="1368" actId="26606"/>
          <ac:spMkLst>
            <pc:docMk/>
            <pc:sldMk cId="1652448665" sldId="283"/>
            <ac:spMk id="5127" creationId="{201CC55D-ED54-4C5C-95E6-10947BD1103B}"/>
          </ac:spMkLst>
        </pc:spChg>
        <pc:spChg chg="add del">
          <ac:chgData name="Hedvika Boháčová" userId="53bae0053c49f338" providerId="LiveId" clId="{3D354BE8-A328-481D-ACB3-B7C81DFE1235}" dt="2022-10-01T18:26:20.935" v="1368" actId="26606"/>
          <ac:spMkLst>
            <pc:docMk/>
            <pc:sldMk cId="1652448665" sldId="283"/>
            <ac:spMk id="5133" creationId="{3873B707-463F-40B0-8227-E8CC6C67EB25}"/>
          </ac:spMkLst>
        </pc:spChg>
        <pc:spChg chg="add del">
          <ac:chgData name="Hedvika Boháčová" userId="53bae0053c49f338" providerId="LiveId" clId="{3D354BE8-A328-481D-ACB3-B7C81DFE1235}" dt="2022-10-01T18:26:20.935" v="1368" actId="26606"/>
          <ac:spMkLst>
            <pc:docMk/>
            <pc:sldMk cId="1652448665" sldId="283"/>
            <ac:spMk id="5135" creationId="{C13237C8-E62C-4F0D-A318-BD6FB6C2D138}"/>
          </ac:spMkLst>
        </pc:spChg>
        <pc:spChg chg="add del">
          <ac:chgData name="Hedvika Boháčová" userId="53bae0053c49f338" providerId="LiveId" clId="{3D354BE8-A328-481D-ACB3-B7C81DFE1235}" dt="2022-10-01T18:26:20.935" v="1368" actId="26606"/>
          <ac:spMkLst>
            <pc:docMk/>
            <pc:sldMk cId="1652448665" sldId="283"/>
            <ac:spMk id="5137" creationId="{19C9EAEA-39D0-4B0E-A0EB-51E7B26740B1}"/>
          </ac:spMkLst>
        </pc:spChg>
        <pc:spChg chg="add">
          <ac:chgData name="Hedvika Boháčová" userId="53bae0053c49f338" providerId="LiveId" clId="{3D354BE8-A328-481D-ACB3-B7C81DFE1235}" dt="2022-10-01T18:26:20.935" v="1368" actId="26606"/>
          <ac:spMkLst>
            <pc:docMk/>
            <pc:sldMk cId="1652448665" sldId="283"/>
            <ac:spMk id="5142" creationId="{7FF47CB7-972F-479F-A36D-9E72D26EC8DA}"/>
          </ac:spMkLst>
        </pc:spChg>
        <pc:spChg chg="add">
          <ac:chgData name="Hedvika Boháčová" userId="53bae0053c49f338" providerId="LiveId" clId="{3D354BE8-A328-481D-ACB3-B7C81DFE1235}" dt="2022-10-01T18:26:20.935" v="1368" actId="26606"/>
          <ac:spMkLst>
            <pc:docMk/>
            <pc:sldMk cId="1652448665" sldId="283"/>
            <ac:spMk id="5144" creationId="{0D153B68-5844-490D-8E67-F616D6D721CA}"/>
          </ac:spMkLst>
        </pc:spChg>
        <pc:spChg chg="add">
          <ac:chgData name="Hedvika Boháčová" userId="53bae0053c49f338" providerId="LiveId" clId="{3D354BE8-A328-481D-ACB3-B7C81DFE1235}" dt="2022-10-01T18:26:20.935" v="1368" actId="26606"/>
          <ac:spMkLst>
            <pc:docMk/>
            <pc:sldMk cId="1652448665" sldId="283"/>
            <ac:spMk id="5146" creationId="{9A0D773F-7A7D-4DBB-9DEA-86BB8B8F4BC8}"/>
          </ac:spMkLst>
        </pc:spChg>
        <pc:grpChg chg="add del">
          <ac:chgData name="Hedvika Boháčová" userId="53bae0053c49f338" providerId="LiveId" clId="{3D354BE8-A328-481D-ACB3-B7C81DFE1235}" dt="2022-10-01T18:26:20.935" v="1368" actId="26606"/>
          <ac:grpSpMkLst>
            <pc:docMk/>
            <pc:sldMk cId="1652448665" sldId="283"/>
            <ac:grpSpMk id="5129" creationId="{1DE889C7-FAD6-4397-98E2-05D503484459}"/>
          </ac:grpSpMkLst>
        </pc:grpChg>
        <pc:picChg chg="add mod">
          <ac:chgData name="Hedvika Boháčová" userId="53bae0053c49f338" providerId="LiveId" clId="{3D354BE8-A328-481D-ACB3-B7C81DFE1235}" dt="2022-10-01T18:26:20.935" v="1368" actId="26606"/>
          <ac:picMkLst>
            <pc:docMk/>
            <pc:sldMk cId="1652448665" sldId="283"/>
            <ac:picMk id="5122" creationId="{44C5549E-AA26-4164-B9F6-AB0DB9B108FD}"/>
          </ac:picMkLst>
        </pc:picChg>
      </pc:sldChg>
      <pc:sldChg chg="addSp modSp new mod">
        <pc:chgData name="Hedvika Boháčová" userId="53bae0053c49f338" providerId="LiveId" clId="{3D354BE8-A328-481D-ACB3-B7C81DFE1235}" dt="2022-10-02T07:17:09.045" v="1486" actId="5793"/>
        <pc:sldMkLst>
          <pc:docMk/>
          <pc:sldMk cId="2724667161" sldId="284"/>
        </pc:sldMkLst>
        <pc:spChg chg="mod">
          <ac:chgData name="Hedvika Boháčová" userId="53bae0053c49f338" providerId="LiveId" clId="{3D354BE8-A328-481D-ACB3-B7C81DFE1235}" dt="2022-10-01T18:27:12.965" v="1376" actId="122"/>
          <ac:spMkLst>
            <pc:docMk/>
            <pc:sldMk cId="2724667161" sldId="284"/>
            <ac:spMk id="2" creationId="{5B78FA88-50AB-4A61-ACD1-A5099CFE48AD}"/>
          </ac:spMkLst>
        </pc:spChg>
        <pc:spChg chg="mod">
          <ac:chgData name="Hedvika Boháčová" userId="53bae0053c49f338" providerId="LiveId" clId="{3D354BE8-A328-481D-ACB3-B7C81DFE1235}" dt="2022-10-02T07:17:09.045" v="1486" actId="5793"/>
          <ac:spMkLst>
            <pc:docMk/>
            <pc:sldMk cId="2724667161" sldId="284"/>
            <ac:spMk id="3" creationId="{B19DCA1B-5F8B-49CA-9EBE-16FC7077A316}"/>
          </ac:spMkLst>
        </pc:spChg>
        <pc:picChg chg="add mod">
          <ac:chgData name="Hedvika Boháčová" userId="53bae0053c49f338" providerId="LiveId" clId="{3D354BE8-A328-481D-ACB3-B7C81DFE1235}" dt="2022-10-02T07:17:03.916" v="1484" actId="14100"/>
          <ac:picMkLst>
            <pc:docMk/>
            <pc:sldMk cId="2724667161" sldId="284"/>
            <ac:picMk id="6146" creationId="{167BA83E-5925-4853-BDA4-88CD76B500C2}"/>
          </ac:picMkLst>
        </pc:picChg>
      </pc:sldChg>
      <pc:sldChg chg="addSp delSp modSp new del mod">
        <pc:chgData name="Hedvika Boháčová" userId="53bae0053c49f338" providerId="LiveId" clId="{3D354BE8-A328-481D-ACB3-B7C81DFE1235}" dt="2022-10-02T07:06:51.963" v="1393" actId="2696"/>
        <pc:sldMkLst>
          <pc:docMk/>
          <pc:sldMk cId="2654497327" sldId="285"/>
        </pc:sldMkLst>
        <pc:spChg chg="del">
          <ac:chgData name="Hedvika Boháčová" userId="53bae0053c49f338" providerId="LiveId" clId="{3D354BE8-A328-481D-ACB3-B7C81DFE1235}" dt="2022-10-02T07:06:43.195" v="1392" actId="1957"/>
          <ac:spMkLst>
            <pc:docMk/>
            <pc:sldMk cId="2654497327" sldId="285"/>
            <ac:spMk id="3" creationId="{1A02463D-BBC7-4995-9E24-4E6451333ED1}"/>
          </ac:spMkLst>
        </pc:spChg>
        <pc:graphicFrameChg chg="add mod">
          <ac:chgData name="Hedvika Boháčová" userId="53bae0053c49f338" providerId="LiveId" clId="{3D354BE8-A328-481D-ACB3-B7C81DFE1235}" dt="2022-10-02T07:06:43.195" v="1392" actId="1957"/>
          <ac:graphicFrameMkLst>
            <pc:docMk/>
            <pc:sldMk cId="2654497327" sldId="285"/>
            <ac:graphicFrameMk id="6" creationId="{36D8EBAA-8491-402A-852D-9CEC533B0B65}"/>
          </ac:graphicFrameMkLst>
        </pc:graphicFrameChg>
      </pc:sldChg>
      <pc:sldChg chg="addSp delSp modSp new del mod">
        <pc:chgData name="Hedvika Boháčová" userId="53bae0053c49f338" providerId="LiveId" clId="{3D354BE8-A328-481D-ACB3-B7C81DFE1235}" dt="2022-10-02T07:11:30.826" v="1412" actId="2696"/>
        <pc:sldMkLst>
          <pc:docMk/>
          <pc:sldMk cId="3246780360" sldId="285"/>
        </pc:sldMkLst>
        <pc:spChg chg="del">
          <ac:chgData name="Hedvika Boháčová" userId="53bae0053c49f338" providerId="LiveId" clId="{3D354BE8-A328-481D-ACB3-B7C81DFE1235}" dt="2022-10-02T07:10:05.364" v="1395" actId="1032"/>
          <ac:spMkLst>
            <pc:docMk/>
            <pc:sldMk cId="3246780360" sldId="285"/>
            <ac:spMk id="3" creationId="{E90D3C66-AE33-4D84-B621-8572EF4ACB80}"/>
          </ac:spMkLst>
        </pc:spChg>
        <pc:graphicFrameChg chg="add mod modGraphic">
          <ac:chgData name="Hedvika Boháčová" userId="53bae0053c49f338" providerId="LiveId" clId="{3D354BE8-A328-481D-ACB3-B7C81DFE1235}" dt="2022-10-02T07:10:32.796" v="1398" actId="13204"/>
          <ac:graphicFrameMkLst>
            <pc:docMk/>
            <pc:sldMk cId="3246780360" sldId="285"/>
            <ac:graphicFrameMk id="4" creationId="{68D0BC94-99B6-4348-8DF4-BC30373E27B8}"/>
          </ac:graphicFrameMkLst>
        </pc:graphicFrameChg>
      </pc:sldChg>
      <pc:sldChg chg="modSp new mod">
        <pc:chgData name="Hedvika Boháčová" userId="53bae0053c49f338" providerId="LiveId" clId="{3D354BE8-A328-481D-ACB3-B7C81DFE1235}" dt="2022-10-02T07:30:36.037" v="1631" actId="20577"/>
        <pc:sldMkLst>
          <pc:docMk/>
          <pc:sldMk cId="4175366270" sldId="285"/>
        </pc:sldMkLst>
        <pc:spChg chg="mod">
          <ac:chgData name="Hedvika Boháčová" userId="53bae0053c49f338" providerId="LiveId" clId="{3D354BE8-A328-481D-ACB3-B7C81DFE1235}" dt="2022-10-02T07:19:18.146" v="1525" actId="122"/>
          <ac:spMkLst>
            <pc:docMk/>
            <pc:sldMk cId="4175366270" sldId="285"/>
            <ac:spMk id="2" creationId="{F1C693F5-4572-448D-AE46-D9D3E41AB6DA}"/>
          </ac:spMkLst>
        </pc:spChg>
        <pc:spChg chg="mod">
          <ac:chgData name="Hedvika Boháčová" userId="53bae0053c49f338" providerId="LiveId" clId="{3D354BE8-A328-481D-ACB3-B7C81DFE1235}" dt="2022-10-02T07:30:36.037" v="1631" actId="20577"/>
          <ac:spMkLst>
            <pc:docMk/>
            <pc:sldMk cId="4175366270" sldId="285"/>
            <ac:spMk id="3" creationId="{E52C32F4-4A94-4CA0-B02F-C81367ED2C89}"/>
          </ac:spMkLst>
        </pc:spChg>
      </pc:sldChg>
      <pc:sldChg chg="addSp delSp modSp new mod">
        <pc:chgData name="Hedvika Boháčová" userId="53bae0053c49f338" providerId="LiveId" clId="{3D354BE8-A328-481D-ACB3-B7C81DFE1235}" dt="2022-10-02T07:32:31.767" v="1641"/>
        <pc:sldMkLst>
          <pc:docMk/>
          <pc:sldMk cId="1820941543" sldId="286"/>
        </pc:sldMkLst>
        <pc:spChg chg="mod">
          <ac:chgData name="Hedvika Boháčová" userId="53bae0053c49f338" providerId="LiveId" clId="{3D354BE8-A328-481D-ACB3-B7C81DFE1235}" dt="2022-10-02T07:31:15.445" v="1640" actId="122"/>
          <ac:spMkLst>
            <pc:docMk/>
            <pc:sldMk cId="1820941543" sldId="286"/>
            <ac:spMk id="2" creationId="{1A6C10FE-A4BC-4B96-B754-10BC06E40495}"/>
          </ac:spMkLst>
        </pc:spChg>
        <pc:spChg chg="del">
          <ac:chgData name="Hedvika Boháčová" userId="53bae0053c49f338" providerId="LiveId" clId="{3D354BE8-A328-481D-ACB3-B7C81DFE1235}" dt="2022-10-02T07:32:31.767" v="1641"/>
          <ac:spMkLst>
            <pc:docMk/>
            <pc:sldMk cId="1820941543" sldId="286"/>
            <ac:spMk id="3" creationId="{FEE4BCAB-C30E-44A6-B30B-91C64342A402}"/>
          </ac:spMkLst>
        </pc:spChg>
        <pc:picChg chg="add mod">
          <ac:chgData name="Hedvika Boháčová" userId="53bae0053c49f338" providerId="LiveId" clId="{3D354BE8-A328-481D-ACB3-B7C81DFE1235}" dt="2022-10-02T07:32:31.767" v="1641"/>
          <ac:picMkLst>
            <pc:docMk/>
            <pc:sldMk cId="1820941543" sldId="286"/>
            <ac:picMk id="4" creationId="{9AC4BBAB-416E-4407-ABDB-F083B1E8CBFC}"/>
          </ac:picMkLst>
        </pc:picChg>
      </pc:sldChg>
      <pc:sldChg chg="addSp delSp modSp new del mod">
        <pc:chgData name="Hedvika Boháčová" userId="53bae0053c49f338" providerId="LiveId" clId="{3D354BE8-A328-481D-ACB3-B7C81DFE1235}" dt="2022-10-02T07:56:49.646" v="1885" actId="2696"/>
        <pc:sldMkLst>
          <pc:docMk/>
          <pc:sldMk cId="1730729564" sldId="287"/>
        </pc:sldMkLst>
        <pc:spChg chg="mod">
          <ac:chgData name="Hedvika Boháčová" userId="53bae0053c49f338" providerId="LiveId" clId="{3D354BE8-A328-481D-ACB3-B7C81DFE1235}" dt="2022-10-02T07:53:30.179" v="1658" actId="122"/>
          <ac:spMkLst>
            <pc:docMk/>
            <pc:sldMk cId="1730729564" sldId="287"/>
            <ac:spMk id="2" creationId="{02A288CB-689B-41F9-8275-560B9DB7E9DD}"/>
          </ac:spMkLst>
        </pc:spChg>
        <pc:spChg chg="mod">
          <ac:chgData name="Hedvika Boháčová" userId="53bae0053c49f338" providerId="LiveId" clId="{3D354BE8-A328-481D-ACB3-B7C81DFE1235}" dt="2022-10-02T07:53:12.305" v="1643"/>
          <ac:spMkLst>
            <pc:docMk/>
            <pc:sldMk cId="1730729564" sldId="287"/>
            <ac:spMk id="3" creationId="{29BFD0A5-1B7B-478D-81A3-40E336691CC8}"/>
          </ac:spMkLst>
        </pc:spChg>
        <pc:graphicFrameChg chg="add del mod modGraphic">
          <ac:chgData name="Hedvika Boháčová" userId="53bae0053c49f338" providerId="LiveId" clId="{3D354BE8-A328-481D-ACB3-B7C81DFE1235}" dt="2022-10-02T07:55:41.335" v="1844" actId="21"/>
          <ac:graphicFrameMkLst>
            <pc:docMk/>
            <pc:sldMk cId="1730729564" sldId="287"/>
            <ac:graphicFrameMk id="4" creationId="{C2E79AC8-B19D-43EB-9477-6818D6239145}"/>
          </ac:graphicFrameMkLst>
        </pc:graphicFrameChg>
      </pc:sldChg>
      <pc:sldChg chg="addSp delSp modSp new mod setBg">
        <pc:chgData name="Hedvika Boháčová" userId="53bae0053c49f338" providerId="LiveId" clId="{3D354BE8-A328-481D-ACB3-B7C81DFE1235}" dt="2022-10-02T07:57:22.703" v="1891" actId="26606"/>
        <pc:sldMkLst>
          <pc:docMk/>
          <pc:sldMk cId="3645778659" sldId="288"/>
        </pc:sldMkLst>
        <pc:spChg chg="mod">
          <ac:chgData name="Hedvika Boháčová" userId="53bae0053c49f338" providerId="LiveId" clId="{3D354BE8-A328-481D-ACB3-B7C81DFE1235}" dt="2022-10-02T07:57:22.703" v="1891" actId="26606"/>
          <ac:spMkLst>
            <pc:docMk/>
            <pc:sldMk cId="3645778659" sldId="288"/>
            <ac:spMk id="2" creationId="{28CB27F1-7578-48B3-9A9B-9C68EB4EC3A5}"/>
          </ac:spMkLst>
        </pc:spChg>
        <pc:spChg chg="del">
          <ac:chgData name="Hedvika Boháčová" userId="53bae0053c49f338" providerId="LiveId" clId="{3D354BE8-A328-481D-ACB3-B7C81DFE1235}" dt="2022-10-02T07:55:49.001" v="1846"/>
          <ac:spMkLst>
            <pc:docMk/>
            <pc:sldMk cId="3645778659" sldId="288"/>
            <ac:spMk id="3" creationId="{79DDE77F-2283-48AA-A73E-CCF09E949672}"/>
          </ac:spMkLst>
        </pc:spChg>
        <pc:spChg chg="add del">
          <ac:chgData name="Hedvika Boháčová" userId="53bae0053c49f338" providerId="LiveId" clId="{3D354BE8-A328-481D-ACB3-B7C81DFE1235}" dt="2022-10-02T07:57:10.453" v="1887" actId="26606"/>
          <ac:spMkLst>
            <pc:docMk/>
            <pc:sldMk cId="3645778659" sldId="288"/>
            <ac:spMk id="9" creationId="{2E442304-DDBD-4F7B-8017-36BCC863FB40}"/>
          </ac:spMkLst>
        </pc:spChg>
        <pc:spChg chg="add del">
          <ac:chgData name="Hedvika Boháčová" userId="53bae0053c49f338" providerId="LiveId" clId="{3D354BE8-A328-481D-ACB3-B7C81DFE1235}" dt="2022-10-02T07:57:10.453" v="1887" actId="26606"/>
          <ac:spMkLst>
            <pc:docMk/>
            <pc:sldMk cId="3645778659" sldId="288"/>
            <ac:spMk id="11" creationId="{5E107275-3853-46FD-A241-DE4355A42675}"/>
          </ac:spMkLst>
        </pc:spChg>
        <pc:spChg chg="add del">
          <ac:chgData name="Hedvika Boháčová" userId="53bae0053c49f338" providerId="LiveId" clId="{3D354BE8-A328-481D-ACB3-B7C81DFE1235}" dt="2022-10-02T07:57:18.568" v="1889" actId="26606"/>
          <ac:spMkLst>
            <pc:docMk/>
            <pc:sldMk cId="3645778659" sldId="288"/>
            <ac:spMk id="13" creationId="{DCC231C8-C761-4B31-9B1C-C6D19248C6B3}"/>
          </ac:spMkLst>
        </pc:spChg>
        <pc:spChg chg="add del">
          <ac:chgData name="Hedvika Boháčová" userId="53bae0053c49f338" providerId="LiveId" clId="{3D354BE8-A328-481D-ACB3-B7C81DFE1235}" dt="2022-10-02T07:57:22.703" v="1891" actId="26606"/>
          <ac:spMkLst>
            <pc:docMk/>
            <pc:sldMk cId="3645778659" sldId="288"/>
            <ac:spMk id="15" creationId="{955A2079-FA98-4876-80F0-72364A7D2EA4}"/>
          </ac:spMkLst>
        </pc:spChg>
        <pc:graphicFrameChg chg="add mod modGraphic">
          <ac:chgData name="Hedvika Boháčová" userId="53bae0053c49f338" providerId="LiveId" clId="{3D354BE8-A328-481D-ACB3-B7C81DFE1235}" dt="2022-10-02T07:57:22.703" v="1891" actId="26606"/>
          <ac:graphicFrameMkLst>
            <pc:docMk/>
            <pc:sldMk cId="3645778659" sldId="288"/>
            <ac:graphicFrameMk id="4" creationId="{AB3F57CB-83DB-42DD-ABA4-3CF7872C6DBB}"/>
          </ac:graphicFrameMkLst>
        </pc:graphicFrameChg>
      </pc:sldChg>
      <pc:sldChg chg="modSp new mod">
        <pc:chgData name="Hedvika Boháčová" userId="53bae0053c49f338" providerId="LiveId" clId="{3D354BE8-A328-481D-ACB3-B7C81DFE1235}" dt="2022-10-02T08:20:13.941" v="2380" actId="255"/>
        <pc:sldMkLst>
          <pc:docMk/>
          <pc:sldMk cId="2337985458" sldId="289"/>
        </pc:sldMkLst>
        <pc:spChg chg="mod">
          <ac:chgData name="Hedvika Boháčová" userId="53bae0053c49f338" providerId="LiveId" clId="{3D354BE8-A328-481D-ACB3-B7C81DFE1235}" dt="2022-10-02T07:57:54.416" v="1906" actId="122"/>
          <ac:spMkLst>
            <pc:docMk/>
            <pc:sldMk cId="2337985458" sldId="289"/>
            <ac:spMk id="2" creationId="{C77EC505-4F63-4601-9D93-51952FCDAF87}"/>
          </ac:spMkLst>
        </pc:spChg>
        <pc:spChg chg="mod">
          <ac:chgData name="Hedvika Boháčová" userId="53bae0053c49f338" providerId="LiveId" clId="{3D354BE8-A328-481D-ACB3-B7C81DFE1235}" dt="2022-10-02T08:20:13.941" v="2380" actId="255"/>
          <ac:spMkLst>
            <pc:docMk/>
            <pc:sldMk cId="2337985458" sldId="289"/>
            <ac:spMk id="3" creationId="{97391266-271C-47F2-8F34-3E22AB5BC3B2}"/>
          </ac:spMkLst>
        </pc:spChg>
      </pc:sldChg>
      <pc:sldChg chg="addSp delSp modSp new mod">
        <pc:chgData name="Hedvika Boháčová" userId="53bae0053c49f338" providerId="LiveId" clId="{3D354BE8-A328-481D-ACB3-B7C81DFE1235}" dt="2022-10-02T08:11:38.788" v="2269" actId="122"/>
        <pc:sldMkLst>
          <pc:docMk/>
          <pc:sldMk cId="3295485804" sldId="290"/>
        </pc:sldMkLst>
        <pc:spChg chg="mod">
          <ac:chgData name="Hedvika Boháčová" userId="53bae0053c49f338" providerId="LiveId" clId="{3D354BE8-A328-481D-ACB3-B7C81DFE1235}" dt="2022-10-02T08:11:38.788" v="2269" actId="122"/>
          <ac:spMkLst>
            <pc:docMk/>
            <pc:sldMk cId="3295485804" sldId="290"/>
            <ac:spMk id="2" creationId="{FFDCE9D7-DA39-462A-A314-CE99952FB7E0}"/>
          </ac:spMkLst>
        </pc:spChg>
        <pc:spChg chg="del">
          <ac:chgData name="Hedvika Boháčová" userId="53bae0053c49f338" providerId="LiveId" clId="{3D354BE8-A328-481D-ACB3-B7C81DFE1235}" dt="2022-10-02T08:08:24.198" v="2158" actId="1032"/>
          <ac:spMkLst>
            <pc:docMk/>
            <pc:sldMk cId="3295485804" sldId="290"/>
            <ac:spMk id="3" creationId="{54C686E0-14DB-4538-96DB-0FCFC64B85D7}"/>
          </ac:spMkLst>
        </pc:spChg>
        <pc:graphicFrameChg chg="add mod modGraphic">
          <ac:chgData name="Hedvika Boháčová" userId="53bae0053c49f338" providerId="LiveId" clId="{3D354BE8-A328-481D-ACB3-B7C81DFE1235}" dt="2022-10-02T08:11:29.838" v="2256" actId="13782"/>
          <ac:graphicFrameMkLst>
            <pc:docMk/>
            <pc:sldMk cId="3295485804" sldId="290"/>
            <ac:graphicFrameMk id="4" creationId="{2B499056-E0D6-4986-8B92-5A7868D9F77B}"/>
          </ac:graphicFrameMkLst>
        </pc:graphicFrameChg>
      </pc:sldChg>
      <pc:sldChg chg="addSp modSp new">
        <pc:chgData name="Hedvika Boháčová" userId="53bae0053c49f338" providerId="LiveId" clId="{3D354BE8-A328-481D-ACB3-B7C81DFE1235}" dt="2022-10-02T08:18:02.934" v="2360" actId="14100"/>
        <pc:sldMkLst>
          <pc:docMk/>
          <pc:sldMk cId="2758521039" sldId="291"/>
        </pc:sldMkLst>
        <pc:picChg chg="add mod">
          <ac:chgData name="Hedvika Boháčová" userId="53bae0053c49f338" providerId="LiveId" clId="{3D354BE8-A328-481D-ACB3-B7C81DFE1235}" dt="2022-10-02T08:18:02.934" v="2360" actId="14100"/>
          <ac:picMkLst>
            <pc:docMk/>
            <pc:sldMk cId="2758521039" sldId="291"/>
            <ac:picMk id="8194" creationId="{5769C4E7-1967-4504-926B-A8C094D08B2E}"/>
          </ac:picMkLst>
        </pc:picChg>
      </pc:sldChg>
      <pc:sldChg chg="modSp new mod">
        <pc:chgData name="Hedvika Boháčová" userId="53bae0053c49f338" providerId="LiveId" clId="{3D354BE8-A328-481D-ACB3-B7C81DFE1235}" dt="2022-10-02T08:27:45.927" v="2419" actId="255"/>
        <pc:sldMkLst>
          <pc:docMk/>
          <pc:sldMk cId="4271381094" sldId="292"/>
        </pc:sldMkLst>
        <pc:spChg chg="mod">
          <ac:chgData name="Hedvika Boháčová" userId="53bae0053c49f338" providerId="LiveId" clId="{3D354BE8-A328-481D-ACB3-B7C81DFE1235}" dt="2022-10-02T08:25:51.037" v="2405" actId="20577"/>
          <ac:spMkLst>
            <pc:docMk/>
            <pc:sldMk cId="4271381094" sldId="292"/>
            <ac:spMk id="2" creationId="{DC0C9B94-8C5F-4CF2-9463-C2D9EDC9D1BA}"/>
          </ac:spMkLst>
        </pc:spChg>
        <pc:spChg chg="mod">
          <ac:chgData name="Hedvika Boháčová" userId="53bae0053c49f338" providerId="LiveId" clId="{3D354BE8-A328-481D-ACB3-B7C81DFE1235}" dt="2022-10-02T08:27:45.927" v="2419" actId="255"/>
          <ac:spMkLst>
            <pc:docMk/>
            <pc:sldMk cId="4271381094" sldId="292"/>
            <ac:spMk id="3" creationId="{C4813FB9-5974-44A5-8323-19E7C8D3F333}"/>
          </ac:spMkLst>
        </pc:spChg>
      </pc:sldChg>
      <pc:sldChg chg="modSp new mod">
        <pc:chgData name="Hedvika Boháčová" userId="53bae0053c49f338" providerId="LiveId" clId="{3D354BE8-A328-481D-ACB3-B7C81DFE1235}" dt="2022-10-02T11:18:53.289" v="2536" actId="122"/>
        <pc:sldMkLst>
          <pc:docMk/>
          <pc:sldMk cId="2123303816" sldId="293"/>
        </pc:sldMkLst>
        <pc:spChg chg="mod">
          <ac:chgData name="Hedvika Boháčová" userId="53bae0053c49f338" providerId="LiveId" clId="{3D354BE8-A328-481D-ACB3-B7C81DFE1235}" dt="2022-10-02T11:18:53.289" v="2536" actId="122"/>
          <ac:spMkLst>
            <pc:docMk/>
            <pc:sldMk cId="2123303816" sldId="293"/>
            <ac:spMk id="2" creationId="{81146CA7-9F9E-4071-8B78-B4FE5D029EE7}"/>
          </ac:spMkLst>
        </pc:spChg>
        <pc:spChg chg="mod">
          <ac:chgData name="Hedvika Boháčová" userId="53bae0053c49f338" providerId="LiveId" clId="{3D354BE8-A328-481D-ACB3-B7C81DFE1235}" dt="2022-10-02T11:18:11.324" v="2485" actId="207"/>
          <ac:spMkLst>
            <pc:docMk/>
            <pc:sldMk cId="2123303816" sldId="293"/>
            <ac:spMk id="3" creationId="{4C38730D-86C7-48CC-B7F9-A8584EC6206A}"/>
          </ac:spMkLst>
        </pc:spChg>
      </pc:sldChg>
    </pc:docChg>
  </pc:docChgLst>
  <pc:docChgLst>
    <pc:chgData name="Hedvika Boháčová" userId="53bae0053c49f338" providerId="LiveId" clId="{827E1FFD-F3D4-4439-AC2B-4B6BC11BE6B7}"/>
    <pc:docChg chg="undo redo custSel addSld delSld modSld sldOrd">
      <pc:chgData name="Hedvika Boháčová" userId="53bae0053c49f338" providerId="LiveId" clId="{827E1FFD-F3D4-4439-AC2B-4B6BC11BE6B7}" dt="2023-10-08T07:55:06.572" v="1458" actId="113"/>
      <pc:docMkLst>
        <pc:docMk/>
      </pc:docMkLst>
      <pc:sldChg chg="addSp delSp modSp mod">
        <pc:chgData name="Hedvika Boháčová" userId="53bae0053c49f338" providerId="LiveId" clId="{827E1FFD-F3D4-4439-AC2B-4B6BC11BE6B7}" dt="2023-10-08T05:22:10.271" v="239" actId="21"/>
        <pc:sldMkLst>
          <pc:docMk/>
          <pc:sldMk cId="189000419" sldId="259"/>
        </pc:sldMkLst>
        <pc:spChg chg="add del">
          <ac:chgData name="Hedvika Boháčová" userId="53bae0053c49f338" providerId="LiveId" clId="{827E1FFD-F3D4-4439-AC2B-4B6BC11BE6B7}" dt="2023-10-08T05:17:49.943" v="94" actId="21"/>
          <ac:spMkLst>
            <pc:docMk/>
            <pc:sldMk cId="189000419" sldId="259"/>
            <ac:spMk id="4" creationId="{8CCE4BE2-4B0B-91F9-61DC-2AC0C4BEE1C4}"/>
          </ac:spMkLst>
        </pc:spChg>
        <pc:spChg chg="add del mod">
          <ac:chgData name="Hedvika Boháčová" userId="53bae0053c49f338" providerId="LiveId" clId="{827E1FFD-F3D4-4439-AC2B-4B6BC11BE6B7}" dt="2023-10-08T05:22:10.271" v="239" actId="21"/>
          <ac:spMkLst>
            <pc:docMk/>
            <pc:sldMk cId="189000419" sldId="259"/>
            <ac:spMk id="7" creationId="{E3265A21-9614-E474-7A9F-0A7A6AE85C7A}"/>
          </ac:spMkLst>
        </pc:spChg>
        <pc:graphicFrameChg chg="mod">
          <ac:chgData name="Hedvika Boháčová" userId="53bae0053c49f338" providerId="LiveId" clId="{827E1FFD-F3D4-4439-AC2B-4B6BC11BE6B7}" dt="2023-10-08T05:21:56.014" v="237" actId="20577"/>
          <ac:graphicFrameMkLst>
            <pc:docMk/>
            <pc:sldMk cId="189000419" sldId="259"/>
            <ac:graphicFrameMk id="5" creationId="{2B511DEE-7D7C-C978-E28F-6FE1C223B75F}"/>
          </ac:graphicFrameMkLst>
        </pc:graphicFrameChg>
      </pc:sldChg>
      <pc:sldChg chg="modSp">
        <pc:chgData name="Hedvika Boháčová" userId="53bae0053c49f338" providerId="LiveId" clId="{827E1FFD-F3D4-4439-AC2B-4B6BC11BE6B7}" dt="2023-10-08T05:25:56.986" v="334"/>
        <pc:sldMkLst>
          <pc:docMk/>
          <pc:sldMk cId="693351967" sldId="260"/>
        </pc:sldMkLst>
        <pc:graphicFrameChg chg="mod">
          <ac:chgData name="Hedvika Boháčová" userId="53bae0053c49f338" providerId="LiveId" clId="{827E1FFD-F3D4-4439-AC2B-4B6BC11BE6B7}" dt="2023-10-08T05:25:56.986" v="334"/>
          <ac:graphicFrameMkLst>
            <pc:docMk/>
            <pc:sldMk cId="693351967" sldId="260"/>
            <ac:graphicFrameMk id="5" creationId="{AA0EEAB0-1C5F-9EC1-577C-27463DEC1A39}"/>
          </ac:graphicFrameMkLst>
        </pc:graphicFrameChg>
      </pc:sldChg>
      <pc:sldChg chg="del">
        <pc:chgData name="Hedvika Boháčová" userId="53bae0053c49f338" providerId="LiveId" clId="{827E1FFD-F3D4-4439-AC2B-4B6BC11BE6B7}" dt="2023-10-08T05:29:44.767" v="377" actId="2696"/>
        <pc:sldMkLst>
          <pc:docMk/>
          <pc:sldMk cId="1546097835" sldId="263"/>
        </pc:sldMkLst>
      </pc:sldChg>
      <pc:sldChg chg="del">
        <pc:chgData name="Hedvika Boháčová" userId="53bae0053c49f338" providerId="LiveId" clId="{827E1FFD-F3D4-4439-AC2B-4B6BC11BE6B7}" dt="2023-10-08T05:29:58.644" v="378" actId="2696"/>
        <pc:sldMkLst>
          <pc:docMk/>
          <pc:sldMk cId="1521778788" sldId="264"/>
        </pc:sldMkLst>
      </pc:sldChg>
      <pc:sldChg chg="modSp mod">
        <pc:chgData name="Hedvika Boháčová" userId="53bae0053c49f338" providerId="LiveId" clId="{827E1FFD-F3D4-4439-AC2B-4B6BC11BE6B7}" dt="2023-10-08T05:48:17.004" v="435" actId="255"/>
        <pc:sldMkLst>
          <pc:docMk/>
          <pc:sldMk cId="924228146" sldId="266"/>
        </pc:sldMkLst>
        <pc:spChg chg="mod">
          <ac:chgData name="Hedvika Boháčová" userId="53bae0053c49f338" providerId="LiveId" clId="{827E1FFD-F3D4-4439-AC2B-4B6BC11BE6B7}" dt="2023-10-08T05:48:17.004" v="435" actId="255"/>
          <ac:spMkLst>
            <pc:docMk/>
            <pc:sldMk cId="924228146" sldId="266"/>
            <ac:spMk id="2" creationId="{DCEA454B-DD5B-401E-A1BD-B755A29CE973}"/>
          </ac:spMkLst>
        </pc:spChg>
        <pc:spChg chg="mod">
          <ac:chgData name="Hedvika Boháčová" userId="53bae0053c49f338" providerId="LiveId" clId="{827E1FFD-F3D4-4439-AC2B-4B6BC11BE6B7}" dt="2023-10-08T05:45:17.605" v="431" actId="207"/>
          <ac:spMkLst>
            <pc:docMk/>
            <pc:sldMk cId="924228146" sldId="266"/>
            <ac:spMk id="3" creationId="{A47A41E4-745D-425E-9935-DB0AA67AEF0B}"/>
          </ac:spMkLst>
        </pc:spChg>
      </pc:sldChg>
      <pc:sldChg chg="modSp">
        <pc:chgData name="Hedvika Boháčová" userId="53bae0053c49f338" providerId="LiveId" clId="{827E1FFD-F3D4-4439-AC2B-4B6BC11BE6B7}" dt="2023-10-08T06:59:37.370" v="441" actId="113"/>
        <pc:sldMkLst>
          <pc:docMk/>
          <pc:sldMk cId="3522726244" sldId="267"/>
        </pc:sldMkLst>
        <pc:graphicFrameChg chg="mod">
          <ac:chgData name="Hedvika Boháčová" userId="53bae0053c49f338" providerId="LiveId" clId="{827E1FFD-F3D4-4439-AC2B-4B6BC11BE6B7}" dt="2023-10-08T06:59:37.370" v="441" actId="113"/>
          <ac:graphicFrameMkLst>
            <pc:docMk/>
            <pc:sldMk cId="3522726244" sldId="267"/>
            <ac:graphicFrameMk id="4" creationId="{3952F381-8AF7-4ECE-896A-437A148F5108}"/>
          </ac:graphicFrameMkLst>
        </pc:graphicFrameChg>
      </pc:sldChg>
      <pc:sldChg chg="modSp mod">
        <pc:chgData name="Hedvika Boháčová" userId="53bae0053c49f338" providerId="LiveId" clId="{827E1FFD-F3D4-4439-AC2B-4B6BC11BE6B7}" dt="2023-10-08T05:32:48.555" v="397" actId="20577"/>
        <pc:sldMkLst>
          <pc:docMk/>
          <pc:sldMk cId="4015951601" sldId="270"/>
        </pc:sldMkLst>
        <pc:spChg chg="mod">
          <ac:chgData name="Hedvika Boháčová" userId="53bae0053c49f338" providerId="LiveId" clId="{827E1FFD-F3D4-4439-AC2B-4B6BC11BE6B7}" dt="2023-10-08T05:31:25.078" v="390" actId="20577"/>
          <ac:spMkLst>
            <pc:docMk/>
            <pc:sldMk cId="4015951601" sldId="270"/>
            <ac:spMk id="2" creationId="{09A7F15A-6216-4962-A3EE-6B43D2BE3FDF}"/>
          </ac:spMkLst>
        </pc:spChg>
        <pc:spChg chg="mod">
          <ac:chgData name="Hedvika Boháčová" userId="53bae0053c49f338" providerId="LiveId" clId="{827E1FFD-F3D4-4439-AC2B-4B6BC11BE6B7}" dt="2023-10-08T05:32:48.555" v="397" actId="20577"/>
          <ac:spMkLst>
            <pc:docMk/>
            <pc:sldMk cId="4015951601" sldId="270"/>
            <ac:spMk id="3" creationId="{C8005C6D-51EE-4BDE-8FE1-E90F2F239850}"/>
          </ac:spMkLst>
        </pc:spChg>
      </pc:sldChg>
      <pc:sldChg chg="modSp mod">
        <pc:chgData name="Hedvika Boháčová" userId="53bae0053c49f338" providerId="LiveId" clId="{827E1FFD-F3D4-4439-AC2B-4B6BC11BE6B7}" dt="2023-10-08T05:49:55.562" v="436" actId="26606"/>
        <pc:sldMkLst>
          <pc:docMk/>
          <pc:sldMk cId="1728107458" sldId="277"/>
        </pc:sldMkLst>
        <pc:graphicFrameChg chg="modGraphic">
          <ac:chgData name="Hedvika Boháčová" userId="53bae0053c49f338" providerId="LiveId" clId="{827E1FFD-F3D4-4439-AC2B-4B6BC11BE6B7}" dt="2023-10-08T05:49:55.562" v="436" actId="26606"/>
          <ac:graphicFrameMkLst>
            <pc:docMk/>
            <pc:sldMk cId="1728107458" sldId="277"/>
            <ac:graphicFrameMk id="9" creationId="{06A40D8D-11AF-67AC-7AE5-69F036E6B43A}"/>
          </ac:graphicFrameMkLst>
        </pc:graphicFrameChg>
      </pc:sldChg>
      <pc:sldChg chg="modSp">
        <pc:chgData name="Hedvika Boháčová" userId="53bae0053c49f338" providerId="LiveId" clId="{827E1FFD-F3D4-4439-AC2B-4B6BC11BE6B7}" dt="2023-10-08T05:51:02.687" v="439"/>
        <pc:sldMkLst>
          <pc:docMk/>
          <pc:sldMk cId="2264946860" sldId="278"/>
        </pc:sldMkLst>
        <pc:graphicFrameChg chg="mod">
          <ac:chgData name="Hedvika Boháčová" userId="53bae0053c49f338" providerId="LiveId" clId="{827E1FFD-F3D4-4439-AC2B-4B6BC11BE6B7}" dt="2023-10-08T05:51:02.687" v="439"/>
          <ac:graphicFrameMkLst>
            <pc:docMk/>
            <pc:sldMk cId="2264946860" sldId="278"/>
            <ac:graphicFrameMk id="5" creationId="{34A573C0-0C79-365B-1B42-F8A5A27D0A44}"/>
          </ac:graphicFrameMkLst>
        </pc:graphicFrameChg>
      </pc:sldChg>
      <pc:sldChg chg="ord">
        <pc:chgData name="Hedvika Boháčová" userId="53bae0053c49f338" providerId="LiveId" clId="{827E1FFD-F3D4-4439-AC2B-4B6BC11BE6B7}" dt="2023-10-08T07:01:12.505" v="445"/>
        <pc:sldMkLst>
          <pc:docMk/>
          <pc:sldMk cId="1652448665" sldId="283"/>
        </pc:sldMkLst>
      </pc:sldChg>
      <pc:sldChg chg="del">
        <pc:chgData name="Hedvika Boháčová" userId="53bae0053c49f338" providerId="LiveId" clId="{827E1FFD-F3D4-4439-AC2B-4B6BC11BE6B7}" dt="2023-10-08T06:17:24.193" v="440" actId="2696"/>
        <pc:sldMkLst>
          <pc:docMk/>
          <pc:sldMk cId="2724667161" sldId="284"/>
        </pc:sldMkLst>
      </pc:sldChg>
      <pc:sldChg chg="ord">
        <pc:chgData name="Hedvika Boháčová" userId="53bae0053c49f338" providerId="LiveId" clId="{827E1FFD-F3D4-4439-AC2B-4B6BC11BE6B7}" dt="2023-10-08T07:00:05.663" v="443"/>
        <pc:sldMkLst>
          <pc:docMk/>
          <pc:sldMk cId="4175366270" sldId="285"/>
        </pc:sldMkLst>
      </pc:sldChg>
      <pc:sldChg chg="modSp mod">
        <pc:chgData name="Hedvika Boháčová" userId="53bae0053c49f338" providerId="LiveId" clId="{827E1FFD-F3D4-4439-AC2B-4B6BC11BE6B7}" dt="2023-10-08T07:03:33.801" v="507" actId="20577"/>
        <pc:sldMkLst>
          <pc:docMk/>
          <pc:sldMk cId="2337985458" sldId="289"/>
        </pc:sldMkLst>
        <pc:spChg chg="mod">
          <ac:chgData name="Hedvika Boháčová" userId="53bae0053c49f338" providerId="LiveId" clId="{827E1FFD-F3D4-4439-AC2B-4B6BC11BE6B7}" dt="2023-10-08T07:03:33.801" v="507" actId="20577"/>
          <ac:spMkLst>
            <pc:docMk/>
            <pc:sldMk cId="2337985458" sldId="289"/>
            <ac:spMk id="3" creationId="{97391266-271C-47F2-8F34-3E22AB5BC3B2}"/>
          </ac:spMkLst>
        </pc:spChg>
      </pc:sldChg>
      <pc:sldChg chg="modSp mod">
        <pc:chgData name="Hedvika Boháčová" userId="53bae0053c49f338" providerId="LiveId" clId="{827E1FFD-F3D4-4439-AC2B-4B6BC11BE6B7}" dt="2023-10-08T07:02:48.830" v="458" actId="20577"/>
        <pc:sldMkLst>
          <pc:docMk/>
          <pc:sldMk cId="3295485804" sldId="290"/>
        </pc:sldMkLst>
        <pc:spChg chg="mod">
          <ac:chgData name="Hedvika Boháčová" userId="53bae0053c49f338" providerId="LiveId" clId="{827E1FFD-F3D4-4439-AC2B-4B6BC11BE6B7}" dt="2023-10-08T07:02:48.830" v="458" actId="20577"/>
          <ac:spMkLst>
            <pc:docMk/>
            <pc:sldMk cId="3295485804" sldId="290"/>
            <ac:spMk id="2" creationId="{FFDCE9D7-DA39-462A-A314-CE99952FB7E0}"/>
          </ac:spMkLst>
        </pc:spChg>
      </pc:sldChg>
      <pc:sldChg chg="addSp delSp modSp mod">
        <pc:chgData name="Hedvika Boháčová" userId="53bae0053c49f338" providerId="LiveId" clId="{827E1FFD-F3D4-4439-AC2B-4B6BC11BE6B7}" dt="2023-10-08T07:14:42.935" v="785" actId="6549"/>
        <pc:sldMkLst>
          <pc:docMk/>
          <pc:sldMk cId="4271381094" sldId="292"/>
        </pc:sldMkLst>
        <pc:spChg chg="mod">
          <ac:chgData name="Hedvika Boháčová" userId="53bae0053c49f338" providerId="LiveId" clId="{827E1FFD-F3D4-4439-AC2B-4B6BC11BE6B7}" dt="2023-10-08T07:14:42.935" v="785" actId="6549"/>
          <ac:spMkLst>
            <pc:docMk/>
            <pc:sldMk cId="4271381094" sldId="292"/>
            <ac:spMk id="3" creationId="{C4813FB9-5974-44A5-8323-19E7C8D3F333}"/>
          </ac:spMkLst>
        </pc:spChg>
        <pc:spChg chg="add del">
          <ac:chgData name="Hedvika Boháčová" userId="53bae0053c49f338" providerId="LiveId" clId="{827E1FFD-F3D4-4439-AC2B-4B6BC11BE6B7}" dt="2023-10-08T07:13:00.919" v="757"/>
          <ac:spMkLst>
            <pc:docMk/>
            <pc:sldMk cId="4271381094" sldId="292"/>
            <ac:spMk id="4" creationId="{F9A535F4-8967-DF31-68D3-8915B63CD0D0}"/>
          </ac:spMkLst>
        </pc:spChg>
        <pc:spChg chg="add del">
          <ac:chgData name="Hedvika Boháčová" userId="53bae0053c49f338" providerId="LiveId" clId="{827E1FFD-F3D4-4439-AC2B-4B6BC11BE6B7}" dt="2023-10-08T07:13:13.718" v="767"/>
          <ac:spMkLst>
            <pc:docMk/>
            <pc:sldMk cId="4271381094" sldId="292"/>
            <ac:spMk id="5" creationId="{70FAA15B-0A6A-EAC8-B920-2C6774495C67}"/>
          </ac:spMkLst>
        </pc:spChg>
        <pc:spChg chg="add del mod">
          <ac:chgData name="Hedvika Boháčová" userId="53bae0053c49f338" providerId="LiveId" clId="{827E1FFD-F3D4-4439-AC2B-4B6BC11BE6B7}" dt="2023-10-08T07:13:13.569" v="766"/>
          <ac:spMkLst>
            <pc:docMk/>
            <pc:sldMk cId="4271381094" sldId="292"/>
            <ac:spMk id="6" creationId="{54B1B4A1-C895-711B-B160-ADE4830592E7}"/>
          </ac:spMkLst>
        </pc:spChg>
        <pc:spChg chg="add del mod">
          <ac:chgData name="Hedvika Boháčová" userId="53bae0053c49f338" providerId="LiveId" clId="{827E1FFD-F3D4-4439-AC2B-4B6BC11BE6B7}" dt="2023-10-08T07:13:13.104" v="764"/>
          <ac:spMkLst>
            <pc:docMk/>
            <pc:sldMk cId="4271381094" sldId="292"/>
            <ac:spMk id="7" creationId="{14A025F7-00F9-7EF5-DAF2-0CC996B42760}"/>
          </ac:spMkLst>
        </pc:spChg>
      </pc:sldChg>
      <pc:sldChg chg="addSp delSp modSp new mod setBg">
        <pc:chgData name="Hedvika Boháčová" userId="53bae0053c49f338" providerId="LiveId" clId="{827E1FFD-F3D4-4439-AC2B-4B6BC11BE6B7}" dt="2023-10-08T05:29:03.043" v="376" actId="122"/>
        <pc:sldMkLst>
          <pc:docMk/>
          <pc:sldMk cId="2600310388" sldId="294"/>
        </pc:sldMkLst>
        <pc:spChg chg="mod">
          <ac:chgData name="Hedvika Boháčová" userId="53bae0053c49f338" providerId="LiveId" clId="{827E1FFD-F3D4-4439-AC2B-4B6BC11BE6B7}" dt="2023-10-08T05:29:03.043" v="376" actId="122"/>
          <ac:spMkLst>
            <pc:docMk/>
            <pc:sldMk cId="2600310388" sldId="294"/>
            <ac:spMk id="2" creationId="{691BD454-4B9B-3831-F590-833A83D585F5}"/>
          </ac:spMkLst>
        </pc:spChg>
        <pc:spChg chg="del">
          <ac:chgData name="Hedvika Boháčová" userId="53bae0053c49f338" providerId="LiveId" clId="{827E1FFD-F3D4-4439-AC2B-4B6BC11BE6B7}" dt="2023-10-08T05:28:40.339" v="336"/>
          <ac:spMkLst>
            <pc:docMk/>
            <pc:sldMk cId="2600310388" sldId="294"/>
            <ac:spMk id="3" creationId="{58AEF9DD-414F-6FC8-5854-EFE066EB9F9A}"/>
          </ac:spMkLst>
        </pc:spChg>
        <pc:spChg chg="add del">
          <ac:chgData name="Hedvika Boháčová" userId="53bae0053c49f338" providerId="LiveId" clId="{827E1FFD-F3D4-4439-AC2B-4B6BC11BE6B7}" dt="2023-10-08T05:28:46.252" v="337" actId="26606"/>
          <ac:spMkLst>
            <pc:docMk/>
            <pc:sldMk cId="2600310388" sldId="294"/>
            <ac:spMk id="5" creationId="{F24D1D19-6644-510D-CB6D-051CBFDA9972}"/>
          </ac:spMkLst>
        </pc:spChg>
        <pc:spChg chg="add">
          <ac:chgData name="Hedvika Boháčová" userId="53bae0053c49f338" providerId="LiveId" clId="{827E1FFD-F3D4-4439-AC2B-4B6BC11BE6B7}" dt="2023-10-08T05:28:46.252" v="337" actId="26606"/>
          <ac:spMkLst>
            <pc:docMk/>
            <pc:sldMk cId="2600310388" sldId="294"/>
            <ac:spMk id="10" creationId="{7301F447-EEF7-48F5-AF73-7566EE7F64AD}"/>
          </ac:spMkLst>
        </pc:spChg>
        <pc:spChg chg="add">
          <ac:chgData name="Hedvika Boháčová" userId="53bae0053c49f338" providerId="LiveId" clId="{827E1FFD-F3D4-4439-AC2B-4B6BC11BE6B7}" dt="2023-10-08T05:28:46.252" v="337" actId="26606"/>
          <ac:spMkLst>
            <pc:docMk/>
            <pc:sldMk cId="2600310388" sldId="294"/>
            <ac:spMk id="12" creationId="{F7117410-A2A4-4085-9ADC-46744551DBDE}"/>
          </ac:spMkLst>
        </pc:spChg>
        <pc:spChg chg="add">
          <ac:chgData name="Hedvika Boháčová" userId="53bae0053c49f338" providerId="LiveId" clId="{827E1FFD-F3D4-4439-AC2B-4B6BC11BE6B7}" dt="2023-10-08T05:28:46.252" v="337" actId="26606"/>
          <ac:spMkLst>
            <pc:docMk/>
            <pc:sldMk cId="2600310388" sldId="294"/>
            <ac:spMk id="14" creationId="{99F74EB5-E547-4FB4-95F5-BCC788F3C4A0}"/>
          </ac:spMkLst>
        </pc:spChg>
        <pc:graphicFrameChg chg="add mod modGraphic">
          <ac:chgData name="Hedvika Boháčová" userId="53bae0053c49f338" providerId="LiveId" clId="{827E1FFD-F3D4-4439-AC2B-4B6BC11BE6B7}" dt="2023-10-08T05:28:46.252" v="337" actId="26606"/>
          <ac:graphicFrameMkLst>
            <pc:docMk/>
            <pc:sldMk cId="2600310388" sldId="294"/>
            <ac:graphicFrameMk id="4" creationId="{BBC2EFF2-A9B3-83B3-5BBC-9D32258F1177}"/>
          </ac:graphicFrameMkLst>
        </pc:graphicFrameChg>
      </pc:sldChg>
      <pc:sldChg chg="addSp delSp modSp new mod setBg">
        <pc:chgData name="Hedvika Boháčová" userId="53bae0053c49f338" providerId="LiveId" clId="{827E1FFD-F3D4-4439-AC2B-4B6BC11BE6B7}" dt="2023-10-08T05:36:34.596" v="418" actId="122"/>
        <pc:sldMkLst>
          <pc:docMk/>
          <pc:sldMk cId="1789399419" sldId="295"/>
        </pc:sldMkLst>
        <pc:spChg chg="add del mod">
          <ac:chgData name="Hedvika Boháčová" userId="53bae0053c49f338" providerId="LiveId" clId="{827E1FFD-F3D4-4439-AC2B-4B6BC11BE6B7}" dt="2023-10-08T05:36:34.596" v="418" actId="122"/>
          <ac:spMkLst>
            <pc:docMk/>
            <pc:sldMk cId="1789399419" sldId="295"/>
            <ac:spMk id="2" creationId="{F23E8D6C-7C5D-1446-F6FE-18FD29C84BC2}"/>
          </ac:spMkLst>
        </pc:spChg>
        <pc:spChg chg="del">
          <ac:chgData name="Hedvika Boháčová" userId="53bae0053c49f338" providerId="LiveId" clId="{827E1FFD-F3D4-4439-AC2B-4B6BC11BE6B7}" dt="2023-10-08T05:36:04.014" v="399"/>
          <ac:spMkLst>
            <pc:docMk/>
            <pc:sldMk cId="1789399419" sldId="295"/>
            <ac:spMk id="3" creationId="{E9361D9F-8540-16BE-4E7D-AF1969FBEAB7}"/>
          </ac:spMkLst>
        </pc:spChg>
        <pc:spChg chg="add del">
          <ac:chgData name="Hedvika Boháčová" userId="53bae0053c49f338" providerId="LiveId" clId="{827E1FFD-F3D4-4439-AC2B-4B6BC11BE6B7}" dt="2023-10-08T05:36:10.868" v="401" actId="26606"/>
          <ac:spMkLst>
            <pc:docMk/>
            <pc:sldMk cId="1789399419" sldId="295"/>
            <ac:spMk id="2055" creationId="{69D184B2-2226-4E31-BCCB-444330767440}"/>
          </ac:spMkLst>
        </pc:spChg>
        <pc:spChg chg="add del">
          <ac:chgData name="Hedvika Boháčová" userId="53bae0053c49f338" providerId="LiveId" clId="{827E1FFD-F3D4-4439-AC2B-4B6BC11BE6B7}" dt="2023-10-08T05:36:10.868" v="401" actId="26606"/>
          <ac:spMkLst>
            <pc:docMk/>
            <pc:sldMk cId="1789399419" sldId="295"/>
            <ac:spMk id="2057" creationId="{1AC4D4E3-486A-464A-8EC8-D44881097267}"/>
          </ac:spMkLst>
        </pc:spChg>
        <pc:spChg chg="add del">
          <ac:chgData name="Hedvika Boháčová" userId="53bae0053c49f338" providerId="LiveId" clId="{827E1FFD-F3D4-4439-AC2B-4B6BC11BE6B7}" dt="2023-10-08T05:36:10.868" v="401" actId="26606"/>
          <ac:spMkLst>
            <pc:docMk/>
            <pc:sldMk cId="1789399419" sldId="295"/>
            <ac:spMk id="2059" creationId="{864DE13E-58EB-4475-B79C-0D4FC651239B}"/>
          </ac:spMkLst>
        </pc:spChg>
        <pc:picChg chg="add mod">
          <ac:chgData name="Hedvika Boháčová" userId="53bae0053c49f338" providerId="LiveId" clId="{827E1FFD-F3D4-4439-AC2B-4B6BC11BE6B7}" dt="2023-10-08T05:36:24.646" v="403" actId="14100"/>
          <ac:picMkLst>
            <pc:docMk/>
            <pc:sldMk cId="1789399419" sldId="295"/>
            <ac:picMk id="2050" creationId="{E5C2E76F-12E7-8F20-F2DD-5FAE03AA4DCC}"/>
          </ac:picMkLst>
        </pc:picChg>
      </pc:sldChg>
      <pc:sldChg chg="addSp delSp modSp new mod setBg">
        <pc:chgData name="Hedvika Boháčová" userId="53bae0053c49f338" providerId="LiveId" clId="{827E1FFD-F3D4-4439-AC2B-4B6BC11BE6B7}" dt="2023-10-08T07:07:39.677" v="540" actId="1076"/>
        <pc:sldMkLst>
          <pc:docMk/>
          <pc:sldMk cId="1942978616" sldId="296"/>
        </pc:sldMkLst>
        <pc:spChg chg="mod">
          <ac:chgData name="Hedvika Boháčová" userId="53bae0053c49f338" providerId="LiveId" clId="{827E1FFD-F3D4-4439-AC2B-4B6BC11BE6B7}" dt="2023-10-08T07:07:28.236" v="538" actId="26606"/>
          <ac:spMkLst>
            <pc:docMk/>
            <pc:sldMk cId="1942978616" sldId="296"/>
            <ac:spMk id="2" creationId="{846D3FA7-E6C3-DB6D-1D67-FFB705944E95}"/>
          </ac:spMkLst>
        </pc:spChg>
        <pc:spChg chg="mod">
          <ac:chgData name="Hedvika Boháčová" userId="53bae0053c49f338" providerId="LiveId" clId="{827E1FFD-F3D4-4439-AC2B-4B6BC11BE6B7}" dt="2023-10-08T07:07:33.989" v="539" actId="207"/>
          <ac:spMkLst>
            <pc:docMk/>
            <pc:sldMk cId="1942978616" sldId="296"/>
            <ac:spMk id="3" creationId="{7B8D8AD7-CBFB-C360-B7FA-3DED4C331183}"/>
          </ac:spMkLst>
        </pc:spChg>
        <pc:spChg chg="add del">
          <ac:chgData name="Hedvika Boháčová" userId="53bae0053c49f338" providerId="LiveId" clId="{827E1FFD-F3D4-4439-AC2B-4B6BC11BE6B7}" dt="2023-10-08T07:06:18.488" v="521"/>
          <ac:spMkLst>
            <pc:docMk/>
            <pc:sldMk cId="1942978616" sldId="296"/>
            <ac:spMk id="4" creationId="{AAA6F312-5294-03D8-A456-903917E0BB7E}"/>
          </ac:spMkLst>
        </pc:spChg>
        <pc:picChg chg="add del">
          <ac:chgData name="Hedvika Boháčová" userId="53bae0053c49f338" providerId="LiveId" clId="{827E1FFD-F3D4-4439-AC2B-4B6BC11BE6B7}" dt="2023-10-08T07:06:18.488" v="521"/>
          <ac:picMkLst>
            <pc:docMk/>
            <pc:sldMk cId="1942978616" sldId="296"/>
            <ac:picMk id="3074" creationId="{B30CCE6B-1FDE-4F57-D5BD-8C22D4A0F120}"/>
          </ac:picMkLst>
        </pc:picChg>
        <pc:picChg chg="add del mod">
          <ac:chgData name="Hedvika Boháčová" userId="53bae0053c49f338" providerId="LiveId" clId="{827E1FFD-F3D4-4439-AC2B-4B6BC11BE6B7}" dt="2023-10-08T07:07:16.599" v="530"/>
          <ac:picMkLst>
            <pc:docMk/>
            <pc:sldMk cId="1942978616" sldId="296"/>
            <ac:picMk id="3076" creationId="{49493F97-2FB5-34A5-8E4B-836387BEA333}"/>
          </ac:picMkLst>
        </pc:picChg>
        <pc:picChg chg="add mod">
          <ac:chgData name="Hedvika Boháčová" userId="53bae0053c49f338" providerId="LiveId" clId="{827E1FFD-F3D4-4439-AC2B-4B6BC11BE6B7}" dt="2023-10-08T07:07:39.677" v="540" actId="1076"/>
          <ac:picMkLst>
            <pc:docMk/>
            <pc:sldMk cId="1942978616" sldId="296"/>
            <ac:picMk id="3078" creationId="{84D68764-8313-13CB-F140-086EB3D5FC7D}"/>
          </ac:picMkLst>
        </pc:picChg>
        <pc:cxnChg chg="add">
          <ac:chgData name="Hedvika Boháčová" userId="53bae0053c49f338" providerId="LiveId" clId="{827E1FFD-F3D4-4439-AC2B-4B6BC11BE6B7}" dt="2023-10-08T07:07:28.236" v="538" actId="26606"/>
          <ac:cxnSpMkLst>
            <pc:docMk/>
            <pc:sldMk cId="1942978616" sldId="296"/>
            <ac:cxnSpMk id="3083" creationId="{FC23E3B9-5ABF-58B3-E2B0-E9A5DAA90037}"/>
          </ac:cxnSpMkLst>
        </pc:cxnChg>
      </pc:sldChg>
      <pc:sldChg chg="modSp new mod">
        <pc:chgData name="Hedvika Boháčová" userId="53bae0053c49f338" providerId="LiveId" clId="{827E1FFD-F3D4-4439-AC2B-4B6BC11BE6B7}" dt="2023-10-08T07:27:04.244" v="786" actId="207"/>
        <pc:sldMkLst>
          <pc:docMk/>
          <pc:sldMk cId="1648957686" sldId="297"/>
        </pc:sldMkLst>
        <pc:spChg chg="mod">
          <ac:chgData name="Hedvika Boháčová" userId="53bae0053c49f338" providerId="LiveId" clId="{827E1FFD-F3D4-4439-AC2B-4B6BC11BE6B7}" dt="2023-10-08T07:08:40.636" v="577" actId="122"/>
          <ac:spMkLst>
            <pc:docMk/>
            <pc:sldMk cId="1648957686" sldId="297"/>
            <ac:spMk id="2" creationId="{9D8EC04F-9DD8-7E2E-C75D-BF2D5D01AC69}"/>
          </ac:spMkLst>
        </pc:spChg>
        <pc:spChg chg="mod">
          <ac:chgData name="Hedvika Boháčová" userId="53bae0053c49f338" providerId="LiveId" clId="{827E1FFD-F3D4-4439-AC2B-4B6BC11BE6B7}" dt="2023-10-08T07:27:04.244" v="786" actId="207"/>
          <ac:spMkLst>
            <pc:docMk/>
            <pc:sldMk cId="1648957686" sldId="297"/>
            <ac:spMk id="3" creationId="{B7FADFDA-5517-3D73-17CC-422160A696C7}"/>
          </ac:spMkLst>
        </pc:spChg>
      </pc:sldChg>
      <pc:sldChg chg="addSp delSp modSp new mod">
        <pc:chgData name="Hedvika Boháčová" userId="53bae0053c49f338" providerId="LiveId" clId="{827E1FFD-F3D4-4439-AC2B-4B6BC11BE6B7}" dt="2023-10-08T07:10:32.709" v="620" actId="122"/>
        <pc:sldMkLst>
          <pc:docMk/>
          <pc:sldMk cId="4277439096" sldId="298"/>
        </pc:sldMkLst>
        <pc:spChg chg="mod">
          <ac:chgData name="Hedvika Boháčová" userId="53bae0053c49f338" providerId="LiveId" clId="{827E1FFD-F3D4-4439-AC2B-4B6BC11BE6B7}" dt="2023-10-08T07:10:32.709" v="620" actId="122"/>
          <ac:spMkLst>
            <pc:docMk/>
            <pc:sldMk cId="4277439096" sldId="298"/>
            <ac:spMk id="2" creationId="{E3D82DC9-D1E6-4D33-BC38-AA0B1FE27E86}"/>
          </ac:spMkLst>
        </pc:spChg>
        <pc:spChg chg="del">
          <ac:chgData name="Hedvika Boháčová" userId="53bae0053c49f338" providerId="LiveId" clId="{827E1FFD-F3D4-4439-AC2B-4B6BC11BE6B7}" dt="2023-10-08T07:10:02.970" v="615"/>
          <ac:spMkLst>
            <pc:docMk/>
            <pc:sldMk cId="4277439096" sldId="298"/>
            <ac:spMk id="3" creationId="{DE74AB79-FF2E-EC26-0215-6D84FA53277C}"/>
          </ac:spMkLst>
        </pc:spChg>
        <pc:picChg chg="add mod">
          <ac:chgData name="Hedvika Boháčová" userId="53bae0053c49f338" providerId="LiveId" clId="{827E1FFD-F3D4-4439-AC2B-4B6BC11BE6B7}" dt="2023-10-08T07:10:15.982" v="618" actId="1076"/>
          <ac:picMkLst>
            <pc:docMk/>
            <pc:sldMk cId="4277439096" sldId="298"/>
            <ac:picMk id="4098" creationId="{04D991D4-F2BB-92C1-2A29-A11690914BDC}"/>
          </ac:picMkLst>
        </pc:picChg>
      </pc:sldChg>
      <pc:sldChg chg="modSp new mod">
        <pc:chgData name="Hedvika Boháčová" userId="53bae0053c49f338" providerId="LiveId" clId="{827E1FFD-F3D4-4439-AC2B-4B6BC11BE6B7}" dt="2023-10-08T07:13:16.376" v="770" actId="20577"/>
        <pc:sldMkLst>
          <pc:docMk/>
          <pc:sldMk cId="1691600122" sldId="299"/>
        </pc:sldMkLst>
        <pc:spChg chg="mod">
          <ac:chgData name="Hedvika Boháčová" userId="53bae0053c49f338" providerId="LiveId" clId="{827E1FFD-F3D4-4439-AC2B-4B6BC11BE6B7}" dt="2023-10-08T07:11:28.972" v="677" actId="122"/>
          <ac:spMkLst>
            <pc:docMk/>
            <pc:sldMk cId="1691600122" sldId="299"/>
            <ac:spMk id="2" creationId="{F07A2200-DDDF-9FE4-EE9C-5C1FA5D17AF2}"/>
          </ac:spMkLst>
        </pc:spChg>
        <pc:spChg chg="mod">
          <ac:chgData name="Hedvika Boháčová" userId="53bae0053c49f338" providerId="LiveId" clId="{827E1FFD-F3D4-4439-AC2B-4B6BC11BE6B7}" dt="2023-10-08T07:13:16.376" v="770" actId="20577"/>
          <ac:spMkLst>
            <pc:docMk/>
            <pc:sldMk cId="1691600122" sldId="299"/>
            <ac:spMk id="3" creationId="{CAD84DF4-D522-A58E-4145-EB3A4CEEA58C}"/>
          </ac:spMkLst>
        </pc:spChg>
      </pc:sldChg>
      <pc:sldChg chg="modSp new mod ord">
        <pc:chgData name="Hedvika Boháčová" userId="53bae0053c49f338" providerId="LiveId" clId="{827E1FFD-F3D4-4439-AC2B-4B6BC11BE6B7}" dt="2023-10-08T07:45:21.861" v="1003"/>
        <pc:sldMkLst>
          <pc:docMk/>
          <pc:sldMk cId="2016635360" sldId="300"/>
        </pc:sldMkLst>
        <pc:spChg chg="mod">
          <ac:chgData name="Hedvika Boháčová" userId="53bae0053c49f338" providerId="LiveId" clId="{827E1FFD-F3D4-4439-AC2B-4B6BC11BE6B7}" dt="2023-10-08T07:42:39.230" v="834" actId="122"/>
          <ac:spMkLst>
            <pc:docMk/>
            <pc:sldMk cId="2016635360" sldId="300"/>
            <ac:spMk id="2" creationId="{41B76797-E61C-2C4F-3666-B2FEA9B43229}"/>
          </ac:spMkLst>
        </pc:spChg>
        <pc:spChg chg="mod">
          <ac:chgData name="Hedvika Boháčová" userId="53bae0053c49f338" providerId="LiveId" clId="{827E1FFD-F3D4-4439-AC2B-4B6BC11BE6B7}" dt="2023-10-08T07:45:09.335" v="999" actId="113"/>
          <ac:spMkLst>
            <pc:docMk/>
            <pc:sldMk cId="2016635360" sldId="300"/>
            <ac:spMk id="3" creationId="{18A14CD3-1342-ED52-318C-31CC4BB1D419}"/>
          </ac:spMkLst>
        </pc:spChg>
      </pc:sldChg>
      <pc:sldChg chg="modSp add mod">
        <pc:chgData name="Hedvika Boháčová" userId="53bae0053c49f338" providerId="LiveId" clId="{827E1FFD-F3D4-4439-AC2B-4B6BC11BE6B7}" dt="2023-10-08T07:49:41.230" v="1284" actId="255"/>
        <pc:sldMkLst>
          <pc:docMk/>
          <pc:sldMk cId="1750118261" sldId="301"/>
        </pc:sldMkLst>
        <pc:spChg chg="mod">
          <ac:chgData name="Hedvika Boháčová" userId="53bae0053c49f338" providerId="LiveId" clId="{827E1FFD-F3D4-4439-AC2B-4B6BC11BE6B7}" dt="2023-10-08T07:49:41.230" v="1284" actId="255"/>
          <ac:spMkLst>
            <pc:docMk/>
            <pc:sldMk cId="1750118261" sldId="301"/>
            <ac:spMk id="3" creationId="{18A14CD3-1342-ED52-318C-31CC4BB1D419}"/>
          </ac:spMkLst>
        </pc:spChg>
      </pc:sldChg>
      <pc:sldChg chg="modSp add mod">
        <pc:chgData name="Hedvika Boháčová" userId="53bae0053c49f338" providerId="LiveId" clId="{827E1FFD-F3D4-4439-AC2B-4B6BC11BE6B7}" dt="2023-10-08T07:53:40.360" v="1417" actId="20577"/>
        <pc:sldMkLst>
          <pc:docMk/>
          <pc:sldMk cId="2065157536" sldId="302"/>
        </pc:sldMkLst>
        <pc:spChg chg="mod">
          <ac:chgData name="Hedvika Boháčová" userId="53bae0053c49f338" providerId="LiveId" clId="{827E1FFD-F3D4-4439-AC2B-4B6BC11BE6B7}" dt="2023-10-08T07:53:40.360" v="1417" actId="20577"/>
          <ac:spMkLst>
            <pc:docMk/>
            <pc:sldMk cId="2065157536" sldId="302"/>
            <ac:spMk id="3" creationId="{18A14CD3-1342-ED52-318C-31CC4BB1D419}"/>
          </ac:spMkLst>
        </pc:spChg>
      </pc:sldChg>
      <pc:sldChg chg="modSp new mod">
        <pc:chgData name="Hedvika Boháčová" userId="53bae0053c49f338" providerId="LiveId" clId="{827E1FFD-F3D4-4439-AC2B-4B6BC11BE6B7}" dt="2023-10-08T07:55:06.572" v="1458" actId="113"/>
        <pc:sldMkLst>
          <pc:docMk/>
          <pc:sldMk cId="4087529624" sldId="303"/>
        </pc:sldMkLst>
        <pc:spChg chg="mod">
          <ac:chgData name="Hedvika Boháčová" userId="53bae0053c49f338" providerId="LiveId" clId="{827E1FFD-F3D4-4439-AC2B-4B6BC11BE6B7}" dt="2023-10-08T07:54:43.758" v="1433" actId="122"/>
          <ac:spMkLst>
            <pc:docMk/>
            <pc:sldMk cId="4087529624" sldId="303"/>
            <ac:spMk id="2" creationId="{F491E87A-36AF-7990-ED5C-84C8C48DD665}"/>
          </ac:spMkLst>
        </pc:spChg>
        <pc:spChg chg="mod">
          <ac:chgData name="Hedvika Boháčová" userId="53bae0053c49f338" providerId="LiveId" clId="{827E1FFD-F3D4-4439-AC2B-4B6BC11BE6B7}" dt="2023-10-08T07:55:06.572" v="1458" actId="113"/>
          <ac:spMkLst>
            <pc:docMk/>
            <pc:sldMk cId="4087529624" sldId="303"/>
            <ac:spMk id="3" creationId="{FE755F79-5D1A-42A1-380D-FD4E976AF724}"/>
          </ac:spMkLst>
        </pc:sp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5A406-E4D3-4AF6-8A34-97D4FE535A5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ECBEC4-2797-471B-B30B-40AD64F35B93}">
      <dgm:prSet/>
      <dgm:spPr/>
      <dgm:t>
        <a:bodyPr/>
        <a:lstStyle/>
        <a:p>
          <a:r>
            <a:rPr lang="cs-CZ" b="1"/>
            <a:t>PROCESY</a:t>
          </a:r>
          <a:endParaRPr lang="en-US"/>
        </a:p>
      </dgm:t>
    </dgm:pt>
    <dgm:pt modelId="{72905A04-F568-496E-8679-D9329F920915}" type="parTrans" cxnId="{87F0CDDA-E7C6-457E-AE8B-9AC9D4B89B1D}">
      <dgm:prSet/>
      <dgm:spPr/>
      <dgm:t>
        <a:bodyPr/>
        <a:lstStyle/>
        <a:p>
          <a:endParaRPr lang="en-US"/>
        </a:p>
      </dgm:t>
    </dgm:pt>
    <dgm:pt modelId="{0FB7393C-E6A6-4471-B6C2-A95DD9A63508}" type="sibTrans" cxnId="{87F0CDDA-E7C6-457E-AE8B-9AC9D4B89B1D}">
      <dgm:prSet/>
      <dgm:spPr/>
      <dgm:t>
        <a:bodyPr/>
        <a:lstStyle/>
        <a:p>
          <a:endParaRPr lang="en-US"/>
        </a:p>
      </dgm:t>
    </dgm:pt>
    <dgm:pt modelId="{D61E8454-9548-4A47-82D4-5AD8194B7683}">
      <dgm:prSet/>
      <dgm:spPr/>
      <dgm:t>
        <a:bodyPr/>
        <a:lstStyle/>
        <a:p>
          <a:r>
            <a:rPr lang="cs-CZ" b="1"/>
            <a:t>STAVY</a:t>
          </a:r>
          <a:endParaRPr lang="en-US"/>
        </a:p>
      </dgm:t>
    </dgm:pt>
    <dgm:pt modelId="{03E2A4CB-9618-4C8B-A289-8F63EB88DB10}" type="parTrans" cxnId="{976977D6-82A7-42C9-AE2A-EADB54C7A9C5}">
      <dgm:prSet/>
      <dgm:spPr/>
      <dgm:t>
        <a:bodyPr/>
        <a:lstStyle/>
        <a:p>
          <a:endParaRPr lang="en-US"/>
        </a:p>
      </dgm:t>
    </dgm:pt>
    <dgm:pt modelId="{4B1C227F-FE69-4F17-99CF-C211BDE4B1CF}" type="sibTrans" cxnId="{976977D6-82A7-42C9-AE2A-EADB54C7A9C5}">
      <dgm:prSet/>
      <dgm:spPr/>
      <dgm:t>
        <a:bodyPr/>
        <a:lstStyle/>
        <a:p>
          <a:endParaRPr lang="en-US"/>
        </a:p>
      </dgm:t>
    </dgm:pt>
    <dgm:pt modelId="{A2920D8E-AEFF-46BA-8E0C-7A3AAA9A1057}">
      <dgm:prSet/>
      <dgm:spPr/>
      <dgm:t>
        <a:bodyPr/>
        <a:lstStyle/>
        <a:p>
          <a:r>
            <a:rPr lang="cs-CZ" b="1"/>
            <a:t>VLASTNOSTI</a:t>
          </a:r>
          <a:endParaRPr lang="en-US"/>
        </a:p>
      </dgm:t>
    </dgm:pt>
    <dgm:pt modelId="{DB6A3C1A-E2F8-4063-A693-060BC83355CB}" type="parTrans" cxnId="{B02BF532-EA64-4B7A-9C12-1AFF2A6B8982}">
      <dgm:prSet/>
      <dgm:spPr/>
      <dgm:t>
        <a:bodyPr/>
        <a:lstStyle/>
        <a:p>
          <a:endParaRPr lang="en-US"/>
        </a:p>
      </dgm:t>
    </dgm:pt>
    <dgm:pt modelId="{305416FE-94FB-44D8-B634-A6DDE6651D14}" type="sibTrans" cxnId="{B02BF532-EA64-4B7A-9C12-1AFF2A6B8982}">
      <dgm:prSet/>
      <dgm:spPr/>
      <dgm:t>
        <a:bodyPr/>
        <a:lstStyle/>
        <a:p>
          <a:endParaRPr lang="en-US"/>
        </a:p>
      </dgm:t>
    </dgm:pt>
    <dgm:pt modelId="{067E5296-9270-483E-91E3-8A81D542C213}">
      <dgm:prSet/>
      <dgm:spPr/>
      <dgm:t>
        <a:bodyPr/>
        <a:lstStyle/>
        <a:p>
          <a:r>
            <a:rPr lang="cs-CZ" dirty="0"/>
            <a:t>vnímání, představivost, myšlení, paměť, učení, pozornost, fantazie</a:t>
          </a:r>
        </a:p>
      </dgm:t>
    </dgm:pt>
    <dgm:pt modelId="{2BA6FA5F-C563-4256-B46A-2EDC14D41D10}" type="parTrans" cxnId="{3F330498-A463-454B-994E-93DD157BA37E}">
      <dgm:prSet/>
      <dgm:spPr/>
      <dgm:t>
        <a:bodyPr/>
        <a:lstStyle/>
        <a:p>
          <a:endParaRPr lang="cs-CZ"/>
        </a:p>
      </dgm:t>
    </dgm:pt>
    <dgm:pt modelId="{EB198FCC-D3F7-4FFF-85B3-1FF2189F966C}" type="sibTrans" cxnId="{3F330498-A463-454B-994E-93DD157BA37E}">
      <dgm:prSet/>
      <dgm:spPr/>
      <dgm:t>
        <a:bodyPr/>
        <a:lstStyle/>
        <a:p>
          <a:endParaRPr lang="cs-CZ"/>
        </a:p>
      </dgm:t>
    </dgm:pt>
    <dgm:pt modelId="{DA897A94-0349-4225-9B6F-3C99B71D2C81}">
      <dgm:prSet/>
      <dgm:spPr/>
      <dgm:t>
        <a:bodyPr/>
        <a:lstStyle/>
        <a:p>
          <a:r>
            <a:rPr lang="cs-CZ" dirty="0"/>
            <a:t>nálady, afekty, vášně</a:t>
          </a:r>
        </a:p>
      </dgm:t>
    </dgm:pt>
    <dgm:pt modelId="{7BD01A3A-6AE6-403A-8B6B-ACCF87ECE4AF}" type="parTrans" cxnId="{D1016E51-D1B5-47B9-ACC4-0655FA0F2E46}">
      <dgm:prSet/>
      <dgm:spPr/>
      <dgm:t>
        <a:bodyPr/>
        <a:lstStyle/>
        <a:p>
          <a:endParaRPr lang="cs-CZ"/>
        </a:p>
      </dgm:t>
    </dgm:pt>
    <dgm:pt modelId="{682FEDBD-EFB2-4A92-AC91-021DC0540808}" type="sibTrans" cxnId="{D1016E51-D1B5-47B9-ACC4-0655FA0F2E46}">
      <dgm:prSet/>
      <dgm:spPr/>
      <dgm:t>
        <a:bodyPr/>
        <a:lstStyle/>
        <a:p>
          <a:endParaRPr lang="cs-CZ"/>
        </a:p>
      </dgm:t>
    </dgm:pt>
    <dgm:pt modelId="{158810E6-BD39-4950-A91A-779788DD4C9D}">
      <dgm:prSet/>
      <dgm:spPr/>
      <dgm:t>
        <a:bodyPr/>
        <a:lstStyle/>
        <a:p>
          <a:r>
            <a:rPr lang="cs-CZ" dirty="0"/>
            <a:t>temperament, charakter, schopnosti, motivy, postoje, volní vlastnosti</a:t>
          </a:r>
        </a:p>
      </dgm:t>
    </dgm:pt>
    <dgm:pt modelId="{3775B43A-74E9-449F-BD84-18C339CC1770}" type="parTrans" cxnId="{8FACCB59-00B1-4480-ADFB-43E40E399988}">
      <dgm:prSet/>
      <dgm:spPr/>
      <dgm:t>
        <a:bodyPr/>
        <a:lstStyle/>
        <a:p>
          <a:endParaRPr lang="cs-CZ"/>
        </a:p>
      </dgm:t>
    </dgm:pt>
    <dgm:pt modelId="{71AEBE68-C0F2-455C-9397-B9C875AEDE13}" type="sibTrans" cxnId="{8FACCB59-00B1-4480-ADFB-43E40E399988}">
      <dgm:prSet/>
      <dgm:spPr/>
      <dgm:t>
        <a:bodyPr/>
        <a:lstStyle/>
        <a:p>
          <a:endParaRPr lang="cs-CZ"/>
        </a:p>
      </dgm:t>
    </dgm:pt>
    <dgm:pt modelId="{144B22A6-9562-4454-AA90-C4910147EDE6}" type="pres">
      <dgm:prSet presAssocID="{2EC5A406-E4D3-4AF6-8A34-97D4FE535A56}" presName="linear" presStyleCnt="0">
        <dgm:presLayoutVars>
          <dgm:dir/>
          <dgm:animLvl val="lvl"/>
          <dgm:resizeHandles val="exact"/>
        </dgm:presLayoutVars>
      </dgm:prSet>
      <dgm:spPr/>
    </dgm:pt>
    <dgm:pt modelId="{F2671ECF-DBE6-4476-8D67-B23FDF6FF827}" type="pres">
      <dgm:prSet presAssocID="{20ECBEC4-2797-471B-B30B-40AD64F35B93}" presName="parentLin" presStyleCnt="0"/>
      <dgm:spPr/>
    </dgm:pt>
    <dgm:pt modelId="{1A0E3212-03ED-4773-B4B6-40513ED2C581}" type="pres">
      <dgm:prSet presAssocID="{20ECBEC4-2797-471B-B30B-40AD64F35B93}" presName="parentLeftMargin" presStyleLbl="node1" presStyleIdx="0" presStyleCnt="3"/>
      <dgm:spPr/>
    </dgm:pt>
    <dgm:pt modelId="{BF117DF9-C075-47C0-8EEA-57613832AD5B}" type="pres">
      <dgm:prSet presAssocID="{20ECBEC4-2797-471B-B30B-40AD64F35B9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EB489BB-54EF-4DFF-A1F2-4E96F5572EE6}" type="pres">
      <dgm:prSet presAssocID="{20ECBEC4-2797-471B-B30B-40AD64F35B93}" presName="negativeSpace" presStyleCnt="0"/>
      <dgm:spPr/>
    </dgm:pt>
    <dgm:pt modelId="{9ACF1008-08A2-469F-8CBC-34195611B5CF}" type="pres">
      <dgm:prSet presAssocID="{20ECBEC4-2797-471B-B30B-40AD64F35B93}" presName="childText" presStyleLbl="conFgAcc1" presStyleIdx="0" presStyleCnt="3">
        <dgm:presLayoutVars>
          <dgm:bulletEnabled val="1"/>
        </dgm:presLayoutVars>
      </dgm:prSet>
      <dgm:spPr/>
    </dgm:pt>
    <dgm:pt modelId="{60E6C394-D6C9-4907-8D4A-27773C7C23CB}" type="pres">
      <dgm:prSet presAssocID="{0FB7393C-E6A6-4471-B6C2-A95DD9A63508}" presName="spaceBetweenRectangles" presStyleCnt="0"/>
      <dgm:spPr/>
    </dgm:pt>
    <dgm:pt modelId="{DBB9FD2F-9718-4D05-8A04-3FFD30A19477}" type="pres">
      <dgm:prSet presAssocID="{D61E8454-9548-4A47-82D4-5AD8194B7683}" presName="parentLin" presStyleCnt="0"/>
      <dgm:spPr/>
    </dgm:pt>
    <dgm:pt modelId="{0692C8D4-957A-4545-9387-E84CC1CFF11F}" type="pres">
      <dgm:prSet presAssocID="{D61E8454-9548-4A47-82D4-5AD8194B7683}" presName="parentLeftMargin" presStyleLbl="node1" presStyleIdx="0" presStyleCnt="3"/>
      <dgm:spPr/>
    </dgm:pt>
    <dgm:pt modelId="{334E8460-B2B6-4B29-956D-42E41DD062D5}" type="pres">
      <dgm:prSet presAssocID="{D61E8454-9548-4A47-82D4-5AD8194B768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E0E9AE4-D695-4800-B244-2411CDC72024}" type="pres">
      <dgm:prSet presAssocID="{D61E8454-9548-4A47-82D4-5AD8194B7683}" presName="negativeSpace" presStyleCnt="0"/>
      <dgm:spPr/>
    </dgm:pt>
    <dgm:pt modelId="{D5F06081-4544-4964-9FA1-C4CB298C8266}" type="pres">
      <dgm:prSet presAssocID="{D61E8454-9548-4A47-82D4-5AD8194B7683}" presName="childText" presStyleLbl="conFgAcc1" presStyleIdx="1" presStyleCnt="3">
        <dgm:presLayoutVars>
          <dgm:bulletEnabled val="1"/>
        </dgm:presLayoutVars>
      </dgm:prSet>
      <dgm:spPr/>
    </dgm:pt>
    <dgm:pt modelId="{725EB8D5-6EEE-4091-BE2B-4C5AC711DC2C}" type="pres">
      <dgm:prSet presAssocID="{4B1C227F-FE69-4F17-99CF-C211BDE4B1CF}" presName="spaceBetweenRectangles" presStyleCnt="0"/>
      <dgm:spPr/>
    </dgm:pt>
    <dgm:pt modelId="{9858D006-15D2-476E-A988-40D5C106360C}" type="pres">
      <dgm:prSet presAssocID="{A2920D8E-AEFF-46BA-8E0C-7A3AAA9A1057}" presName="parentLin" presStyleCnt="0"/>
      <dgm:spPr/>
    </dgm:pt>
    <dgm:pt modelId="{0A662FCC-BC15-473E-81DB-7A471EA05778}" type="pres">
      <dgm:prSet presAssocID="{A2920D8E-AEFF-46BA-8E0C-7A3AAA9A1057}" presName="parentLeftMargin" presStyleLbl="node1" presStyleIdx="1" presStyleCnt="3"/>
      <dgm:spPr/>
    </dgm:pt>
    <dgm:pt modelId="{0D11256B-23CF-416A-8BF5-49F122BE7E24}" type="pres">
      <dgm:prSet presAssocID="{A2920D8E-AEFF-46BA-8E0C-7A3AAA9A105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6487A19-410C-4996-A128-D23CFB3B54BB}" type="pres">
      <dgm:prSet presAssocID="{A2920D8E-AEFF-46BA-8E0C-7A3AAA9A1057}" presName="negativeSpace" presStyleCnt="0"/>
      <dgm:spPr/>
    </dgm:pt>
    <dgm:pt modelId="{0032F232-75F7-453F-B888-A1928649E403}" type="pres">
      <dgm:prSet presAssocID="{A2920D8E-AEFF-46BA-8E0C-7A3AAA9A1057}" presName="childText" presStyleLbl="conFgAcc1" presStyleIdx="2" presStyleCnt="3" custLinFactNeighborX="-4704">
        <dgm:presLayoutVars>
          <dgm:bulletEnabled val="1"/>
        </dgm:presLayoutVars>
      </dgm:prSet>
      <dgm:spPr/>
    </dgm:pt>
  </dgm:ptLst>
  <dgm:cxnLst>
    <dgm:cxn modelId="{D4B9E319-F85B-488A-A342-D9D59A0B8774}" type="presOf" srcId="{DA897A94-0349-4225-9B6F-3C99B71D2C81}" destId="{D5F06081-4544-4964-9FA1-C4CB298C8266}" srcOrd="0" destOrd="0" presId="urn:microsoft.com/office/officeart/2005/8/layout/list1"/>
    <dgm:cxn modelId="{568B7424-3F9F-4497-9E90-CA6A4D6A38B4}" type="presOf" srcId="{20ECBEC4-2797-471B-B30B-40AD64F35B93}" destId="{BF117DF9-C075-47C0-8EEA-57613832AD5B}" srcOrd="1" destOrd="0" presId="urn:microsoft.com/office/officeart/2005/8/layout/list1"/>
    <dgm:cxn modelId="{4035072C-D298-45E8-BE86-73E43BF8DC3B}" type="presOf" srcId="{D61E8454-9548-4A47-82D4-5AD8194B7683}" destId="{334E8460-B2B6-4B29-956D-42E41DD062D5}" srcOrd="1" destOrd="0" presId="urn:microsoft.com/office/officeart/2005/8/layout/list1"/>
    <dgm:cxn modelId="{B02BF532-EA64-4B7A-9C12-1AFF2A6B8982}" srcId="{2EC5A406-E4D3-4AF6-8A34-97D4FE535A56}" destId="{A2920D8E-AEFF-46BA-8E0C-7A3AAA9A1057}" srcOrd="2" destOrd="0" parTransId="{DB6A3C1A-E2F8-4063-A693-060BC83355CB}" sibTransId="{305416FE-94FB-44D8-B634-A6DDE6651D14}"/>
    <dgm:cxn modelId="{02562941-3541-49E5-9FDC-607D2D4A7F23}" type="presOf" srcId="{D61E8454-9548-4A47-82D4-5AD8194B7683}" destId="{0692C8D4-957A-4545-9387-E84CC1CFF11F}" srcOrd="0" destOrd="0" presId="urn:microsoft.com/office/officeart/2005/8/layout/list1"/>
    <dgm:cxn modelId="{7C31936C-6A97-47BB-874B-9AF1F55C6A0F}" type="presOf" srcId="{20ECBEC4-2797-471B-B30B-40AD64F35B93}" destId="{1A0E3212-03ED-4773-B4B6-40513ED2C581}" srcOrd="0" destOrd="0" presId="urn:microsoft.com/office/officeart/2005/8/layout/list1"/>
    <dgm:cxn modelId="{9387EE4C-EB7C-4277-B972-EACDF68DEA8A}" type="presOf" srcId="{2EC5A406-E4D3-4AF6-8A34-97D4FE535A56}" destId="{144B22A6-9562-4454-AA90-C4910147EDE6}" srcOrd="0" destOrd="0" presId="urn:microsoft.com/office/officeart/2005/8/layout/list1"/>
    <dgm:cxn modelId="{D1016E51-D1B5-47B9-ACC4-0655FA0F2E46}" srcId="{D61E8454-9548-4A47-82D4-5AD8194B7683}" destId="{DA897A94-0349-4225-9B6F-3C99B71D2C81}" srcOrd="0" destOrd="0" parTransId="{7BD01A3A-6AE6-403A-8B6B-ACCF87ECE4AF}" sibTransId="{682FEDBD-EFB2-4A92-AC91-021DC0540808}"/>
    <dgm:cxn modelId="{286C7A59-FC6C-4FF3-8542-5E1424807C22}" type="presOf" srcId="{A2920D8E-AEFF-46BA-8E0C-7A3AAA9A1057}" destId="{0A662FCC-BC15-473E-81DB-7A471EA05778}" srcOrd="0" destOrd="0" presId="urn:microsoft.com/office/officeart/2005/8/layout/list1"/>
    <dgm:cxn modelId="{8FACCB59-00B1-4480-ADFB-43E40E399988}" srcId="{A2920D8E-AEFF-46BA-8E0C-7A3AAA9A1057}" destId="{158810E6-BD39-4950-A91A-779788DD4C9D}" srcOrd="0" destOrd="0" parTransId="{3775B43A-74E9-449F-BD84-18C339CC1770}" sibTransId="{71AEBE68-C0F2-455C-9397-B9C875AEDE13}"/>
    <dgm:cxn modelId="{B72BD77B-918E-49C6-87DB-864964BB73A1}" type="presOf" srcId="{067E5296-9270-483E-91E3-8A81D542C213}" destId="{9ACF1008-08A2-469F-8CBC-34195611B5CF}" srcOrd="0" destOrd="0" presId="urn:microsoft.com/office/officeart/2005/8/layout/list1"/>
    <dgm:cxn modelId="{684B4D8D-6501-41C6-BA93-EAE6A4E83C07}" type="presOf" srcId="{A2920D8E-AEFF-46BA-8E0C-7A3AAA9A1057}" destId="{0D11256B-23CF-416A-8BF5-49F122BE7E24}" srcOrd="1" destOrd="0" presId="urn:microsoft.com/office/officeart/2005/8/layout/list1"/>
    <dgm:cxn modelId="{3F330498-A463-454B-994E-93DD157BA37E}" srcId="{20ECBEC4-2797-471B-B30B-40AD64F35B93}" destId="{067E5296-9270-483E-91E3-8A81D542C213}" srcOrd="0" destOrd="0" parTransId="{2BA6FA5F-C563-4256-B46A-2EDC14D41D10}" sibTransId="{EB198FCC-D3F7-4FFF-85B3-1FF2189F966C}"/>
    <dgm:cxn modelId="{47B299CC-241E-4242-BD62-C661F1EC02E2}" type="presOf" srcId="{158810E6-BD39-4950-A91A-779788DD4C9D}" destId="{0032F232-75F7-453F-B888-A1928649E403}" srcOrd="0" destOrd="0" presId="urn:microsoft.com/office/officeart/2005/8/layout/list1"/>
    <dgm:cxn modelId="{976977D6-82A7-42C9-AE2A-EADB54C7A9C5}" srcId="{2EC5A406-E4D3-4AF6-8A34-97D4FE535A56}" destId="{D61E8454-9548-4A47-82D4-5AD8194B7683}" srcOrd="1" destOrd="0" parTransId="{03E2A4CB-9618-4C8B-A289-8F63EB88DB10}" sibTransId="{4B1C227F-FE69-4F17-99CF-C211BDE4B1CF}"/>
    <dgm:cxn modelId="{87F0CDDA-E7C6-457E-AE8B-9AC9D4B89B1D}" srcId="{2EC5A406-E4D3-4AF6-8A34-97D4FE535A56}" destId="{20ECBEC4-2797-471B-B30B-40AD64F35B93}" srcOrd="0" destOrd="0" parTransId="{72905A04-F568-496E-8679-D9329F920915}" sibTransId="{0FB7393C-E6A6-4471-B6C2-A95DD9A63508}"/>
    <dgm:cxn modelId="{E3374BA5-025A-40EA-A9AC-554A7685B558}" type="presParOf" srcId="{144B22A6-9562-4454-AA90-C4910147EDE6}" destId="{F2671ECF-DBE6-4476-8D67-B23FDF6FF827}" srcOrd="0" destOrd="0" presId="urn:microsoft.com/office/officeart/2005/8/layout/list1"/>
    <dgm:cxn modelId="{F61A02FC-A5D4-4073-9869-BBAA5FD8C596}" type="presParOf" srcId="{F2671ECF-DBE6-4476-8D67-B23FDF6FF827}" destId="{1A0E3212-03ED-4773-B4B6-40513ED2C581}" srcOrd="0" destOrd="0" presId="urn:microsoft.com/office/officeart/2005/8/layout/list1"/>
    <dgm:cxn modelId="{6490A0CC-68B7-41AC-A689-4D196B330290}" type="presParOf" srcId="{F2671ECF-DBE6-4476-8D67-B23FDF6FF827}" destId="{BF117DF9-C075-47C0-8EEA-57613832AD5B}" srcOrd="1" destOrd="0" presId="urn:microsoft.com/office/officeart/2005/8/layout/list1"/>
    <dgm:cxn modelId="{E07ED19F-631C-4E8D-B0C9-CDEC42230009}" type="presParOf" srcId="{144B22A6-9562-4454-AA90-C4910147EDE6}" destId="{8EB489BB-54EF-4DFF-A1F2-4E96F5572EE6}" srcOrd="1" destOrd="0" presId="urn:microsoft.com/office/officeart/2005/8/layout/list1"/>
    <dgm:cxn modelId="{B966F150-3C2B-415C-8DD4-CE76E170DF0F}" type="presParOf" srcId="{144B22A6-9562-4454-AA90-C4910147EDE6}" destId="{9ACF1008-08A2-469F-8CBC-34195611B5CF}" srcOrd="2" destOrd="0" presId="urn:microsoft.com/office/officeart/2005/8/layout/list1"/>
    <dgm:cxn modelId="{06093C96-FD86-4DEE-B477-44FFD1177637}" type="presParOf" srcId="{144B22A6-9562-4454-AA90-C4910147EDE6}" destId="{60E6C394-D6C9-4907-8D4A-27773C7C23CB}" srcOrd="3" destOrd="0" presId="urn:microsoft.com/office/officeart/2005/8/layout/list1"/>
    <dgm:cxn modelId="{D90F8F0F-40F3-480C-9632-6A54301149F1}" type="presParOf" srcId="{144B22A6-9562-4454-AA90-C4910147EDE6}" destId="{DBB9FD2F-9718-4D05-8A04-3FFD30A19477}" srcOrd="4" destOrd="0" presId="urn:microsoft.com/office/officeart/2005/8/layout/list1"/>
    <dgm:cxn modelId="{94133304-38BA-4FEC-B477-CD03D8E93457}" type="presParOf" srcId="{DBB9FD2F-9718-4D05-8A04-3FFD30A19477}" destId="{0692C8D4-957A-4545-9387-E84CC1CFF11F}" srcOrd="0" destOrd="0" presId="urn:microsoft.com/office/officeart/2005/8/layout/list1"/>
    <dgm:cxn modelId="{B9B81DF9-9E7B-4CD3-834E-2E8EBB34FE67}" type="presParOf" srcId="{DBB9FD2F-9718-4D05-8A04-3FFD30A19477}" destId="{334E8460-B2B6-4B29-956D-42E41DD062D5}" srcOrd="1" destOrd="0" presId="urn:microsoft.com/office/officeart/2005/8/layout/list1"/>
    <dgm:cxn modelId="{03452C09-685B-41BF-9776-49D1BFDD3836}" type="presParOf" srcId="{144B22A6-9562-4454-AA90-C4910147EDE6}" destId="{4E0E9AE4-D695-4800-B244-2411CDC72024}" srcOrd="5" destOrd="0" presId="urn:microsoft.com/office/officeart/2005/8/layout/list1"/>
    <dgm:cxn modelId="{9E87DA01-ACDE-4CD1-A5D4-B2FD08B799E8}" type="presParOf" srcId="{144B22A6-9562-4454-AA90-C4910147EDE6}" destId="{D5F06081-4544-4964-9FA1-C4CB298C8266}" srcOrd="6" destOrd="0" presId="urn:microsoft.com/office/officeart/2005/8/layout/list1"/>
    <dgm:cxn modelId="{10036C8C-F892-414E-B5AA-F09E3BF0CB56}" type="presParOf" srcId="{144B22A6-9562-4454-AA90-C4910147EDE6}" destId="{725EB8D5-6EEE-4091-BE2B-4C5AC711DC2C}" srcOrd="7" destOrd="0" presId="urn:microsoft.com/office/officeart/2005/8/layout/list1"/>
    <dgm:cxn modelId="{AFB91E7D-99BB-4E88-B618-BC12A6069F7E}" type="presParOf" srcId="{144B22A6-9562-4454-AA90-C4910147EDE6}" destId="{9858D006-15D2-476E-A988-40D5C106360C}" srcOrd="8" destOrd="0" presId="urn:microsoft.com/office/officeart/2005/8/layout/list1"/>
    <dgm:cxn modelId="{61B931C2-B072-44B9-B32B-2187A0EFA0E3}" type="presParOf" srcId="{9858D006-15D2-476E-A988-40D5C106360C}" destId="{0A662FCC-BC15-473E-81DB-7A471EA05778}" srcOrd="0" destOrd="0" presId="urn:microsoft.com/office/officeart/2005/8/layout/list1"/>
    <dgm:cxn modelId="{A0E8FF2B-DDA2-47DB-A5F2-4245024442C2}" type="presParOf" srcId="{9858D006-15D2-476E-A988-40D5C106360C}" destId="{0D11256B-23CF-416A-8BF5-49F122BE7E24}" srcOrd="1" destOrd="0" presId="urn:microsoft.com/office/officeart/2005/8/layout/list1"/>
    <dgm:cxn modelId="{3DCC8000-9139-408D-B02F-39D94E4D2395}" type="presParOf" srcId="{144B22A6-9562-4454-AA90-C4910147EDE6}" destId="{56487A19-410C-4996-A128-D23CFB3B54BB}" srcOrd="9" destOrd="0" presId="urn:microsoft.com/office/officeart/2005/8/layout/list1"/>
    <dgm:cxn modelId="{789716DC-6418-413F-BA7D-6D3AF8C65D94}" type="presParOf" srcId="{144B22A6-9562-4454-AA90-C4910147EDE6}" destId="{0032F232-75F7-453F-B888-A1928649E40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9C69B0-8A06-4625-BF31-864D8D5DF57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96C1AD37-9E36-473A-83D9-C4C5757E735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>
              <a:ln/>
              <a:effectLst/>
              <a:latin typeface="Times New Roman" pitchFamily="18" charset="0"/>
              <a:cs typeface="Arial" charset="0"/>
            </a:rPr>
            <a:t>Poznávací procesy</a:t>
          </a:r>
          <a:endParaRPr kumimoji="0" lang="cs-CZ" b="0" i="0" u="none" strike="noStrike" cap="none" normalizeH="0" baseline="0" dirty="0">
            <a:ln/>
            <a:effectLst/>
            <a:latin typeface="Arial" charset="0"/>
            <a:cs typeface="Arial" charset="0"/>
          </a:endParaRPr>
        </a:p>
      </dgm:t>
    </dgm:pt>
    <dgm:pt modelId="{9798B745-9420-430D-9A51-38F0E6428072}" type="parTrans" cxnId="{76039DFD-7571-4F54-A6B2-845270E9D193}">
      <dgm:prSet/>
      <dgm:spPr/>
      <dgm:t>
        <a:bodyPr/>
        <a:lstStyle/>
        <a:p>
          <a:endParaRPr lang="cs-CZ"/>
        </a:p>
      </dgm:t>
    </dgm:pt>
    <dgm:pt modelId="{074E8E69-39CA-42D2-83FA-09669F66B0E5}" type="sibTrans" cxnId="{76039DFD-7571-4F54-A6B2-845270E9D193}">
      <dgm:prSet/>
      <dgm:spPr/>
      <dgm:t>
        <a:bodyPr/>
        <a:lstStyle/>
        <a:p>
          <a:endParaRPr lang="cs-CZ"/>
        </a:p>
      </dgm:t>
    </dgm:pt>
    <dgm:pt modelId="{A12F9F17-9166-45FC-940E-3F9CA230EAC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/>
              <a:effectLst/>
              <a:latin typeface="Times New Roman" pitchFamily="18" charset="0"/>
              <a:cs typeface="Arial" charset="0"/>
            </a:rPr>
            <a:t>Vnímání</a:t>
          </a:r>
          <a:endParaRPr kumimoji="0" lang="cs-CZ" b="1" i="0" u="none" strike="noStrike" cap="none" normalizeH="0" baseline="0" dirty="0">
            <a:ln/>
            <a:effectLst/>
            <a:latin typeface="Arial" charset="0"/>
            <a:cs typeface="Arial" charset="0"/>
          </a:endParaRPr>
        </a:p>
      </dgm:t>
    </dgm:pt>
    <dgm:pt modelId="{E827E6B2-2712-4814-A613-B9973A672318}" type="parTrans" cxnId="{A83374BC-391D-4AE0-9CE2-FDCB10D94695}">
      <dgm:prSet/>
      <dgm:spPr/>
      <dgm:t>
        <a:bodyPr/>
        <a:lstStyle/>
        <a:p>
          <a:endParaRPr lang="cs-CZ"/>
        </a:p>
      </dgm:t>
    </dgm:pt>
    <dgm:pt modelId="{DFDAD119-B0C8-4BA0-BC58-1DD15C4E9068}" type="sibTrans" cxnId="{A83374BC-391D-4AE0-9CE2-FDCB10D94695}">
      <dgm:prSet/>
      <dgm:spPr/>
      <dgm:t>
        <a:bodyPr/>
        <a:lstStyle/>
        <a:p>
          <a:endParaRPr lang="cs-CZ"/>
        </a:p>
      </dgm:t>
    </dgm:pt>
    <dgm:pt modelId="{E8D8B555-989F-4BDD-B771-50A556743894}">
      <dgm:prSet/>
      <dgm:spPr/>
      <dgm:t>
        <a:bodyPr/>
        <a:lstStyle/>
        <a:p>
          <a:r>
            <a:rPr lang="cs-CZ" b="1" dirty="0"/>
            <a:t>Představivost</a:t>
          </a:r>
        </a:p>
      </dgm:t>
    </dgm:pt>
    <dgm:pt modelId="{775B21EC-A771-4680-811F-A4EA8E6F28D0}" type="parTrans" cxnId="{8CBFB539-ED9C-432D-AA8C-F8726A767685}">
      <dgm:prSet/>
      <dgm:spPr/>
      <dgm:t>
        <a:bodyPr/>
        <a:lstStyle/>
        <a:p>
          <a:endParaRPr lang="cs-CZ"/>
        </a:p>
      </dgm:t>
    </dgm:pt>
    <dgm:pt modelId="{3B2C891E-9E91-4D06-B75F-2CC505359F2B}" type="sibTrans" cxnId="{8CBFB539-ED9C-432D-AA8C-F8726A767685}">
      <dgm:prSet/>
      <dgm:spPr/>
      <dgm:t>
        <a:bodyPr/>
        <a:lstStyle/>
        <a:p>
          <a:endParaRPr lang="cs-CZ"/>
        </a:p>
      </dgm:t>
    </dgm:pt>
    <dgm:pt modelId="{86A0FBD8-18BB-4C90-8283-335013F480D6}">
      <dgm:prSet/>
      <dgm:spPr/>
      <dgm:t>
        <a:bodyPr/>
        <a:lstStyle/>
        <a:p>
          <a:r>
            <a:rPr lang="cs-CZ" b="1" dirty="0"/>
            <a:t>Myšlení</a:t>
          </a:r>
        </a:p>
      </dgm:t>
    </dgm:pt>
    <dgm:pt modelId="{6E4201DE-F1A9-41C6-9CC6-2732EED63A50}" type="parTrans" cxnId="{1BA7C246-E648-49B1-97B6-2868DD88B695}">
      <dgm:prSet/>
      <dgm:spPr/>
      <dgm:t>
        <a:bodyPr/>
        <a:lstStyle/>
        <a:p>
          <a:endParaRPr lang="cs-CZ"/>
        </a:p>
      </dgm:t>
    </dgm:pt>
    <dgm:pt modelId="{44CD9FBD-C24D-4242-A13F-00DAA2D20EA9}" type="sibTrans" cxnId="{1BA7C246-E648-49B1-97B6-2868DD88B695}">
      <dgm:prSet/>
      <dgm:spPr/>
      <dgm:t>
        <a:bodyPr/>
        <a:lstStyle/>
        <a:p>
          <a:endParaRPr lang="cs-CZ"/>
        </a:p>
      </dgm:t>
    </dgm:pt>
    <dgm:pt modelId="{E0989535-B15B-4AB6-A612-C6BC0161213D}">
      <dgm:prSet/>
      <dgm:spPr/>
      <dgm:t>
        <a:bodyPr/>
        <a:lstStyle/>
        <a:p>
          <a:r>
            <a:rPr lang="cs-CZ" b="1" dirty="0"/>
            <a:t>Paměť</a:t>
          </a:r>
        </a:p>
      </dgm:t>
    </dgm:pt>
    <dgm:pt modelId="{FDA6BB25-B731-49F7-813F-BB4E44C105DB}" type="parTrans" cxnId="{DB193592-BEBD-4A66-A6C8-66E336E3358B}">
      <dgm:prSet/>
      <dgm:spPr/>
      <dgm:t>
        <a:bodyPr/>
        <a:lstStyle/>
        <a:p>
          <a:endParaRPr lang="cs-CZ"/>
        </a:p>
      </dgm:t>
    </dgm:pt>
    <dgm:pt modelId="{22C2B3BD-4DDD-4756-95F6-D535F7BC22B4}" type="sibTrans" cxnId="{DB193592-BEBD-4A66-A6C8-66E336E3358B}">
      <dgm:prSet/>
      <dgm:spPr/>
      <dgm:t>
        <a:bodyPr/>
        <a:lstStyle/>
        <a:p>
          <a:endParaRPr lang="cs-CZ"/>
        </a:p>
      </dgm:t>
    </dgm:pt>
    <dgm:pt modelId="{0E1A0648-88DA-4E7C-9512-EB2E1283496C}">
      <dgm:prSet/>
      <dgm:spPr/>
      <dgm:t>
        <a:bodyPr/>
        <a:lstStyle/>
        <a:p>
          <a:r>
            <a:rPr lang="cs-CZ" dirty="0"/>
            <a:t>Učení</a:t>
          </a:r>
        </a:p>
      </dgm:t>
    </dgm:pt>
    <dgm:pt modelId="{83250C71-08D9-4755-B2F2-5FCB29EA6823}" type="parTrans" cxnId="{44CEBD7A-2BE5-4AE5-B84F-C4C70637882C}">
      <dgm:prSet/>
      <dgm:spPr/>
      <dgm:t>
        <a:bodyPr/>
        <a:lstStyle/>
        <a:p>
          <a:endParaRPr lang="cs-CZ"/>
        </a:p>
      </dgm:t>
    </dgm:pt>
    <dgm:pt modelId="{514E4432-EFA6-4EA2-B9A6-29CDDA1D7F3A}" type="sibTrans" cxnId="{44CEBD7A-2BE5-4AE5-B84F-C4C70637882C}">
      <dgm:prSet/>
      <dgm:spPr/>
      <dgm:t>
        <a:bodyPr/>
        <a:lstStyle/>
        <a:p>
          <a:endParaRPr lang="cs-CZ"/>
        </a:p>
      </dgm:t>
    </dgm:pt>
    <dgm:pt modelId="{758B48E0-C561-4EA6-9437-EEA32F97245A}">
      <dgm:prSet/>
      <dgm:spPr/>
      <dgm:t>
        <a:bodyPr/>
        <a:lstStyle/>
        <a:p>
          <a:r>
            <a:rPr lang="cs-CZ" dirty="0"/>
            <a:t>Pozornost</a:t>
          </a:r>
        </a:p>
      </dgm:t>
    </dgm:pt>
    <dgm:pt modelId="{D04EE393-635B-4159-8A7A-91BD44531BCB}" type="parTrans" cxnId="{F5219DB6-1C2A-4755-A15B-A00CFD937B2F}">
      <dgm:prSet/>
      <dgm:spPr/>
      <dgm:t>
        <a:bodyPr/>
        <a:lstStyle/>
        <a:p>
          <a:endParaRPr lang="cs-CZ"/>
        </a:p>
      </dgm:t>
    </dgm:pt>
    <dgm:pt modelId="{9A785C9C-C6E8-42CE-9C7C-AA243429CD34}" type="sibTrans" cxnId="{F5219DB6-1C2A-4755-A15B-A00CFD937B2F}">
      <dgm:prSet/>
      <dgm:spPr/>
      <dgm:t>
        <a:bodyPr/>
        <a:lstStyle/>
        <a:p>
          <a:endParaRPr lang="cs-CZ"/>
        </a:p>
      </dgm:t>
    </dgm:pt>
    <dgm:pt modelId="{4EC2874C-01AC-4F9A-9122-3A999EFC5C2A}">
      <dgm:prSet/>
      <dgm:spPr/>
      <dgm:t>
        <a:bodyPr/>
        <a:lstStyle/>
        <a:p>
          <a:r>
            <a:rPr lang="cs-CZ" dirty="0"/>
            <a:t>Fantazie</a:t>
          </a:r>
        </a:p>
      </dgm:t>
    </dgm:pt>
    <dgm:pt modelId="{D04E70EE-201B-4E7D-815C-0E1748F5DA84}" type="parTrans" cxnId="{21AFFE3F-651E-46D0-B8D8-61038522B857}">
      <dgm:prSet/>
      <dgm:spPr/>
      <dgm:t>
        <a:bodyPr/>
        <a:lstStyle/>
        <a:p>
          <a:endParaRPr lang="cs-CZ"/>
        </a:p>
      </dgm:t>
    </dgm:pt>
    <dgm:pt modelId="{53BC3579-B040-466E-9A39-C249E7ACB8B9}" type="sibTrans" cxnId="{21AFFE3F-651E-46D0-B8D8-61038522B857}">
      <dgm:prSet/>
      <dgm:spPr/>
      <dgm:t>
        <a:bodyPr/>
        <a:lstStyle/>
        <a:p>
          <a:endParaRPr lang="cs-CZ"/>
        </a:p>
      </dgm:t>
    </dgm:pt>
    <dgm:pt modelId="{F46C88F7-8C4F-4221-9154-9624A7F89A24}" type="pres">
      <dgm:prSet presAssocID="{709C69B0-8A06-4625-BF31-864D8D5DF5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9D001E3-0E12-4098-958B-30A3D220CFBA}" type="pres">
      <dgm:prSet presAssocID="{96C1AD37-9E36-473A-83D9-C4C5757E7351}" presName="hierRoot1" presStyleCnt="0"/>
      <dgm:spPr/>
    </dgm:pt>
    <dgm:pt modelId="{4A5AA57A-FCB6-4A2D-9BA9-A59D30EC62B7}" type="pres">
      <dgm:prSet presAssocID="{96C1AD37-9E36-473A-83D9-C4C5757E7351}" presName="composite" presStyleCnt="0"/>
      <dgm:spPr/>
    </dgm:pt>
    <dgm:pt modelId="{7F286D40-E878-4118-A86F-24832465BA1B}" type="pres">
      <dgm:prSet presAssocID="{96C1AD37-9E36-473A-83D9-C4C5757E7351}" presName="background" presStyleLbl="node0" presStyleIdx="0" presStyleCnt="1"/>
      <dgm:spPr/>
    </dgm:pt>
    <dgm:pt modelId="{7B391187-6CB0-4C88-A58A-0AE25748F437}" type="pres">
      <dgm:prSet presAssocID="{96C1AD37-9E36-473A-83D9-C4C5757E7351}" presName="text" presStyleLbl="fgAcc0" presStyleIdx="0" presStyleCnt="1" custScaleX="113174" custScaleY="176438" custLinFactNeighborX="-5543" custLinFactNeighborY="-1402">
        <dgm:presLayoutVars>
          <dgm:chPref val="3"/>
        </dgm:presLayoutVars>
      </dgm:prSet>
      <dgm:spPr/>
    </dgm:pt>
    <dgm:pt modelId="{6C0412BF-7F46-42F8-B6A9-4A2BF01C0D9B}" type="pres">
      <dgm:prSet presAssocID="{96C1AD37-9E36-473A-83D9-C4C5757E7351}" presName="hierChild2" presStyleCnt="0"/>
      <dgm:spPr/>
    </dgm:pt>
    <dgm:pt modelId="{68B68D4D-7E06-45BA-B91A-ECAD4B33188A}" type="pres">
      <dgm:prSet presAssocID="{E827E6B2-2712-4814-A613-B9973A672318}" presName="Name10" presStyleLbl="parChTrans1D2" presStyleIdx="0" presStyleCnt="7"/>
      <dgm:spPr/>
    </dgm:pt>
    <dgm:pt modelId="{67E666A9-8530-455C-A125-6AEADA6E2DD7}" type="pres">
      <dgm:prSet presAssocID="{A12F9F17-9166-45FC-940E-3F9CA230EAC6}" presName="hierRoot2" presStyleCnt="0"/>
      <dgm:spPr/>
    </dgm:pt>
    <dgm:pt modelId="{1A5ADC65-F821-4CD4-AD86-DA4F440B7E63}" type="pres">
      <dgm:prSet presAssocID="{A12F9F17-9166-45FC-940E-3F9CA230EAC6}" presName="composite2" presStyleCnt="0"/>
      <dgm:spPr/>
    </dgm:pt>
    <dgm:pt modelId="{73DD591F-6B6D-4355-A527-4C8DDE5E6BB8}" type="pres">
      <dgm:prSet presAssocID="{A12F9F17-9166-45FC-940E-3F9CA230EAC6}" presName="background2" presStyleLbl="node2" presStyleIdx="0" presStyleCnt="7"/>
      <dgm:spPr/>
    </dgm:pt>
    <dgm:pt modelId="{49593641-E8D0-4A5B-B31B-91D6F6FD0C38}" type="pres">
      <dgm:prSet presAssocID="{A12F9F17-9166-45FC-940E-3F9CA230EAC6}" presName="text2" presStyleLbl="fgAcc2" presStyleIdx="0" presStyleCnt="7">
        <dgm:presLayoutVars>
          <dgm:chPref val="3"/>
        </dgm:presLayoutVars>
      </dgm:prSet>
      <dgm:spPr/>
    </dgm:pt>
    <dgm:pt modelId="{54437BCE-8A8E-45C6-AD67-B7D66D5CCCAF}" type="pres">
      <dgm:prSet presAssocID="{A12F9F17-9166-45FC-940E-3F9CA230EAC6}" presName="hierChild3" presStyleCnt="0"/>
      <dgm:spPr/>
    </dgm:pt>
    <dgm:pt modelId="{7216DFF2-8D7D-4894-B06D-BB0F6AF5A0C7}" type="pres">
      <dgm:prSet presAssocID="{775B21EC-A771-4680-811F-A4EA8E6F28D0}" presName="Name10" presStyleLbl="parChTrans1D2" presStyleIdx="1" presStyleCnt="7"/>
      <dgm:spPr/>
    </dgm:pt>
    <dgm:pt modelId="{653E258D-7C5B-4203-AF26-6B054CD94A41}" type="pres">
      <dgm:prSet presAssocID="{E8D8B555-989F-4BDD-B771-50A556743894}" presName="hierRoot2" presStyleCnt="0"/>
      <dgm:spPr/>
    </dgm:pt>
    <dgm:pt modelId="{A67CDD03-4223-459D-9D93-340F8107887E}" type="pres">
      <dgm:prSet presAssocID="{E8D8B555-989F-4BDD-B771-50A556743894}" presName="composite2" presStyleCnt="0"/>
      <dgm:spPr/>
    </dgm:pt>
    <dgm:pt modelId="{CB2C198F-3A23-4651-9F8D-2461E04F1C1F}" type="pres">
      <dgm:prSet presAssocID="{E8D8B555-989F-4BDD-B771-50A556743894}" presName="background2" presStyleLbl="node2" presStyleIdx="1" presStyleCnt="7"/>
      <dgm:spPr/>
    </dgm:pt>
    <dgm:pt modelId="{42FDEBC1-99F0-49A9-9B7A-7CFD11BEBBD4}" type="pres">
      <dgm:prSet presAssocID="{E8D8B555-989F-4BDD-B771-50A556743894}" presName="text2" presStyleLbl="fgAcc2" presStyleIdx="1" presStyleCnt="7">
        <dgm:presLayoutVars>
          <dgm:chPref val="3"/>
        </dgm:presLayoutVars>
      </dgm:prSet>
      <dgm:spPr/>
    </dgm:pt>
    <dgm:pt modelId="{E803ABCF-7729-47E3-9412-BA7453CF5258}" type="pres">
      <dgm:prSet presAssocID="{E8D8B555-989F-4BDD-B771-50A556743894}" presName="hierChild3" presStyleCnt="0"/>
      <dgm:spPr/>
    </dgm:pt>
    <dgm:pt modelId="{BC6AA7EF-0103-43F1-859D-7D85FF8D1E4D}" type="pres">
      <dgm:prSet presAssocID="{6E4201DE-F1A9-41C6-9CC6-2732EED63A50}" presName="Name10" presStyleLbl="parChTrans1D2" presStyleIdx="2" presStyleCnt="7"/>
      <dgm:spPr/>
    </dgm:pt>
    <dgm:pt modelId="{B7588CFC-7FD2-4B85-8663-F179ED8A21A2}" type="pres">
      <dgm:prSet presAssocID="{86A0FBD8-18BB-4C90-8283-335013F480D6}" presName="hierRoot2" presStyleCnt="0"/>
      <dgm:spPr/>
    </dgm:pt>
    <dgm:pt modelId="{B1BE614B-B832-471D-88DF-C85FD0D059DE}" type="pres">
      <dgm:prSet presAssocID="{86A0FBD8-18BB-4C90-8283-335013F480D6}" presName="composite2" presStyleCnt="0"/>
      <dgm:spPr/>
    </dgm:pt>
    <dgm:pt modelId="{1118DF7D-BE9D-46FB-BF2A-835C19066A10}" type="pres">
      <dgm:prSet presAssocID="{86A0FBD8-18BB-4C90-8283-335013F480D6}" presName="background2" presStyleLbl="node2" presStyleIdx="2" presStyleCnt="7"/>
      <dgm:spPr/>
    </dgm:pt>
    <dgm:pt modelId="{07E8C541-E2D7-463C-BC73-D85BFF0083BC}" type="pres">
      <dgm:prSet presAssocID="{86A0FBD8-18BB-4C90-8283-335013F480D6}" presName="text2" presStyleLbl="fgAcc2" presStyleIdx="2" presStyleCnt="7">
        <dgm:presLayoutVars>
          <dgm:chPref val="3"/>
        </dgm:presLayoutVars>
      </dgm:prSet>
      <dgm:spPr/>
    </dgm:pt>
    <dgm:pt modelId="{D7212962-EC1C-4C06-8A96-CDE0B72A2B05}" type="pres">
      <dgm:prSet presAssocID="{86A0FBD8-18BB-4C90-8283-335013F480D6}" presName="hierChild3" presStyleCnt="0"/>
      <dgm:spPr/>
    </dgm:pt>
    <dgm:pt modelId="{94608613-0E10-436C-88F8-BA1780D01881}" type="pres">
      <dgm:prSet presAssocID="{FDA6BB25-B731-49F7-813F-BB4E44C105DB}" presName="Name10" presStyleLbl="parChTrans1D2" presStyleIdx="3" presStyleCnt="7"/>
      <dgm:spPr/>
    </dgm:pt>
    <dgm:pt modelId="{5ABEEF86-0606-4C4A-AE7B-9F3EC5923D55}" type="pres">
      <dgm:prSet presAssocID="{E0989535-B15B-4AB6-A612-C6BC0161213D}" presName="hierRoot2" presStyleCnt="0"/>
      <dgm:spPr/>
    </dgm:pt>
    <dgm:pt modelId="{D217BC9C-A2D2-4B35-9805-38B67C0F9F8A}" type="pres">
      <dgm:prSet presAssocID="{E0989535-B15B-4AB6-A612-C6BC0161213D}" presName="composite2" presStyleCnt="0"/>
      <dgm:spPr/>
    </dgm:pt>
    <dgm:pt modelId="{8B727693-D1C1-4B7C-9BE4-1FFE12E04949}" type="pres">
      <dgm:prSet presAssocID="{E0989535-B15B-4AB6-A612-C6BC0161213D}" presName="background2" presStyleLbl="node2" presStyleIdx="3" presStyleCnt="7"/>
      <dgm:spPr/>
    </dgm:pt>
    <dgm:pt modelId="{92F0ACFD-FF88-4B9E-96E1-350EE47C675F}" type="pres">
      <dgm:prSet presAssocID="{E0989535-B15B-4AB6-A612-C6BC0161213D}" presName="text2" presStyleLbl="fgAcc2" presStyleIdx="3" presStyleCnt="7">
        <dgm:presLayoutVars>
          <dgm:chPref val="3"/>
        </dgm:presLayoutVars>
      </dgm:prSet>
      <dgm:spPr/>
    </dgm:pt>
    <dgm:pt modelId="{DAAE7A6A-0936-4769-8783-6EA1566018A9}" type="pres">
      <dgm:prSet presAssocID="{E0989535-B15B-4AB6-A612-C6BC0161213D}" presName="hierChild3" presStyleCnt="0"/>
      <dgm:spPr/>
    </dgm:pt>
    <dgm:pt modelId="{AF4BBB1D-0D0F-4596-895A-11D4516BA2AB}" type="pres">
      <dgm:prSet presAssocID="{83250C71-08D9-4755-B2F2-5FCB29EA6823}" presName="Name10" presStyleLbl="parChTrans1D2" presStyleIdx="4" presStyleCnt="7"/>
      <dgm:spPr/>
    </dgm:pt>
    <dgm:pt modelId="{3FA0908E-E89C-4F90-8D5E-FF26F31534BD}" type="pres">
      <dgm:prSet presAssocID="{0E1A0648-88DA-4E7C-9512-EB2E1283496C}" presName="hierRoot2" presStyleCnt="0"/>
      <dgm:spPr/>
    </dgm:pt>
    <dgm:pt modelId="{479F675C-6608-4BB0-80F1-91357A8E1AB1}" type="pres">
      <dgm:prSet presAssocID="{0E1A0648-88DA-4E7C-9512-EB2E1283496C}" presName="composite2" presStyleCnt="0"/>
      <dgm:spPr/>
    </dgm:pt>
    <dgm:pt modelId="{0687D821-885D-404E-9432-4AEA67F4C229}" type="pres">
      <dgm:prSet presAssocID="{0E1A0648-88DA-4E7C-9512-EB2E1283496C}" presName="background2" presStyleLbl="node2" presStyleIdx="4" presStyleCnt="7"/>
      <dgm:spPr/>
    </dgm:pt>
    <dgm:pt modelId="{A0473226-6355-468F-B0E0-661A8EE9BD27}" type="pres">
      <dgm:prSet presAssocID="{0E1A0648-88DA-4E7C-9512-EB2E1283496C}" presName="text2" presStyleLbl="fgAcc2" presStyleIdx="4" presStyleCnt="7">
        <dgm:presLayoutVars>
          <dgm:chPref val="3"/>
        </dgm:presLayoutVars>
      </dgm:prSet>
      <dgm:spPr/>
    </dgm:pt>
    <dgm:pt modelId="{401C5677-A9C8-48EE-A598-3483DC132E28}" type="pres">
      <dgm:prSet presAssocID="{0E1A0648-88DA-4E7C-9512-EB2E1283496C}" presName="hierChild3" presStyleCnt="0"/>
      <dgm:spPr/>
    </dgm:pt>
    <dgm:pt modelId="{3088886F-A178-472A-ACC5-B84A0A57A41B}" type="pres">
      <dgm:prSet presAssocID="{D04EE393-635B-4159-8A7A-91BD44531BCB}" presName="Name10" presStyleLbl="parChTrans1D2" presStyleIdx="5" presStyleCnt="7"/>
      <dgm:spPr/>
    </dgm:pt>
    <dgm:pt modelId="{C19CC071-AF79-4BB9-B528-049E8079A3D8}" type="pres">
      <dgm:prSet presAssocID="{758B48E0-C561-4EA6-9437-EEA32F97245A}" presName="hierRoot2" presStyleCnt="0"/>
      <dgm:spPr/>
    </dgm:pt>
    <dgm:pt modelId="{82A24F35-5081-41EE-8AFB-AAA73B998AA9}" type="pres">
      <dgm:prSet presAssocID="{758B48E0-C561-4EA6-9437-EEA32F97245A}" presName="composite2" presStyleCnt="0"/>
      <dgm:spPr/>
    </dgm:pt>
    <dgm:pt modelId="{91E79BEF-0644-4123-A839-BB8B74FBC9D2}" type="pres">
      <dgm:prSet presAssocID="{758B48E0-C561-4EA6-9437-EEA32F97245A}" presName="background2" presStyleLbl="node2" presStyleIdx="5" presStyleCnt="7"/>
      <dgm:spPr/>
    </dgm:pt>
    <dgm:pt modelId="{691249BD-15B7-44D3-AAFD-2F8FC3200C89}" type="pres">
      <dgm:prSet presAssocID="{758B48E0-C561-4EA6-9437-EEA32F97245A}" presName="text2" presStyleLbl="fgAcc2" presStyleIdx="5" presStyleCnt="7">
        <dgm:presLayoutVars>
          <dgm:chPref val="3"/>
        </dgm:presLayoutVars>
      </dgm:prSet>
      <dgm:spPr/>
    </dgm:pt>
    <dgm:pt modelId="{835FBC01-CE69-442E-BAF2-845F95DCC976}" type="pres">
      <dgm:prSet presAssocID="{758B48E0-C561-4EA6-9437-EEA32F97245A}" presName="hierChild3" presStyleCnt="0"/>
      <dgm:spPr/>
    </dgm:pt>
    <dgm:pt modelId="{FEF2AC15-0C20-418F-AEED-00D18C77FC53}" type="pres">
      <dgm:prSet presAssocID="{D04E70EE-201B-4E7D-815C-0E1748F5DA84}" presName="Name10" presStyleLbl="parChTrans1D2" presStyleIdx="6" presStyleCnt="7"/>
      <dgm:spPr/>
    </dgm:pt>
    <dgm:pt modelId="{15B20DC6-CC9B-4D8A-93EA-FE499FF208B3}" type="pres">
      <dgm:prSet presAssocID="{4EC2874C-01AC-4F9A-9122-3A999EFC5C2A}" presName="hierRoot2" presStyleCnt="0"/>
      <dgm:spPr/>
    </dgm:pt>
    <dgm:pt modelId="{DD55778F-43DB-4B2A-87F0-F7BD8CADFF75}" type="pres">
      <dgm:prSet presAssocID="{4EC2874C-01AC-4F9A-9122-3A999EFC5C2A}" presName="composite2" presStyleCnt="0"/>
      <dgm:spPr/>
    </dgm:pt>
    <dgm:pt modelId="{3EC42F6E-9E66-43B3-ADC1-559595DB4119}" type="pres">
      <dgm:prSet presAssocID="{4EC2874C-01AC-4F9A-9122-3A999EFC5C2A}" presName="background2" presStyleLbl="node2" presStyleIdx="6" presStyleCnt="7"/>
      <dgm:spPr/>
    </dgm:pt>
    <dgm:pt modelId="{A1D7CD6A-46CF-4454-97B9-27B8E92BE9A0}" type="pres">
      <dgm:prSet presAssocID="{4EC2874C-01AC-4F9A-9122-3A999EFC5C2A}" presName="text2" presStyleLbl="fgAcc2" presStyleIdx="6" presStyleCnt="7">
        <dgm:presLayoutVars>
          <dgm:chPref val="3"/>
        </dgm:presLayoutVars>
      </dgm:prSet>
      <dgm:spPr/>
    </dgm:pt>
    <dgm:pt modelId="{62623760-4508-48A7-9933-A9EFFD98F72A}" type="pres">
      <dgm:prSet presAssocID="{4EC2874C-01AC-4F9A-9122-3A999EFC5C2A}" presName="hierChild3" presStyleCnt="0"/>
      <dgm:spPr/>
    </dgm:pt>
  </dgm:ptLst>
  <dgm:cxnLst>
    <dgm:cxn modelId="{E68F8107-C0F8-41E0-8121-B32F40D459E3}" type="presOf" srcId="{775B21EC-A771-4680-811F-A4EA8E6F28D0}" destId="{7216DFF2-8D7D-4894-B06D-BB0F6AF5A0C7}" srcOrd="0" destOrd="0" presId="urn:microsoft.com/office/officeart/2005/8/layout/hierarchy1"/>
    <dgm:cxn modelId="{B5BAEF30-D593-443B-A404-1E75BA674C42}" type="presOf" srcId="{E0989535-B15B-4AB6-A612-C6BC0161213D}" destId="{92F0ACFD-FF88-4B9E-96E1-350EE47C675F}" srcOrd="0" destOrd="0" presId="urn:microsoft.com/office/officeart/2005/8/layout/hierarchy1"/>
    <dgm:cxn modelId="{8CBFB539-ED9C-432D-AA8C-F8726A767685}" srcId="{96C1AD37-9E36-473A-83D9-C4C5757E7351}" destId="{E8D8B555-989F-4BDD-B771-50A556743894}" srcOrd="1" destOrd="0" parTransId="{775B21EC-A771-4680-811F-A4EA8E6F28D0}" sibTransId="{3B2C891E-9E91-4D06-B75F-2CC505359F2B}"/>
    <dgm:cxn modelId="{A1F5B639-F304-4227-8F2D-97D3AB466B91}" type="presOf" srcId="{D04E70EE-201B-4E7D-815C-0E1748F5DA84}" destId="{FEF2AC15-0C20-418F-AEED-00D18C77FC53}" srcOrd="0" destOrd="0" presId="urn:microsoft.com/office/officeart/2005/8/layout/hierarchy1"/>
    <dgm:cxn modelId="{F1BC883A-626E-4EC3-9E9C-D721DA6693AB}" type="presOf" srcId="{86A0FBD8-18BB-4C90-8283-335013F480D6}" destId="{07E8C541-E2D7-463C-BC73-D85BFF0083BC}" srcOrd="0" destOrd="0" presId="urn:microsoft.com/office/officeart/2005/8/layout/hierarchy1"/>
    <dgm:cxn modelId="{FA92903D-D390-46E3-A0F8-47CC7E27E392}" type="presOf" srcId="{E827E6B2-2712-4814-A613-B9973A672318}" destId="{68B68D4D-7E06-45BA-B91A-ECAD4B33188A}" srcOrd="0" destOrd="0" presId="urn:microsoft.com/office/officeart/2005/8/layout/hierarchy1"/>
    <dgm:cxn modelId="{21AFFE3F-651E-46D0-B8D8-61038522B857}" srcId="{96C1AD37-9E36-473A-83D9-C4C5757E7351}" destId="{4EC2874C-01AC-4F9A-9122-3A999EFC5C2A}" srcOrd="6" destOrd="0" parTransId="{D04E70EE-201B-4E7D-815C-0E1748F5DA84}" sibTransId="{53BC3579-B040-466E-9A39-C249E7ACB8B9}"/>
    <dgm:cxn modelId="{B0406B64-D9A7-4387-A18A-20DC9130D59C}" type="presOf" srcId="{709C69B0-8A06-4625-BF31-864D8D5DF575}" destId="{F46C88F7-8C4F-4221-9154-9624A7F89A24}" srcOrd="0" destOrd="0" presId="urn:microsoft.com/office/officeart/2005/8/layout/hierarchy1"/>
    <dgm:cxn modelId="{1BA7C246-E648-49B1-97B6-2868DD88B695}" srcId="{96C1AD37-9E36-473A-83D9-C4C5757E7351}" destId="{86A0FBD8-18BB-4C90-8283-335013F480D6}" srcOrd="2" destOrd="0" parTransId="{6E4201DE-F1A9-41C6-9CC6-2732EED63A50}" sibTransId="{44CD9FBD-C24D-4242-A13F-00DAA2D20EA9}"/>
    <dgm:cxn modelId="{A1BF4C67-2F28-4542-854A-B82FA8C46F69}" type="presOf" srcId="{0E1A0648-88DA-4E7C-9512-EB2E1283496C}" destId="{A0473226-6355-468F-B0E0-661A8EE9BD27}" srcOrd="0" destOrd="0" presId="urn:microsoft.com/office/officeart/2005/8/layout/hierarchy1"/>
    <dgm:cxn modelId="{2EF56B54-EE76-42B3-B3DB-9CEAD5E29F51}" type="presOf" srcId="{6E4201DE-F1A9-41C6-9CC6-2732EED63A50}" destId="{BC6AA7EF-0103-43F1-859D-7D85FF8D1E4D}" srcOrd="0" destOrd="0" presId="urn:microsoft.com/office/officeart/2005/8/layout/hierarchy1"/>
    <dgm:cxn modelId="{09563D77-4D20-4F0F-974E-F4BE7FC9B9F7}" type="presOf" srcId="{96C1AD37-9E36-473A-83D9-C4C5757E7351}" destId="{7B391187-6CB0-4C88-A58A-0AE25748F437}" srcOrd="0" destOrd="0" presId="urn:microsoft.com/office/officeart/2005/8/layout/hierarchy1"/>
    <dgm:cxn modelId="{DF4E0359-B4DA-46C9-AFC8-1340FA435999}" type="presOf" srcId="{83250C71-08D9-4755-B2F2-5FCB29EA6823}" destId="{AF4BBB1D-0D0F-4596-895A-11D4516BA2AB}" srcOrd="0" destOrd="0" presId="urn:microsoft.com/office/officeart/2005/8/layout/hierarchy1"/>
    <dgm:cxn modelId="{44CEBD7A-2BE5-4AE5-B84F-C4C70637882C}" srcId="{96C1AD37-9E36-473A-83D9-C4C5757E7351}" destId="{0E1A0648-88DA-4E7C-9512-EB2E1283496C}" srcOrd="4" destOrd="0" parTransId="{83250C71-08D9-4755-B2F2-5FCB29EA6823}" sibTransId="{514E4432-EFA6-4EA2-B9A6-29CDDA1D7F3A}"/>
    <dgm:cxn modelId="{DB193592-BEBD-4A66-A6C8-66E336E3358B}" srcId="{96C1AD37-9E36-473A-83D9-C4C5757E7351}" destId="{E0989535-B15B-4AB6-A612-C6BC0161213D}" srcOrd="3" destOrd="0" parTransId="{FDA6BB25-B731-49F7-813F-BB4E44C105DB}" sibTransId="{22C2B3BD-4DDD-4756-95F6-D535F7BC22B4}"/>
    <dgm:cxn modelId="{0E0A26A7-865B-4FA4-B5FE-6AF4925F255F}" type="presOf" srcId="{D04EE393-635B-4159-8A7A-91BD44531BCB}" destId="{3088886F-A178-472A-ACC5-B84A0A57A41B}" srcOrd="0" destOrd="0" presId="urn:microsoft.com/office/officeart/2005/8/layout/hierarchy1"/>
    <dgm:cxn modelId="{F5219DB6-1C2A-4755-A15B-A00CFD937B2F}" srcId="{96C1AD37-9E36-473A-83D9-C4C5757E7351}" destId="{758B48E0-C561-4EA6-9437-EEA32F97245A}" srcOrd="5" destOrd="0" parTransId="{D04EE393-635B-4159-8A7A-91BD44531BCB}" sibTransId="{9A785C9C-C6E8-42CE-9C7C-AA243429CD34}"/>
    <dgm:cxn modelId="{E484B1B9-FF7A-44D7-889E-43B441F4675B}" type="presOf" srcId="{FDA6BB25-B731-49F7-813F-BB4E44C105DB}" destId="{94608613-0E10-436C-88F8-BA1780D01881}" srcOrd="0" destOrd="0" presId="urn:microsoft.com/office/officeart/2005/8/layout/hierarchy1"/>
    <dgm:cxn modelId="{A83374BC-391D-4AE0-9CE2-FDCB10D94695}" srcId="{96C1AD37-9E36-473A-83D9-C4C5757E7351}" destId="{A12F9F17-9166-45FC-940E-3F9CA230EAC6}" srcOrd="0" destOrd="0" parTransId="{E827E6B2-2712-4814-A613-B9973A672318}" sibTransId="{DFDAD119-B0C8-4BA0-BC58-1DD15C4E9068}"/>
    <dgm:cxn modelId="{C35E7AD9-C7D9-44F6-B2EC-1489B7147F9D}" type="presOf" srcId="{E8D8B555-989F-4BDD-B771-50A556743894}" destId="{42FDEBC1-99F0-49A9-9B7A-7CFD11BEBBD4}" srcOrd="0" destOrd="0" presId="urn:microsoft.com/office/officeart/2005/8/layout/hierarchy1"/>
    <dgm:cxn modelId="{4C2266DB-37CE-45E8-A2C6-A2DEB549702E}" type="presOf" srcId="{A12F9F17-9166-45FC-940E-3F9CA230EAC6}" destId="{49593641-E8D0-4A5B-B31B-91D6F6FD0C38}" srcOrd="0" destOrd="0" presId="urn:microsoft.com/office/officeart/2005/8/layout/hierarchy1"/>
    <dgm:cxn modelId="{B6547DDF-FCFF-4946-A76E-D394F4B236C0}" type="presOf" srcId="{4EC2874C-01AC-4F9A-9122-3A999EFC5C2A}" destId="{A1D7CD6A-46CF-4454-97B9-27B8E92BE9A0}" srcOrd="0" destOrd="0" presId="urn:microsoft.com/office/officeart/2005/8/layout/hierarchy1"/>
    <dgm:cxn modelId="{3FCBC9DF-F40F-4252-9665-403613B9BE4D}" type="presOf" srcId="{758B48E0-C561-4EA6-9437-EEA32F97245A}" destId="{691249BD-15B7-44D3-AAFD-2F8FC3200C89}" srcOrd="0" destOrd="0" presId="urn:microsoft.com/office/officeart/2005/8/layout/hierarchy1"/>
    <dgm:cxn modelId="{76039DFD-7571-4F54-A6B2-845270E9D193}" srcId="{709C69B0-8A06-4625-BF31-864D8D5DF575}" destId="{96C1AD37-9E36-473A-83D9-C4C5757E7351}" srcOrd="0" destOrd="0" parTransId="{9798B745-9420-430D-9A51-38F0E6428072}" sibTransId="{074E8E69-39CA-42D2-83FA-09669F66B0E5}"/>
    <dgm:cxn modelId="{49F9DBA9-5D5D-4FB9-92A5-501D38A12AEF}" type="presParOf" srcId="{F46C88F7-8C4F-4221-9154-9624A7F89A24}" destId="{A9D001E3-0E12-4098-958B-30A3D220CFBA}" srcOrd="0" destOrd="0" presId="urn:microsoft.com/office/officeart/2005/8/layout/hierarchy1"/>
    <dgm:cxn modelId="{4FF73300-21D9-4328-81A1-4668E5461B93}" type="presParOf" srcId="{A9D001E3-0E12-4098-958B-30A3D220CFBA}" destId="{4A5AA57A-FCB6-4A2D-9BA9-A59D30EC62B7}" srcOrd="0" destOrd="0" presId="urn:microsoft.com/office/officeart/2005/8/layout/hierarchy1"/>
    <dgm:cxn modelId="{A4BE1F60-0300-437F-8C33-5BD630802BB1}" type="presParOf" srcId="{4A5AA57A-FCB6-4A2D-9BA9-A59D30EC62B7}" destId="{7F286D40-E878-4118-A86F-24832465BA1B}" srcOrd="0" destOrd="0" presId="urn:microsoft.com/office/officeart/2005/8/layout/hierarchy1"/>
    <dgm:cxn modelId="{F48BAB02-856B-4EBC-A294-2DE9A8A1D216}" type="presParOf" srcId="{4A5AA57A-FCB6-4A2D-9BA9-A59D30EC62B7}" destId="{7B391187-6CB0-4C88-A58A-0AE25748F437}" srcOrd="1" destOrd="0" presId="urn:microsoft.com/office/officeart/2005/8/layout/hierarchy1"/>
    <dgm:cxn modelId="{37E13695-B852-485F-A6B5-C6E2E721E208}" type="presParOf" srcId="{A9D001E3-0E12-4098-958B-30A3D220CFBA}" destId="{6C0412BF-7F46-42F8-B6A9-4A2BF01C0D9B}" srcOrd="1" destOrd="0" presId="urn:microsoft.com/office/officeart/2005/8/layout/hierarchy1"/>
    <dgm:cxn modelId="{A9DC6FA7-5CA7-4700-9BB6-277A54C34420}" type="presParOf" srcId="{6C0412BF-7F46-42F8-B6A9-4A2BF01C0D9B}" destId="{68B68D4D-7E06-45BA-B91A-ECAD4B33188A}" srcOrd="0" destOrd="0" presId="urn:microsoft.com/office/officeart/2005/8/layout/hierarchy1"/>
    <dgm:cxn modelId="{25876417-4838-40DE-88B4-78D9083D8B81}" type="presParOf" srcId="{6C0412BF-7F46-42F8-B6A9-4A2BF01C0D9B}" destId="{67E666A9-8530-455C-A125-6AEADA6E2DD7}" srcOrd="1" destOrd="0" presId="urn:microsoft.com/office/officeart/2005/8/layout/hierarchy1"/>
    <dgm:cxn modelId="{4E54BDA7-1708-4955-86EA-979D55880279}" type="presParOf" srcId="{67E666A9-8530-455C-A125-6AEADA6E2DD7}" destId="{1A5ADC65-F821-4CD4-AD86-DA4F440B7E63}" srcOrd="0" destOrd="0" presId="urn:microsoft.com/office/officeart/2005/8/layout/hierarchy1"/>
    <dgm:cxn modelId="{FFCBBD3E-063D-4CCD-89B5-B4672D317228}" type="presParOf" srcId="{1A5ADC65-F821-4CD4-AD86-DA4F440B7E63}" destId="{73DD591F-6B6D-4355-A527-4C8DDE5E6BB8}" srcOrd="0" destOrd="0" presId="urn:microsoft.com/office/officeart/2005/8/layout/hierarchy1"/>
    <dgm:cxn modelId="{FE866F93-F5AB-414A-A9F9-500718BE6AE8}" type="presParOf" srcId="{1A5ADC65-F821-4CD4-AD86-DA4F440B7E63}" destId="{49593641-E8D0-4A5B-B31B-91D6F6FD0C38}" srcOrd="1" destOrd="0" presId="urn:microsoft.com/office/officeart/2005/8/layout/hierarchy1"/>
    <dgm:cxn modelId="{7596346F-F35E-413C-A43E-CFD9B8B1146E}" type="presParOf" srcId="{67E666A9-8530-455C-A125-6AEADA6E2DD7}" destId="{54437BCE-8A8E-45C6-AD67-B7D66D5CCCAF}" srcOrd="1" destOrd="0" presId="urn:microsoft.com/office/officeart/2005/8/layout/hierarchy1"/>
    <dgm:cxn modelId="{963B5977-F460-4072-8B85-E9ED89252E2F}" type="presParOf" srcId="{6C0412BF-7F46-42F8-B6A9-4A2BF01C0D9B}" destId="{7216DFF2-8D7D-4894-B06D-BB0F6AF5A0C7}" srcOrd="2" destOrd="0" presId="urn:microsoft.com/office/officeart/2005/8/layout/hierarchy1"/>
    <dgm:cxn modelId="{84362974-C27E-4074-956D-A79F0E091732}" type="presParOf" srcId="{6C0412BF-7F46-42F8-B6A9-4A2BF01C0D9B}" destId="{653E258D-7C5B-4203-AF26-6B054CD94A41}" srcOrd="3" destOrd="0" presId="urn:microsoft.com/office/officeart/2005/8/layout/hierarchy1"/>
    <dgm:cxn modelId="{BF87CCB0-1F5B-48B3-A5D1-6567A183EE9E}" type="presParOf" srcId="{653E258D-7C5B-4203-AF26-6B054CD94A41}" destId="{A67CDD03-4223-459D-9D93-340F8107887E}" srcOrd="0" destOrd="0" presId="urn:microsoft.com/office/officeart/2005/8/layout/hierarchy1"/>
    <dgm:cxn modelId="{9941C071-FD34-429F-B021-CCB519ADD669}" type="presParOf" srcId="{A67CDD03-4223-459D-9D93-340F8107887E}" destId="{CB2C198F-3A23-4651-9F8D-2461E04F1C1F}" srcOrd="0" destOrd="0" presId="urn:microsoft.com/office/officeart/2005/8/layout/hierarchy1"/>
    <dgm:cxn modelId="{A51236D5-9B3C-4C5F-9A5C-A3EBC67A5C46}" type="presParOf" srcId="{A67CDD03-4223-459D-9D93-340F8107887E}" destId="{42FDEBC1-99F0-49A9-9B7A-7CFD11BEBBD4}" srcOrd="1" destOrd="0" presId="urn:microsoft.com/office/officeart/2005/8/layout/hierarchy1"/>
    <dgm:cxn modelId="{11DDD2CD-66D8-43E8-99E4-BC4334C1BF2F}" type="presParOf" srcId="{653E258D-7C5B-4203-AF26-6B054CD94A41}" destId="{E803ABCF-7729-47E3-9412-BA7453CF5258}" srcOrd="1" destOrd="0" presId="urn:microsoft.com/office/officeart/2005/8/layout/hierarchy1"/>
    <dgm:cxn modelId="{67ECB57F-7411-435B-A9EA-045DD993B727}" type="presParOf" srcId="{6C0412BF-7F46-42F8-B6A9-4A2BF01C0D9B}" destId="{BC6AA7EF-0103-43F1-859D-7D85FF8D1E4D}" srcOrd="4" destOrd="0" presId="urn:microsoft.com/office/officeart/2005/8/layout/hierarchy1"/>
    <dgm:cxn modelId="{B7C7B0B3-3997-49FF-934B-33C4FBF26049}" type="presParOf" srcId="{6C0412BF-7F46-42F8-B6A9-4A2BF01C0D9B}" destId="{B7588CFC-7FD2-4B85-8663-F179ED8A21A2}" srcOrd="5" destOrd="0" presId="urn:microsoft.com/office/officeart/2005/8/layout/hierarchy1"/>
    <dgm:cxn modelId="{C2F964BD-5647-40B7-9D3A-0303C52DE8F8}" type="presParOf" srcId="{B7588CFC-7FD2-4B85-8663-F179ED8A21A2}" destId="{B1BE614B-B832-471D-88DF-C85FD0D059DE}" srcOrd="0" destOrd="0" presId="urn:microsoft.com/office/officeart/2005/8/layout/hierarchy1"/>
    <dgm:cxn modelId="{AC4A4293-3CA4-4518-AB4C-DA07C99B8840}" type="presParOf" srcId="{B1BE614B-B832-471D-88DF-C85FD0D059DE}" destId="{1118DF7D-BE9D-46FB-BF2A-835C19066A10}" srcOrd="0" destOrd="0" presId="urn:microsoft.com/office/officeart/2005/8/layout/hierarchy1"/>
    <dgm:cxn modelId="{FBED801A-BE76-462D-9494-B46FAE67696C}" type="presParOf" srcId="{B1BE614B-B832-471D-88DF-C85FD0D059DE}" destId="{07E8C541-E2D7-463C-BC73-D85BFF0083BC}" srcOrd="1" destOrd="0" presId="urn:microsoft.com/office/officeart/2005/8/layout/hierarchy1"/>
    <dgm:cxn modelId="{9FC7D08E-EADF-4F38-A6D9-D4609242E65A}" type="presParOf" srcId="{B7588CFC-7FD2-4B85-8663-F179ED8A21A2}" destId="{D7212962-EC1C-4C06-8A96-CDE0B72A2B05}" srcOrd="1" destOrd="0" presId="urn:microsoft.com/office/officeart/2005/8/layout/hierarchy1"/>
    <dgm:cxn modelId="{65F4A9EC-178E-4862-8A85-A68B56E4F352}" type="presParOf" srcId="{6C0412BF-7F46-42F8-B6A9-4A2BF01C0D9B}" destId="{94608613-0E10-436C-88F8-BA1780D01881}" srcOrd="6" destOrd="0" presId="urn:microsoft.com/office/officeart/2005/8/layout/hierarchy1"/>
    <dgm:cxn modelId="{492D9FEB-5315-4892-8177-DE525EC00555}" type="presParOf" srcId="{6C0412BF-7F46-42F8-B6A9-4A2BF01C0D9B}" destId="{5ABEEF86-0606-4C4A-AE7B-9F3EC5923D55}" srcOrd="7" destOrd="0" presId="urn:microsoft.com/office/officeart/2005/8/layout/hierarchy1"/>
    <dgm:cxn modelId="{22648011-EFF4-4B10-B3CA-2AB84BDD7603}" type="presParOf" srcId="{5ABEEF86-0606-4C4A-AE7B-9F3EC5923D55}" destId="{D217BC9C-A2D2-4B35-9805-38B67C0F9F8A}" srcOrd="0" destOrd="0" presId="urn:microsoft.com/office/officeart/2005/8/layout/hierarchy1"/>
    <dgm:cxn modelId="{A35B175E-3871-447D-871D-8DA67F3A0171}" type="presParOf" srcId="{D217BC9C-A2D2-4B35-9805-38B67C0F9F8A}" destId="{8B727693-D1C1-4B7C-9BE4-1FFE12E04949}" srcOrd="0" destOrd="0" presId="urn:microsoft.com/office/officeart/2005/8/layout/hierarchy1"/>
    <dgm:cxn modelId="{57B243B7-D63D-4C01-A40D-85FF49C3A163}" type="presParOf" srcId="{D217BC9C-A2D2-4B35-9805-38B67C0F9F8A}" destId="{92F0ACFD-FF88-4B9E-96E1-350EE47C675F}" srcOrd="1" destOrd="0" presId="urn:microsoft.com/office/officeart/2005/8/layout/hierarchy1"/>
    <dgm:cxn modelId="{1355593F-4B2B-4393-AB6A-92968ED1AF2A}" type="presParOf" srcId="{5ABEEF86-0606-4C4A-AE7B-9F3EC5923D55}" destId="{DAAE7A6A-0936-4769-8783-6EA1566018A9}" srcOrd="1" destOrd="0" presId="urn:microsoft.com/office/officeart/2005/8/layout/hierarchy1"/>
    <dgm:cxn modelId="{8BCE3BEC-1C4F-449C-8C28-461DBDDC8FC0}" type="presParOf" srcId="{6C0412BF-7F46-42F8-B6A9-4A2BF01C0D9B}" destId="{AF4BBB1D-0D0F-4596-895A-11D4516BA2AB}" srcOrd="8" destOrd="0" presId="urn:microsoft.com/office/officeart/2005/8/layout/hierarchy1"/>
    <dgm:cxn modelId="{ED6815DE-0B57-4779-88AA-0EAFA8F26D2C}" type="presParOf" srcId="{6C0412BF-7F46-42F8-B6A9-4A2BF01C0D9B}" destId="{3FA0908E-E89C-4F90-8D5E-FF26F31534BD}" srcOrd="9" destOrd="0" presId="urn:microsoft.com/office/officeart/2005/8/layout/hierarchy1"/>
    <dgm:cxn modelId="{52AC042B-E027-4D63-851E-FE1A547A3216}" type="presParOf" srcId="{3FA0908E-E89C-4F90-8D5E-FF26F31534BD}" destId="{479F675C-6608-4BB0-80F1-91357A8E1AB1}" srcOrd="0" destOrd="0" presId="urn:microsoft.com/office/officeart/2005/8/layout/hierarchy1"/>
    <dgm:cxn modelId="{30221929-F167-4BCB-B4C3-ECB146509160}" type="presParOf" srcId="{479F675C-6608-4BB0-80F1-91357A8E1AB1}" destId="{0687D821-885D-404E-9432-4AEA67F4C229}" srcOrd="0" destOrd="0" presId="urn:microsoft.com/office/officeart/2005/8/layout/hierarchy1"/>
    <dgm:cxn modelId="{8B6F78BD-6B48-4AF8-BFF5-C1E3EBCE158E}" type="presParOf" srcId="{479F675C-6608-4BB0-80F1-91357A8E1AB1}" destId="{A0473226-6355-468F-B0E0-661A8EE9BD27}" srcOrd="1" destOrd="0" presId="urn:microsoft.com/office/officeart/2005/8/layout/hierarchy1"/>
    <dgm:cxn modelId="{5642AF0E-B754-400C-A763-B468C4E8E632}" type="presParOf" srcId="{3FA0908E-E89C-4F90-8D5E-FF26F31534BD}" destId="{401C5677-A9C8-48EE-A598-3483DC132E28}" srcOrd="1" destOrd="0" presId="urn:microsoft.com/office/officeart/2005/8/layout/hierarchy1"/>
    <dgm:cxn modelId="{CD2D32F3-29A0-4FBD-BABF-7CDD9DBDFBE4}" type="presParOf" srcId="{6C0412BF-7F46-42F8-B6A9-4A2BF01C0D9B}" destId="{3088886F-A178-472A-ACC5-B84A0A57A41B}" srcOrd="10" destOrd="0" presId="urn:microsoft.com/office/officeart/2005/8/layout/hierarchy1"/>
    <dgm:cxn modelId="{AF5370DF-6D19-425B-A01A-AE45EDE94A0C}" type="presParOf" srcId="{6C0412BF-7F46-42F8-B6A9-4A2BF01C0D9B}" destId="{C19CC071-AF79-4BB9-B528-049E8079A3D8}" srcOrd="11" destOrd="0" presId="urn:microsoft.com/office/officeart/2005/8/layout/hierarchy1"/>
    <dgm:cxn modelId="{C180763F-83AF-4F98-8D60-4386A6BA46A0}" type="presParOf" srcId="{C19CC071-AF79-4BB9-B528-049E8079A3D8}" destId="{82A24F35-5081-41EE-8AFB-AAA73B998AA9}" srcOrd="0" destOrd="0" presId="urn:microsoft.com/office/officeart/2005/8/layout/hierarchy1"/>
    <dgm:cxn modelId="{7A122A34-B766-4195-A479-07DB3CAF6E55}" type="presParOf" srcId="{82A24F35-5081-41EE-8AFB-AAA73B998AA9}" destId="{91E79BEF-0644-4123-A839-BB8B74FBC9D2}" srcOrd="0" destOrd="0" presId="urn:microsoft.com/office/officeart/2005/8/layout/hierarchy1"/>
    <dgm:cxn modelId="{BBA9232E-7E76-43EA-8E87-FC262E860EAE}" type="presParOf" srcId="{82A24F35-5081-41EE-8AFB-AAA73B998AA9}" destId="{691249BD-15B7-44D3-AAFD-2F8FC3200C89}" srcOrd="1" destOrd="0" presId="urn:microsoft.com/office/officeart/2005/8/layout/hierarchy1"/>
    <dgm:cxn modelId="{3EF1DBF8-6209-4E6F-8E62-4685E9F31AC5}" type="presParOf" srcId="{C19CC071-AF79-4BB9-B528-049E8079A3D8}" destId="{835FBC01-CE69-442E-BAF2-845F95DCC976}" srcOrd="1" destOrd="0" presId="urn:microsoft.com/office/officeart/2005/8/layout/hierarchy1"/>
    <dgm:cxn modelId="{A7AA3893-7298-4F7A-AF83-220511E27FB9}" type="presParOf" srcId="{6C0412BF-7F46-42F8-B6A9-4A2BF01C0D9B}" destId="{FEF2AC15-0C20-418F-AEED-00D18C77FC53}" srcOrd="12" destOrd="0" presId="urn:microsoft.com/office/officeart/2005/8/layout/hierarchy1"/>
    <dgm:cxn modelId="{69395A50-F722-4153-B319-F1DC766826C0}" type="presParOf" srcId="{6C0412BF-7F46-42F8-B6A9-4A2BF01C0D9B}" destId="{15B20DC6-CC9B-4D8A-93EA-FE499FF208B3}" srcOrd="13" destOrd="0" presId="urn:microsoft.com/office/officeart/2005/8/layout/hierarchy1"/>
    <dgm:cxn modelId="{1A46A28C-75EF-453E-AD97-F6E8AF7B1DAB}" type="presParOf" srcId="{15B20DC6-CC9B-4D8A-93EA-FE499FF208B3}" destId="{DD55778F-43DB-4B2A-87F0-F7BD8CADFF75}" srcOrd="0" destOrd="0" presId="urn:microsoft.com/office/officeart/2005/8/layout/hierarchy1"/>
    <dgm:cxn modelId="{214A77E0-F455-4D5C-8871-AD10B57F8FE9}" type="presParOf" srcId="{DD55778F-43DB-4B2A-87F0-F7BD8CADFF75}" destId="{3EC42F6E-9E66-43B3-ADC1-559595DB4119}" srcOrd="0" destOrd="0" presId="urn:microsoft.com/office/officeart/2005/8/layout/hierarchy1"/>
    <dgm:cxn modelId="{E5E3FC49-105D-40E3-8869-63AA6D067007}" type="presParOf" srcId="{DD55778F-43DB-4B2A-87F0-F7BD8CADFF75}" destId="{A1D7CD6A-46CF-4454-97B9-27B8E92BE9A0}" srcOrd="1" destOrd="0" presId="urn:microsoft.com/office/officeart/2005/8/layout/hierarchy1"/>
    <dgm:cxn modelId="{9D831732-E0C3-4873-85CA-3CE7BE317E00}" type="presParOf" srcId="{15B20DC6-CC9B-4D8A-93EA-FE499FF208B3}" destId="{62623760-4508-48A7-9933-A9EFFD98F7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AE7C1E-4557-49A0-AFE9-6881DF4C74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D63C91-C179-45AC-A2B6-AEB527E9DD72}">
      <dgm:prSet/>
      <dgm:spPr/>
      <dgm:t>
        <a:bodyPr/>
        <a:lstStyle/>
        <a:p>
          <a:r>
            <a:rPr lang="cs-CZ"/>
            <a:t>Funkce, které umožňují každému člověku na každé vývojové úrovni vyspělosti orientaci ve světě i v sobě samém.</a:t>
          </a:r>
          <a:endParaRPr lang="en-US"/>
        </a:p>
      </dgm:t>
    </dgm:pt>
    <dgm:pt modelId="{114A4276-3B59-46BE-8147-BD822139B5C6}" type="parTrans" cxnId="{6420D7B0-31EB-47C0-B0A4-98DB6885E23D}">
      <dgm:prSet/>
      <dgm:spPr/>
      <dgm:t>
        <a:bodyPr/>
        <a:lstStyle/>
        <a:p>
          <a:endParaRPr lang="en-US"/>
        </a:p>
      </dgm:t>
    </dgm:pt>
    <dgm:pt modelId="{01032480-14A1-4BDA-B921-36BBFB6A3D4E}" type="sibTrans" cxnId="{6420D7B0-31EB-47C0-B0A4-98DB6885E23D}">
      <dgm:prSet/>
      <dgm:spPr/>
      <dgm:t>
        <a:bodyPr/>
        <a:lstStyle/>
        <a:p>
          <a:endParaRPr lang="en-US"/>
        </a:p>
      </dgm:t>
    </dgm:pt>
    <dgm:pt modelId="{B66B09BA-DA9F-4B8D-843F-97F5DA2A72D0}">
      <dgm:prSet/>
      <dgm:spPr/>
      <dgm:t>
        <a:bodyPr/>
        <a:lstStyle/>
        <a:p>
          <a:r>
            <a:rPr lang="cs-CZ" dirty="0"/>
            <a:t>Poznávací procesy můžeme charakterizovat jako </a:t>
          </a:r>
          <a:r>
            <a:rPr lang="cs-CZ" b="1" dirty="0"/>
            <a:t>děje, jejichž prostřednictvím člověk poznává svět i sám sebe</a:t>
          </a:r>
          <a:r>
            <a:rPr lang="cs-CZ" dirty="0"/>
            <a:t>.</a:t>
          </a:r>
          <a:endParaRPr lang="en-US" dirty="0"/>
        </a:p>
      </dgm:t>
    </dgm:pt>
    <dgm:pt modelId="{08BBEAD0-2DCB-4ED2-AC4E-D86619CD3FCD}" type="parTrans" cxnId="{211AEC78-D2C4-4ACA-83F8-C7020DEC6A5C}">
      <dgm:prSet/>
      <dgm:spPr/>
      <dgm:t>
        <a:bodyPr/>
        <a:lstStyle/>
        <a:p>
          <a:endParaRPr lang="en-US"/>
        </a:p>
      </dgm:t>
    </dgm:pt>
    <dgm:pt modelId="{A8417DAB-9245-4F08-A320-B725C11FDD82}" type="sibTrans" cxnId="{211AEC78-D2C4-4ACA-83F8-C7020DEC6A5C}">
      <dgm:prSet/>
      <dgm:spPr/>
      <dgm:t>
        <a:bodyPr/>
        <a:lstStyle/>
        <a:p>
          <a:endParaRPr lang="en-US"/>
        </a:p>
      </dgm:t>
    </dgm:pt>
    <dgm:pt modelId="{1A6682EF-07EF-4473-A978-95A14955E0EF}" type="pres">
      <dgm:prSet presAssocID="{ECAE7C1E-4557-49A0-AFE9-6881DF4C7494}" presName="linear" presStyleCnt="0">
        <dgm:presLayoutVars>
          <dgm:animLvl val="lvl"/>
          <dgm:resizeHandles val="exact"/>
        </dgm:presLayoutVars>
      </dgm:prSet>
      <dgm:spPr/>
    </dgm:pt>
    <dgm:pt modelId="{2A8EECE6-D462-4952-A478-48ECB64759AE}" type="pres">
      <dgm:prSet presAssocID="{40D63C91-C179-45AC-A2B6-AEB527E9DD7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2445D9C-B27E-411B-9F4B-57BE1D8AFE0D}" type="pres">
      <dgm:prSet presAssocID="{01032480-14A1-4BDA-B921-36BBFB6A3D4E}" presName="spacer" presStyleCnt="0"/>
      <dgm:spPr/>
    </dgm:pt>
    <dgm:pt modelId="{D5FA4917-C4D1-404C-B67D-E7816909F926}" type="pres">
      <dgm:prSet presAssocID="{B66B09BA-DA9F-4B8D-843F-97F5DA2A72D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23F0902-C233-43AF-8629-C05143582B2B}" type="presOf" srcId="{ECAE7C1E-4557-49A0-AFE9-6881DF4C7494}" destId="{1A6682EF-07EF-4473-A978-95A14955E0EF}" srcOrd="0" destOrd="0" presId="urn:microsoft.com/office/officeart/2005/8/layout/vList2"/>
    <dgm:cxn modelId="{FC337647-BE0B-434A-A13A-C5843061CD46}" type="presOf" srcId="{B66B09BA-DA9F-4B8D-843F-97F5DA2A72D0}" destId="{D5FA4917-C4D1-404C-B67D-E7816909F926}" srcOrd="0" destOrd="0" presId="urn:microsoft.com/office/officeart/2005/8/layout/vList2"/>
    <dgm:cxn modelId="{211AEC78-D2C4-4ACA-83F8-C7020DEC6A5C}" srcId="{ECAE7C1E-4557-49A0-AFE9-6881DF4C7494}" destId="{B66B09BA-DA9F-4B8D-843F-97F5DA2A72D0}" srcOrd="1" destOrd="0" parTransId="{08BBEAD0-2DCB-4ED2-AC4E-D86619CD3FCD}" sibTransId="{A8417DAB-9245-4F08-A320-B725C11FDD82}"/>
    <dgm:cxn modelId="{6420D7B0-31EB-47C0-B0A4-98DB6885E23D}" srcId="{ECAE7C1E-4557-49A0-AFE9-6881DF4C7494}" destId="{40D63C91-C179-45AC-A2B6-AEB527E9DD72}" srcOrd="0" destOrd="0" parTransId="{114A4276-3B59-46BE-8147-BD822139B5C6}" sibTransId="{01032480-14A1-4BDA-B921-36BBFB6A3D4E}"/>
    <dgm:cxn modelId="{12CDC8DA-788C-4DFA-829A-F20352B54B0F}" type="presOf" srcId="{40D63C91-C179-45AC-A2B6-AEB527E9DD72}" destId="{2A8EECE6-D462-4952-A478-48ECB64759AE}" srcOrd="0" destOrd="0" presId="urn:microsoft.com/office/officeart/2005/8/layout/vList2"/>
    <dgm:cxn modelId="{9A6BBA1D-E14D-437B-8168-61C1659EC0CA}" type="presParOf" srcId="{1A6682EF-07EF-4473-A978-95A14955E0EF}" destId="{2A8EECE6-D462-4952-A478-48ECB64759AE}" srcOrd="0" destOrd="0" presId="urn:microsoft.com/office/officeart/2005/8/layout/vList2"/>
    <dgm:cxn modelId="{64AD8C44-6E43-4F40-8A0B-B9EE9195F17A}" type="presParOf" srcId="{1A6682EF-07EF-4473-A978-95A14955E0EF}" destId="{12445D9C-B27E-411B-9F4B-57BE1D8AFE0D}" srcOrd="1" destOrd="0" presId="urn:microsoft.com/office/officeart/2005/8/layout/vList2"/>
    <dgm:cxn modelId="{DB5B94A5-C7A8-48F8-9166-0F9BFDED4113}" type="presParOf" srcId="{1A6682EF-07EF-4473-A978-95A14955E0EF}" destId="{D5FA4917-C4D1-404C-B67D-E7816909F9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96A164-C87E-49D9-A276-13A17B330F0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46292B-69C5-4871-9DDC-5CFC19F4087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Složitý proces, při němž probíhá řada dílčích procesů – myšlenkových operací a myšlenkových postupů.</a:t>
          </a:r>
          <a:endParaRPr lang="en-US" dirty="0"/>
        </a:p>
      </dgm:t>
    </dgm:pt>
    <dgm:pt modelId="{5E659196-AD8A-4F55-BAF1-CD56979D8329}" type="parTrans" cxnId="{C1DAB433-F945-4B20-BB7A-9EE006EA9AD7}">
      <dgm:prSet/>
      <dgm:spPr/>
      <dgm:t>
        <a:bodyPr/>
        <a:lstStyle/>
        <a:p>
          <a:endParaRPr lang="en-US"/>
        </a:p>
      </dgm:t>
    </dgm:pt>
    <dgm:pt modelId="{2B89C816-B84B-4088-863B-E4A00B11DD55}" type="sibTrans" cxnId="{C1DAB433-F945-4B20-BB7A-9EE006EA9AD7}">
      <dgm:prSet/>
      <dgm:spPr/>
      <dgm:t>
        <a:bodyPr/>
        <a:lstStyle/>
        <a:p>
          <a:endParaRPr lang="en-US"/>
        </a:p>
      </dgm:t>
    </dgm:pt>
    <dgm:pt modelId="{EC218562-B5D2-4CA0-A031-EA5A6549D8B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Úzce souvisí s řečí, pamětí, vnímáním a představami;</a:t>
          </a:r>
          <a:endParaRPr lang="en-US" dirty="0"/>
        </a:p>
      </dgm:t>
    </dgm:pt>
    <dgm:pt modelId="{B0A7CE50-4FD0-4DC2-A6DB-26144FBC901C}" type="parTrans" cxnId="{93BBD281-219E-4933-BEF4-0AFCF0112C48}">
      <dgm:prSet/>
      <dgm:spPr/>
      <dgm:t>
        <a:bodyPr/>
        <a:lstStyle/>
        <a:p>
          <a:endParaRPr lang="en-US"/>
        </a:p>
      </dgm:t>
    </dgm:pt>
    <dgm:pt modelId="{A211595D-526E-4AF2-9E4F-CA93EB8FE4B8}" type="sibTrans" cxnId="{93BBD281-219E-4933-BEF4-0AFCF0112C48}">
      <dgm:prSet/>
      <dgm:spPr/>
      <dgm:t>
        <a:bodyPr/>
        <a:lstStyle/>
        <a:p>
          <a:endParaRPr lang="en-US"/>
        </a:p>
      </dgm:t>
    </dgm:pt>
    <dgm:pt modelId="{5CD44179-B7E9-4D6E-81BE-703BD5FA4BD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Uplatňuje se především při řešení situací, kde na řešení nestačí dosavadní zkušenost. (problém – viz řešení problému)</a:t>
          </a:r>
          <a:endParaRPr lang="en-US" dirty="0"/>
        </a:p>
      </dgm:t>
    </dgm:pt>
    <dgm:pt modelId="{481A7D4F-AE20-45FA-A8FB-FBD862A78840}" type="parTrans" cxnId="{73110435-6989-4DA8-A577-38D02F726395}">
      <dgm:prSet/>
      <dgm:spPr/>
      <dgm:t>
        <a:bodyPr/>
        <a:lstStyle/>
        <a:p>
          <a:endParaRPr lang="en-US"/>
        </a:p>
      </dgm:t>
    </dgm:pt>
    <dgm:pt modelId="{F95CBF07-F4EB-44F9-A5FC-D7176130FC2D}" type="sibTrans" cxnId="{73110435-6989-4DA8-A577-38D02F726395}">
      <dgm:prSet/>
      <dgm:spPr/>
      <dgm:t>
        <a:bodyPr/>
        <a:lstStyle/>
        <a:p>
          <a:endParaRPr lang="en-US"/>
        </a:p>
      </dgm:t>
    </dgm:pt>
    <dgm:pt modelId="{494152A6-F3A3-49C9-BC48-87917307A403}" type="pres">
      <dgm:prSet presAssocID="{8796A164-C87E-49D9-A276-13A17B330F0A}" presName="root" presStyleCnt="0">
        <dgm:presLayoutVars>
          <dgm:dir/>
          <dgm:resizeHandles val="exact"/>
        </dgm:presLayoutVars>
      </dgm:prSet>
      <dgm:spPr/>
    </dgm:pt>
    <dgm:pt modelId="{7D55E9B8-27A6-4683-85E6-77E6E0BCA506}" type="pres">
      <dgm:prSet presAssocID="{4D46292B-69C5-4871-9DDC-5CFC19F40870}" presName="compNode" presStyleCnt="0"/>
      <dgm:spPr/>
    </dgm:pt>
    <dgm:pt modelId="{B203B2B7-4C06-4206-B54F-4853BE256A54}" type="pres">
      <dgm:prSet presAssocID="{4D46292B-69C5-4871-9DDC-5CFC19F40870}" presName="bgRect" presStyleLbl="bgShp" presStyleIdx="0" presStyleCnt="3"/>
      <dgm:spPr/>
    </dgm:pt>
    <dgm:pt modelId="{5D458315-4531-4F72-8DA8-84E70C29076C}" type="pres">
      <dgm:prSet presAssocID="{4D46292B-69C5-4871-9DDC-5CFC19F4087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acovní postup"/>
        </a:ext>
      </dgm:extLst>
    </dgm:pt>
    <dgm:pt modelId="{44AC4DED-F4C2-426C-B659-75E8790BCFB9}" type="pres">
      <dgm:prSet presAssocID="{4D46292B-69C5-4871-9DDC-5CFC19F40870}" presName="spaceRect" presStyleCnt="0"/>
      <dgm:spPr/>
    </dgm:pt>
    <dgm:pt modelId="{86D17CFD-90AA-4373-99D7-682736E73DDF}" type="pres">
      <dgm:prSet presAssocID="{4D46292B-69C5-4871-9DDC-5CFC19F40870}" presName="parTx" presStyleLbl="revTx" presStyleIdx="0" presStyleCnt="3">
        <dgm:presLayoutVars>
          <dgm:chMax val="0"/>
          <dgm:chPref val="0"/>
        </dgm:presLayoutVars>
      </dgm:prSet>
      <dgm:spPr/>
    </dgm:pt>
    <dgm:pt modelId="{13B6CC22-12DE-4971-B3B9-58F8ADA85C92}" type="pres">
      <dgm:prSet presAssocID="{2B89C816-B84B-4088-863B-E4A00B11DD55}" presName="sibTrans" presStyleCnt="0"/>
      <dgm:spPr/>
    </dgm:pt>
    <dgm:pt modelId="{EF9D95F2-B5C7-4694-9838-506915759AA1}" type="pres">
      <dgm:prSet presAssocID="{EC218562-B5D2-4CA0-A031-EA5A6549D8B3}" presName="compNode" presStyleCnt="0"/>
      <dgm:spPr/>
    </dgm:pt>
    <dgm:pt modelId="{1A1FE819-5D09-403E-8A9C-7AE09757F366}" type="pres">
      <dgm:prSet presAssocID="{EC218562-B5D2-4CA0-A031-EA5A6549D8B3}" presName="bgRect" presStyleLbl="bgShp" presStyleIdx="1" presStyleCnt="3"/>
      <dgm:spPr/>
    </dgm:pt>
    <dgm:pt modelId="{3831FE3D-2FAF-4AE5-95F7-075BE10EBB39}" type="pres">
      <dgm:prSet presAssocID="{EC218562-B5D2-4CA0-A031-EA5A6549D8B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sion chart"/>
        </a:ext>
      </dgm:extLst>
    </dgm:pt>
    <dgm:pt modelId="{DC705047-60BE-4D41-A12E-D8080C50FBFB}" type="pres">
      <dgm:prSet presAssocID="{EC218562-B5D2-4CA0-A031-EA5A6549D8B3}" presName="spaceRect" presStyleCnt="0"/>
      <dgm:spPr/>
    </dgm:pt>
    <dgm:pt modelId="{ADB173E7-C7DD-4C67-A53A-5073485494B7}" type="pres">
      <dgm:prSet presAssocID="{EC218562-B5D2-4CA0-A031-EA5A6549D8B3}" presName="parTx" presStyleLbl="revTx" presStyleIdx="1" presStyleCnt="3">
        <dgm:presLayoutVars>
          <dgm:chMax val="0"/>
          <dgm:chPref val="0"/>
        </dgm:presLayoutVars>
      </dgm:prSet>
      <dgm:spPr/>
    </dgm:pt>
    <dgm:pt modelId="{8B019C43-6B73-43F6-8CE4-3F03DF882F71}" type="pres">
      <dgm:prSet presAssocID="{A211595D-526E-4AF2-9E4F-CA93EB8FE4B8}" presName="sibTrans" presStyleCnt="0"/>
      <dgm:spPr/>
    </dgm:pt>
    <dgm:pt modelId="{E3905707-4E47-456D-AF57-01B1CDC2453C}" type="pres">
      <dgm:prSet presAssocID="{5CD44179-B7E9-4D6E-81BE-703BD5FA4BDA}" presName="compNode" presStyleCnt="0"/>
      <dgm:spPr/>
    </dgm:pt>
    <dgm:pt modelId="{20EE29D3-8A59-4B43-9035-472F590D454E}" type="pres">
      <dgm:prSet presAssocID="{5CD44179-B7E9-4D6E-81BE-703BD5FA4BDA}" presName="bgRect" presStyleLbl="bgShp" presStyleIdx="2" presStyleCnt="3"/>
      <dgm:spPr/>
    </dgm:pt>
    <dgm:pt modelId="{7CD1E344-899C-4BB5-AB97-08CDC215333C}" type="pres">
      <dgm:prSet presAssocID="{5CD44179-B7E9-4D6E-81BE-703BD5FA4BD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005F02EA-8A67-49C6-B1CE-C6EAC71BA904}" type="pres">
      <dgm:prSet presAssocID="{5CD44179-B7E9-4D6E-81BE-703BD5FA4BDA}" presName="spaceRect" presStyleCnt="0"/>
      <dgm:spPr/>
    </dgm:pt>
    <dgm:pt modelId="{BA3765C1-69B5-49C3-9EED-3225F66E3A42}" type="pres">
      <dgm:prSet presAssocID="{5CD44179-B7E9-4D6E-81BE-703BD5FA4BD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7FF9124-97E9-4B77-816A-97C23FE91754}" type="presOf" srcId="{5CD44179-B7E9-4D6E-81BE-703BD5FA4BDA}" destId="{BA3765C1-69B5-49C3-9EED-3225F66E3A42}" srcOrd="0" destOrd="0" presId="urn:microsoft.com/office/officeart/2018/2/layout/IconVerticalSolidList"/>
    <dgm:cxn modelId="{C1DAB433-F945-4B20-BB7A-9EE006EA9AD7}" srcId="{8796A164-C87E-49D9-A276-13A17B330F0A}" destId="{4D46292B-69C5-4871-9DDC-5CFC19F40870}" srcOrd="0" destOrd="0" parTransId="{5E659196-AD8A-4F55-BAF1-CD56979D8329}" sibTransId="{2B89C816-B84B-4088-863B-E4A00B11DD55}"/>
    <dgm:cxn modelId="{73110435-6989-4DA8-A577-38D02F726395}" srcId="{8796A164-C87E-49D9-A276-13A17B330F0A}" destId="{5CD44179-B7E9-4D6E-81BE-703BD5FA4BDA}" srcOrd="2" destOrd="0" parTransId="{481A7D4F-AE20-45FA-A8FB-FBD862A78840}" sibTransId="{F95CBF07-F4EB-44F9-A5FC-D7176130FC2D}"/>
    <dgm:cxn modelId="{3CBF2650-277B-48B8-89E9-96B8D57A5C76}" type="presOf" srcId="{4D46292B-69C5-4871-9DDC-5CFC19F40870}" destId="{86D17CFD-90AA-4373-99D7-682736E73DDF}" srcOrd="0" destOrd="0" presId="urn:microsoft.com/office/officeart/2018/2/layout/IconVerticalSolidList"/>
    <dgm:cxn modelId="{B413AF77-6896-4395-9B9A-6C392E16D0DD}" type="presOf" srcId="{EC218562-B5D2-4CA0-A031-EA5A6549D8B3}" destId="{ADB173E7-C7DD-4C67-A53A-5073485494B7}" srcOrd="0" destOrd="0" presId="urn:microsoft.com/office/officeart/2018/2/layout/IconVerticalSolidList"/>
    <dgm:cxn modelId="{93BBD281-219E-4933-BEF4-0AFCF0112C48}" srcId="{8796A164-C87E-49D9-A276-13A17B330F0A}" destId="{EC218562-B5D2-4CA0-A031-EA5A6549D8B3}" srcOrd="1" destOrd="0" parTransId="{B0A7CE50-4FD0-4DC2-A6DB-26144FBC901C}" sibTransId="{A211595D-526E-4AF2-9E4F-CA93EB8FE4B8}"/>
    <dgm:cxn modelId="{60EF9282-7A63-4E4B-A163-F67D4DD98A43}" type="presOf" srcId="{8796A164-C87E-49D9-A276-13A17B330F0A}" destId="{494152A6-F3A3-49C9-BC48-87917307A403}" srcOrd="0" destOrd="0" presId="urn:microsoft.com/office/officeart/2018/2/layout/IconVerticalSolidList"/>
    <dgm:cxn modelId="{3C9C7D3D-33F3-4459-BE13-4F36E2B8F88A}" type="presParOf" srcId="{494152A6-F3A3-49C9-BC48-87917307A403}" destId="{7D55E9B8-27A6-4683-85E6-77E6E0BCA506}" srcOrd="0" destOrd="0" presId="urn:microsoft.com/office/officeart/2018/2/layout/IconVerticalSolidList"/>
    <dgm:cxn modelId="{2D286029-F163-4E90-B4F6-6F59ECEFCE6D}" type="presParOf" srcId="{7D55E9B8-27A6-4683-85E6-77E6E0BCA506}" destId="{B203B2B7-4C06-4206-B54F-4853BE256A54}" srcOrd="0" destOrd="0" presId="urn:microsoft.com/office/officeart/2018/2/layout/IconVerticalSolidList"/>
    <dgm:cxn modelId="{820D8027-8904-4EC3-8065-D505CFB20D56}" type="presParOf" srcId="{7D55E9B8-27A6-4683-85E6-77E6E0BCA506}" destId="{5D458315-4531-4F72-8DA8-84E70C29076C}" srcOrd="1" destOrd="0" presId="urn:microsoft.com/office/officeart/2018/2/layout/IconVerticalSolidList"/>
    <dgm:cxn modelId="{7AA8B7AB-4501-4684-8074-0C5E22AC6B4B}" type="presParOf" srcId="{7D55E9B8-27A6-4683-85E6-77E6E0BCA506}" destId="{44AC4DED-F4C2-426C-B659-75E8790BCFB9}" srcOrd="2" destOrd="0" presId="urn:microsoft.com/office/officeart/2018/2/layout/IconVerticalSolidList"/>
    <dgm:cxn modelId="{B8EA1558-11F5-446D-90CD-75F5A54D9EA6}" type="presParOf" srcId="{7D55E9B8-27A6-4683-85E6-77E6E0BCA506}" destId="{86D17CFD-90AA-4373-99D7-682736E73DDF}" srcOrd="3" destOrd="0" presId="urn:microsoft.com/office/officeart/2018/2/layout/IconVerticalSolidList"/>
    <dgm:cxn modelId="{AB75D4FD-47A4-4DFB-B0EA-786047ED9203}" type="presParOf" srcId="{494152A6-F3A3-49C9-BC48-87917307A403}" destId="{13B6CC22-12DE-4971-B3B9-58F8ADA85C92}" srcOrd="1" destOrd="0" presId="urn:microsoft.com/office/officeart/2018/2/layout/IconVerticalSolidList"/>
    <dgm:cxn modelId="{2ED699B7-4AEF-4104-926B-3966CC0E4973}" type="presParOf" srcId="{494152A6-F3A3-49C9-BC48-87917307A403}" destId="{EF9D95F2-B5C7-4694-9838-506915759AA1}" srcOrd="2" destOrd="0" presId="urn:microsoft.com/office/officeart/2018/2/layout/IconVerticalSolidList"/>
    <dgm:cxn modelId="{0967A75B-5C75-4D7B-BF0E-D2B364F61096}" type="presParOf" srcId="{EF9D95F2-B5C7-4694-9838-506915759AA1}" destId="{1A1FE819-5D09-403E-8A9C-7AE09757F366}" srcOrd="0" destOrd="0" presId="urn:microsoft.com/office/officeart/2018/2/layout/IconVerticalSolidList"/>
    <dgm:cxn modelId="{C05A85B3-ED6F-45BB-AEA9-5B617CD5FC5B}" type="presParOf" srcId="{EF9D95F2-B5C7-4694-9838-506915759AA1}" destId="{3831FE3D-2FAF-4AE5-95F7-075BE10EBB39}" srcOrd="1" destOrd="0" presId="urn:microsoft.com/office/officeart/2018/2/layout/IconVerticalSolidList"/>
    <dgm:cxn modelId="{DE1BBEEC-33FD-4589-AFE2-01B489C587BC}" type="presParOf" srcId="{EF9D95F2-B5C7-4694-9838-506915759AA1}" destId="{DC705047-60BE-4D41-A12E-D8080C50FBFB}" srcOrd="2" destOrd="0" presId="urn:microsoft.com/office/officeart/2018/2/layout/IconVerticalSolidList"/>
    <dgm:cxn modelId="{2AB22D01-37FD-4D77-B5B9-00982DA1B33C}" type="presParOf" srcId="{EF9D95F2-B5C7-4694-9838-506915759AA1}" destId="{ADB173E7-C7DD-4C67-A53A-5073485494B7}" srcOrd="3" destOrd="0" presId="urn:microsoft.com/office/officeart/2018/2/layout/IconVerticalSolidList"/>
    <dgm:cxn modelId="{28AF346A-84C1-49EF-8091-591AA5C95FDA}" type="presParOf" srcId="{494152A6-F3A3-49C9-BC48-87917307A403}" destId="{8B019C43-6B73-43F6-8CE4-3F03DF882F71}" srcOrd="3" destOrd="0" presId="urn:microsoft.com/office/officeart/2018/2/layout/IconVerticalSolidList"/>
    <dgm:cxn modelId="{05892C12-1BB1-4495-8623-71B7CB511100}" type="presParOf" srcId="{494152A6-F3A3-49C9-BC48-87917307A403}" destId="{E3905707-4E47-456D-AF57-01B1CDC2453C}" srcOrd="4" destOrd="0" presId="urn:microsoft.com/office/officeart/2018/2/layout/IconVerticalSolidList"/>
    <dgm:cxn modelId="{654166B1-5C1F-4328-9EBC-6DD8EEDA98D4}" type="presParOf" srcId="{E3905707-4E47-456D-AF57-01B1CDC2453C}" destId="{20EE29D3-8A59-4B43-9035-472F590D454E}" srcOrd="0" destOrd="0" presId="urn:microsoft.com/office/officeart/2018/2/layout/IconVerticalSolidList"/>
    <dgm:cxn modelId="{9B400A09-3E98-4670-9FA1-02275D0E2FFB}" type="presParOf" srcId="{E3905707-4E47-456D-AF57-01B1CDC2453C}" destId="{7CD1E344-899C-4BB5-AB97-08CDC215333C}" srcOrd="1" destOrd="0" presId="urn:microsoft.com/office/officeart/2018/2/layout/IconVerticalSolidList"/>
    <dgm:cxn modelId="{BDE492C3-3B10-4BE9-9556-7FC3502E9866}" type="presParOf" srcId="{E3905707-4E47-456D-AF57-01B1CDC2453C}" destId="{005F02EA-8A67-49C6-B1CE-C6EAC71BA904}" srcOrd="2" destOrd="0" presId="urn:microsoft.com/office/officeart/2018/2/layout/IconVerticalSolidList"/>
    <dgm:cxn modelId="{101E0DAB-8B74-4CA4-B4A2-C347A2A35E5D}" type="presParOf" srcId="{E3905707-4E47-456D-AF57-01B1CDC2453C}" destId="{BA3765C1-69B5-49C3-9EED-3225F66E3A4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7B0869-7B06-45E6-8AB5-E218FA26FA5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F195B90-6D3A-424D-81D5-8FE8932DBF6E}">
      <dgm:prSet/>
      <dgm:spPr/>
      <dgm:t>
        <a:bodyPr/>
        <a:lstStyle/>
        <a:p>
          <a:r>
            <a:rPr lang="cs-CZ" b="1"/>
            <a:t>Indukce</a:t>
          </a:r>
          <a:r>
            <a:rPr lang="cs-CZ"/>
            <a:t> - vyvozování obecného tvrzení z jednotlivých případů;</a:t>
          </a:r>
          <a:endParaRPr lang="en-US"/>
        </a:p>
      </dgm:t>
    </dgm:pt>
    <dgm:pt modelId="{0E20DB5E-7EDA-4537-9770-75506ECE11FD}" type="parTrans" cxnId="{DEAC4966-35F2-4A0C-9D17-E59245BD5796}">
      <dgm:prSet/>
      <dgm:spPr/>
      <dgm:t>
        <a:bodyPr/>
        <a:lstStyle/>
        <a:p>
          <a:endParaRPr lang="en-US"/>
        </a:p>
      </dgm:t>
    </dgm:pt>
    <dgm:pt modelId="{65BFB4F4-C0AE-4AF5-9CDE-44768C6F6D7D}" type="sibTrans" cxnId="{DEAC4966-35F2-4A0C-9D17-E59245BD5796}">
      <dgm:prSet/>
      <dgm:spPr/>
      <dgm:t>
        <a:bodyPr/>
        <a:lstStyle/>
        <a:p>
          <a:endParaRPr lang="en-US"/>
        </a:p>
      </dgm:t>
    </dgm:pt>
    <dgm:pt modelId="{949F9941-CF75-4DE4-AD8C-44F1F6F4299A}">
      <dgm:prSet/>
      <dgm:spPr/>
      <dgm:t>
        <a:bodyPr/>
        <a:lstStyle/>
        <a:p>
          <a:r>
            <a:rPr lang="cs-CZ" b="1"/>
            <a:t>Dedukce</a:t>
          </a:r>
          <a:r>
            <a:rPr lang="cs-CZ"/>
            <a:t> - opak indukce, aplikace obecného poznatku na konkrétní případ;</a:t>
          </a:r>
          <a:endParaRPr lang="en-US"/>
        </a:p>
      </dgm:t>
    </dgm:pt>
    <dgm:pt modelId="{1BFEF788-64D7-4379-B2E5-97C3066A5932}" type="parTrans" cxnId="{499904EE-D483-413A-97EE-1617A5B0043B}">
      <dgm:prSet/>
      <dgm:spPr/>
      <dgm:t>
        <a:bodyPr/>
        <a:lstStyle/>
        <a:p>
          <a:endParaRPr lang="en-US"/>
        </a:p>
      </dgm:t>
    </dgm:pt>
    <dgm:pt modelId="{70D91E04-3808-456C-876A-4B52515557FB}" type="sibTrans" cxnId="{499904EE-D483-413A-97EE-1617A5B0043B}">
      <dgm:prSet/>
      <dgm:spPr/>
      <dgm:t>
        <a:bodyPr/>
        <a:lstStyle/>
        <a:p>
          <a:endParaRPr lang="en-US"/>
        </a:p>
      </dgm:t>
    </dgm:pt>
    <dgm:pt modelId="{2324B0C7-82AF-45D7-92E1-5584632962DF}">
      <dgm:prSet/>
      <dgm:spPr/>
      <dgm:t>
        <a:bodyPr/>
        <a:lstStyle/>
        <a:p>
          <a:r>
            <a:rPr lang="cs-CZ" b="1"/>
            <a:t>Analogie</a:t>
          </a:r>
          <a:r>
            <a:rPr lang="cs-CZ"/>
            <a:t> - vyvozování poznatku o nějakém předmětu na základě jeho podobnosti. </a:t>
          </a:r>
          <a:endParaRPr lang="en-US"/>
        </a:p>
      </dgm:t>
    </dgm:pt>
    <dgm:pt modelId="{CF0A4A2A-B200-4EFB-8BE0-640976CCC3D4}" type="parTrans" cxnId="{930C246D-8F16-4653-81DA-5DF7C6260F01}">
      <dgm:prSet/>
      <dgm:spPr/>
      <dgm:t>
        <a:bodyPr/>
        <a:lstStyle/>
        <a:p>
          <a:endParaRPr lang="en-US"/>
        </a:p>
      </dgm:t>
    </dgm:pt>
    <dgm:pt modelId="{64305036-CA2F-4C85-B2C9-42AFC285A25E}" type="sibTrans" cxnId="{930C246D-8F16-4653-81DA-5DF7C6260F01}">
      <dgm:prSet/>
      <dgm:spPr/>
      <dgm:t>
        <a:bodyPr/>
        <a:lstStyle/>
        <a:p>
          <a:endParaRPr lang="en-US"/>
        </a:p>
      </dgm:t>
    </dgm:pt>
    <dgm:pt modelId="{FF25136A-2F61-4F25-8093-92123EBAB366}" type="pres">
      <dgm:prSet presAssocID="{737B0869-7B06-45E6-8AB5-E218FA26FA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842257-2E79-408C-BB97-815252D8FADC}" type="pres">
      <dgm:prSet presAssocID="{6F195B90-6D3A-424D-81D5-8FE8932DBF6E}" presName="hierRoot1" presStyleCnt="0"/>
      <dgm:spPr/>
    </dgm:pt>
    <dgm:pt modelId="{8E606943-F863-437A-A648-B6667145C697}" type="pres">
      <dgm:prSet presAssocID="{6F195B90-6D3A-424D-81D5-8FE8932DBF6E}" presName="composite" presStyleCnt="0"/>
      <dgm:spPr/>
    </dgm:pt>
    <dgm:pt modelId="{53871DE5-24E1-46AA-85D3-8ACCB246C238}" type="pres">
      <dgm:prSet presAssocID="{6F195B90-6D3A-424D-81D5-8FE8932DBF6E}" presName="background" presStyleLbl="node0" presStyleIdx="0" presStyleCnt="3"/>
      <dgm:spPr/>
    </dgm:pt>
    <dgm:pt modelId="{912FB63A-E99F-465A-AA0A-39C74D2876C7}" type="pres">
      <dgm:prSet presAssocID="{6F195B90-6D3A-424D-81D5-8FE8932DBF6E}" presName="text" presStyleLbl="fgAcc0" presStyleIdx="0" presStyleCnt="3">
        <dgm:presLayoutVars>
          <dgm:chPref val="3"/>
        </dgm:presLayoutVars>
      </dgm:prSet>
      <dgm:spPr/>
    </dgm:pt>
    <dgm:pt modelId="{7308B597-9DE7-4B14-BCA9-D0240E54CE1B}" type="pres">
      <dgm:prSet presAssocID="{6F195B90-6D3A-424D-81D5-8FE8932DBF6E}" presName="hierChild2" presStyleCnt="0"/>
      <dgm:spPr/>
    </dgm:pt>
    <dgm:pt modelId="{49867058-39C0-4306-AC7E-8D7B7EDADB53}" type="pres">
      <dgm:prSet presAssocID="{949F9941-CF75-4DE4-AD8C-44F1F6F4299A}" presName="hierRoot1" presStyleCnt="0"/>
      <dgm:spPr/>
    </dgm:pt>
    <dgm:pt modelId="{2A732C68-F31F-4C74-A233-147F1072255A}" type="pres">
      <dgm:prSet presAssocID="{949F9941-CF75-4DE4-AD8C-44F1F6F4299A}" presName="composite" presStyleCnt="0"/>
      <dgm:spPr/>
    </dgm:pt>
    <dgm:pt modelId="{7751605B-27D5-4152-A0D4-08272987B0D3}" type="pres">
      <dgm:prSet presAssocID="{949F9941-CF75-4DE4-AD8C-44F1F6F4299A}" presName="background" presStyleLbl="node0" presStyleIdx="1" presStyleCnt="3"/>
      <dgm:spPr/>
    </dgm:pt>
    <dgm:pt modelId="{26CF7200-4E00-4AD4-8706-D76F1DBD3C07}" type="pres">
      <dgm:prSet presAssocID="{949F9941-CF75-4DE4-AD8C-44F1F6F4299A}" presName="text" presStyleLbl="fgAcc0" presStyleIdx="1" presStyleCnt="3">
        <dgm:presLayoutVars>
          <dgm:chPref val="3"/>
        </dgm:presLayoutVars>
      </dgm:prSet>
      <dgm:spPr/>
    </dgm:pt>
    <dgm:pt modelId="{2544753C-8045-4796-8117-FE6BD1CA2A83}" type="pres">
      <dgm:prSet presAssocID="{949F9941-CF75-4DE4-AD8C-44F1F6F4299A}" presName="hierChild2" presStyleCnt="0"/>
      <dgm:spPr/>
    </dgm:pt>
    <dgm:pt modelId="{6937AF4E-D24C-4923-998D-0C056B2E1108}" type="pres">
      <dgm:prSet presAssocID="{2324B0C7-82AF-45D7-92E1-5584632962DF}" presName="hierRoot1" presStyleCnt="0"/>
      <dgm:spPr/>
    </dgm:pt>
    <dgm:pt modelId="{E43EE54E-A794-420D-8493-C86442214E08}" type="pres">
      <dgm:prSet presAssocID="{2324B0C7-82AF-45D7-92E1-5584632962DF}" presName="composite" presStyleCnt="0"/>
      <dgm:spPr/>
    </dgm:pt>
    <dgm:pt modelId="{98579D7C-AD68-43BE-91A0-5D5046511C0A}" type="pres">
      <dgm:prSet presAssocID="{2324B0C7-82AF-45D7-92E1-5584632962DF}" presName="background" presStyleLbl="node0" presStyleIdx="2" presStyleCnt="3"/>
      <dgm:spPr/>
    </dgm:pt>
    <dgm:pt modelId="{F75A6508-ADA4-415B-A085-435926767A36}" type="pres">
      <dgm:prSet presAssocID="{2324B0C7-82AF-45D7-92E1-5584632962DF}" presName="text" presStyleLbl="fgAcc0" presStyleIdx="2" presStyleCnt="3">
        <dgm:presLayoutVars>
          <dgm:chPref val="3"/>
        </dgm:presLayoutVars>
      </dgm:prSet>
      <dgm:spPr/>
    </dgm:pt>
    <dgm:pt modelId="{BEC1A863-BF08-4588-A651-F84476240B24}" type="pres">
      <dgm:prSet presAssocID="{2324B0C7-82AF-45D7-92E1-5584632962DF}" presName="hierChild2" presStyleCnt="0"/>
      <dgm:spPr/>
    </dgm:pt>
  </dgm:ptLst>
  <dgm:cxnLst>
    <dgm:cxn modelId="{74FCAC3D-2BCA-4E5C-9FDE-D165EF5E137A}" type="presOf" srcId="{6F195B90-6D3A-424D-81D5-8FE8932DBF6E}" destId="{912FB63A-E99F-465A-AA0A-39C74D2876C7}" srcOrd="0" destOrd="0" presId="urn:microsoft.com/office/officeart/2005/8/layout/hierarchy1"/>
    <dgm:cxn modelId="{DEAC4966-35F2-4A0C-9D17-E59245BD5796}" srcId="{737B0869-7B06-45E6-8AB5-E218FA26FA5E}" destId="{6F195B90-6D3A-424D-81D5-8FE8932DBF6E}" srcOrd="0" destOrd="0" parTransId="{0E20DB5E-7EDA-4537-9770-75506ECE11FD}" sibTransId="{65BFB4F4-C0AE-4AF5-9CDE-44768C6F6D7D}"/>
    <dgm:cxn modelId="{930C246D-8F16-4653-81DA-5DF7C6260F01}" srcId="{737B0869-7B06-45E6-8AB5-E218FA26FA5E}" destId="{2324B0C7-82AF-45D7-92E1-5584632962DF}" srcOrd="2" destOrd="0" parTransId="{CF0A4A2A-B200-4EFB-8BE0-640976CCC3D4}" sibTransId="{64305036-CA2F-4C85-B2C9-42AFC285A25E}"/>
    <dgm:cxn modelId="{4274F28F-FD39-4D90-9526-1AE9CCC76F62}" type="presOf" srcId="{737B0869-7B06-45E6-8AB5-E218FA26FA5E}" destId="{FF25136A-2F61-4F25-8093-92123EBAB366}" srcOrd="0" destOrd="0" presId="urn:microsoft.com/office/officeart/2005/8/layout/hierarchy1"/>
    <dgm:cxn modelId="{718C5FD2-BCAB-4BE8-9DBE-E6A4AD2A9762}" type="presOf" srcId="{949F9941-CF75-4DE4-AD8C-44F1F6F4299A}" destId="{26CF7200-4E00-4AD4-8706-D76F1DBD3C07}" srcOrd="0" destOrd="0" presId="urn:microsoft.com/office/officeart/2005/8/layout/hierarchy1"/>
    <dgm:cxn modelId="{499904EE-D483-413A-97EE-1617A5B0043B}" srcId="{737B0869-7B06-45E6-8AB5-E218FA26FA5E}" destId="{949F9941-CF75-4DE4-AD8C-44F1F6F4299A}" srcOrd="1" destOrd="0" parTransId="{1BFEF788-64D7-4379-B2E5-97C3066A5932}" sibTransId="{70D91E04-3808-456C-876A-4B52515557FB}"/>
    <dgm:cxn modelId="{AFC18AF2-54E8-42E3-9CF7-7D5F738A1F69}" type="presOf" srcId="{2324B0C7-82AF-45D7-92E1-5584632962DF}" destId="{F75A6508-ADA4-415B-A085-435926767A36}" srcOrd="0" destOrd="0" presId="urn:microsoft.com/office/officeart/2005/8/layout/hierarchy1"/>
    <dgm:cxn modelId="{C3598E90-2627-4630-92B0-D2E1FFA0C66F}" type="presParOf" srcId="{FF25136A-2F61-4F25-8093-92123EBAB366}" destId="{05842257-2E79-408C-BB97-815252D8FADC}" srcOrd="0" destOrd="0" presId="urn:microsoft.com/office/officeart/2005/8/layout/hierarchy1"/>
    <dgm:cxn modelId="{B8650D8F-CE9F-4598-8EED-F5E65DB07A75}" type="presParOf" srcId="{05842257-2E79-408C-BB97-815252D8FADC}" destId="{8E606943-F863-437A-A648-B6667145C697}" srcOrd="0" destOrd="0" presId="urn:microsoft.com/office/officeart/2005/8/layout/hierarchy1"/>
    <dgm:cxn modelId="{81DC019D-4940-4CFD-9A30-1AD5979666DA}" type="presParOf" srcId="{8E606943-F863-437A-A648-B6667145C697}" destId="{53871DE5-24E1-46AA-85D3-8ACCB246C238}" srcOrd="0" destOrd="0" presId="urn:microsoft.com/office/officeart/2005/8/layout/hierarchy1"/>
    <dgm:cxn modelId="{A54ECDC4-F396-40E9-9ECA-FCB98B18BFA5}" type="presParOf" srcId="{8E606943-F863-437A-A648-B6667145C697}" destId="{912FB63A-E99F-465A-AA0A-39C74D2876C7}" srcOrd="1" destOrd="0" presId="urn:microsoft.com/office/officeart/2005/8/layout/hierarchy1"/>
    <dgm:cxn modelId="{5003B86C-355C-4370-9B9F-A42876772530}" type="presParOf" srcId="{05842257-2E79-408C-BB97-815252D8FADC}" destId="{7308B597-9DE7-4B14-BCA9-D0240E54CE1B}" srcOrd="1" destOrd="0" presId="urn:microsoft.com/office/officeart/2005/8/layout/hierarchy1"/>
    <dgm:cxn modelId="{9A7DE6B7-D1CF-4CC7-AEA1-36C8DF4DDB0D}" type="presParOf" srcId="{FF25136A-2F61-4F25-8093-92123EBAB366}" destId="{49867058-39C0-4306-AC7E-8D7B7EDADB53}" srcOrd="1" destOrd="0" presId="urn:microsoft.com/office/officeart/2005/8/layout/hierarchy1"/>
    <dgm:cxn modelId="{8E299A37-24BE-4E21-94AA-D01D4650C5C3}" type="presParOf" srcId="{49867058-39C0-4306-AC7E-8D7B7EDADB53}" destId="{2A732C68-F31F-4C74-A233-147F1072255A}" srcOrd="0" destOrd="0" presId="urn:microsoft.com/office/officeart/2005/8/layout/hierarchy1"/>
    <dgm:cxn modelId="{D40B6F37-1AE4-4043-BF4C-02C9F8221C13}" type="presParOf" srcId="{2A732C68-F31F-4C74-A233-147F1072255A}" destId="{7751605B-27D5-4152-A0D4-08272987B0D3}" srcOrd="0" destOrd="0" presId="urn:microsoft.com/office/officeart/2005/8/layout/hierarchy1"/>
    <dgm:cxn modelId="{67E2803C-0051-43FB-8120-7408316799EA}" type="presParOf" srcId="{2A732C68-F31F-4C74-A233-147F1072255A}" destId="{26CF7200-4E00-4AD4-8706-D76F1DBD3C07}" srcOrd="1" destOrd="0" presId="urn:microsoft.com/office/officeart/2005/8/layout/hierarchy1"/>
    <dgm:cxn modelId="{01445585-903E-433B-9AC5-D4CD46779B93}" type="presParOf" srcId="{49867058-39C0-4306-AC7E-8D7B7EDADB53}" destId="{2544753C-8045-4796-8117-FE6BD1CA2A83}" srcOrd="1" destOrd="0" presId="urn:microsoft.com/office/officeart/2005/8/layout/hierarchy1"/>
    <dgm:cxn modelId="{CD623655-42B1-477B-A1FE-10A4FA920771}" type="presParOf" srcId="{FF25136A-2F61-4F25-8093-92123EBAB366}" destId="{6937AF4E-D24C-4923-998D-0C056B2E1108}" srcOrd="2" destOrd="0" presId="urn:microsoft.com/office/officeart/2005/8/layout/hierarchy1"/>
    <dgm:cxn modelId="{108CEE5D-A260-4FA3-9F0B-9A3D4AF8C31D}" type="presParOf" srcId="{6937AF4E-D24C-4923-998D-0C056B2E1108}" destId="{E43EE54E-A794-420D-8493-C86442214E08}" srcOrd="0" destOrd="0" presId="urn:microsoft.com/office/officeart/2005/8/layout/hierarchy1"/>
    <dgm:cxn modelId="{F3481A77-DB72-4489-AB2E-5B25E3707ECB}" type="presParOf" srcId="{E43EE54E-A794-420D-8493-C86442214E08}" destId="{98579D7C-AD68-43BE-91A0-5D5046511C0A}" srcOrd="0" destOrd="0" presId="urn:microsoft.com/office/officeart/2005/8/layout/hierarchy1"/>
    <dgm:cxn modelId="{BFDFB0C7-18F3-4FA3-B723-8FF98AAF0EEE}" type="presParOf" srcId="{E43EE54E-A794-420D-8493-C86442214E08}" destId="{F75A6508-ADA4-415B-A085-435926767A36}" srcOrd="1" destOrd="0" presId="urn:microsoft.com/office/officeart/2005/8/layout/hierarchy1"/>
    <dgm:cxn modelId="{7833F481-2C73-444D-BDA6-4CE83EB6F1DA}" type="presParOf" srcId="{6937AF4E-D24C-4923-998D-0C056B2E1108}" destId="{BEC1A863-BF08-4588-A651-F84476240B2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2B5644-F08D-4452-8668-7A8DFEA3D06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C95A45-096B-46A0-810F-BA1E74FD720E}">
      <dgm:prSet/>
      <dgm:spPr/>
      <dgm:t>
        <a:bodyPr/>
        <a:lstStyle/>
        <a:p>
          <a:r>
            <a:rPr lang="cs-CZ" b="1" dirty="0"/>
            <a:t>hloubka myšlení</a:t>
          </a:r>
          <a:r>
            <a:rPr lang="cs-CZ" dirty="0"/>
            <a:t> - schopnost postřehnout podstatné souvislosti a vztahy, tzv. detaily;</a:t>
          </a:r>
          <a:br>
            <a:rPr lang="cs-CZ" dirty="0"/>
          </a:br>
          <a:endParaRPr lang="en-US" dirty="0"/>
        </a:p>
      </dgm:t>
    </dgm:pt>
    <dgm:pt modelId="{C3BE4E12-7080-48FC-8FE8-DE521195098B}" type="parTrans" cxnId="{4E8AF495-79D3-4EC8-8BFA-F38440467BA1}">
      <dgm:prSet/>
      <dgm:spPr/>
      <dgm:t>
        <a:bodyPr/>
        <a:lstStyle/>
        <a:p>
          <a:endParaRPr lang="en-US"/>
        </a:p>
      </dgm:t>
    </dgm:pt>
    <dgm:pt modelId="{B8162B6F-A740-49D1-99A3-88E858FAA239}" type="sibTrans" cxnId="{4E8AF495-79D3-4EC8-8BFA-F38440467BA1}">
      <dgm:prSet/>
      <dgm:spPr/>
      <dgm:t>
        <a:bodyPr/>
        <a:lstStyle/>
        <a:p>
          <a:endParaRPr lang="en-US"/>
        </a:p>
      </dgm:t>
    </dgm:pt>
    <dgm:pt modelId="{5AD0DA1F-9234-42DB-8AF1-96268D1E0E81}">
      <dgm:prSet/>
      <dgm:spPr/>
      <dgm:t>
        <a:bodyPr/>
        <a:lstStyle/>
        <a:p>
          <a:r>
            <a:rPr lang="cs-CZ" b="1" dirty="0"/>
            <a:t>šířka myšlení</a:t>
          </a:r>
          <a:r>
            <a:rPr lang="cs-CZ" dirty="0"/>
            <a:t> (obsažnost) - schopnost hodnotit při řešení úloh a problémů všechny souvislosti, myšlenkový rozsah;</a:t>
          </a:r>
          <a:endParaRPr lang="en-US" dirty="0"/>
        </a:p>
      </dgm:t>
    </dgm:pt>
    <dgm:pt modelId="{882E692D-1B15-4EE9-B73A-D9A0BF1C12FB}" type="parTrans" cxnId="{B084B6A1-2EE7-48B2-83D0-6CCD1BDD0E6A}">
      <dgm:prSet/>
      <dgm:spPr/>
      <dgm:t>
        <a:bodyPr/>
        <a:lstStyle/>
        <a:p>
          <a:endParaRPr lang="en-US"/>
        </a:p>
      </dgm:t>
    </dgm:pt>
    <dgm:pt modelId="{6BC56C8B-E11B-433D-A266-39F3C657A503}" type="sibTrans" cxnId="{B084B6A1-2EE7-48B2-83D0-6CCD1BDD0E6A}">
      <dgm:prSet/>
      <dgm:spPr/>
      <dgm:t>
        <a:bodyPr/>
        <a:lstStyle/>
        <a:p>
          <a:endParaRPr lang="en-US"/>
        </a:p>
      </dgm:t>
    </dgm:pt>
    <dgm:pt modelId="{FF5BA140-4C43-4F16-956F-21F1FB3D71A8}">
      <dgm:prSet/>
      <dgm:spPr/>
      <dgm:t>
        <a:bodyPr/>
        <a:lstStyle/>
        <a:p>
          <a:r>
            <a:rPr lang="cs-CZ" b="1" dirty="0"/>
            <a:t>přesnost myšlení</a:t>
          </a:r>
          <a:r>
            <a:rPr lang="cs-CZ" dirty="0"/>
            <a:t> - schopnost jasně, srozumitelně a přesně formulovat problémy, definice apod.;</a:t>
          </a:r>
        </a:p>
        <a:p>
          <a:endParaRPr lang="en-US" dirty="0"/>
        </a:p>
      </dgm:t>
    </dgm:pt>
    <dgm:pt modelId="{5A4718BA-0B16-4D42-A51B-A551D8AB0F8C}" type="parTrans" cxnId="{62A475BC-8147-4831-AF47-6C33AD09C2B3}">
      <dgm:prSet/>
      <dgm:spPr/>
      <dgm:t>
        <a:bodyPr/>
        <a:lstStyle/>
        <a:p>
          <a:endParaRPr lang="en-US"/>
        </a:p>
      </dgm:t>
    </dgm:pt>
    <dgm:pt modelId="{CFEF27BA-FE4F-49D0-84F2-C7F23508D63C}" type="sibTrans" cxnId="{62A475BC-8147-4831-AF47-6C33AD09C2B3}">
      <dgm:prSet/>
      <dgm:spPr/>
      <dgm:t>
        <a:bodyPr/>
        <a:lstStyle/>
        <a:p>
          <a:endParaRPr lang="en-US"/>
        </a:p>
      </dgm:t>
    </dgm:pt>
    <dgm:pt modelId="{ED00C249-3FE0-4AA1-A56E-011F95359E9D}" type="pres">
      <dgm:prSet presAssocID="{AB2B5644-F08D-4452-8668-7A8DFEA3D06E}" presName="vert0" presStyleCnt="0">
        <dgm:presLayoutVars>
          <dgm:dir/>
          <dgm:animOne val="branch"/>
          <dgm:animLvl val="lvl"/>
        </dgm:presLayoutVars>
      </dgm:prSet>
      <dgm:spPr/>
    </dgm:pt>
    <dgm:pt modelId="{84DE8ABE-7F35-4315-980B-1A8DFE45B7E3}" type="pres">
      <dgm:prSet presAssocID="{34C95A45-096B-46A0-810F-BA1E74FD720E}" presName="thickLine" presStyleLbl="alignNode1" presStyleIdx="0" presStyleCnt="3"/>
      <dgm:spPr/>
    </dgm:pt>
    <dgm:pt modelId="{5DE7906A-5B28-4B4A-9291-080FD79AED25}" type="pres">
      <dgm:prSet presAssocID="{34C95A45-096B-46A0-810F-BA1E74FD720E}" presName="horz1" presStyleCnt="0"/>
      <dgm:spPr/>
    </dgm:pt>
    <dgm:pt modelId="{8E359B86-A1E8-49F6-B389-74E83A8C67FA}" type="pres">
      <dgm:prSet presAssocID="{34C95A45-096B-46A0-810F-BA1E74FD720E}" presName="tx1" presStyleLbl="revTx" presStyleIdx="0" presStyleCnt="3"/>
      <dgm:spPr/>
    </dgm:pt>
    <dgm:pt modelId="{CF4D0E46-12BF-4C2A-81E0-4993E05F2076}" type="pres">
      <dgm:prSet presAssocID="{34C95A45-096B-46A0-810F-BA1E74FD720E}" presName="vert1" presStyleCnt="0"/>
      <dgm:spPr/>
    </dgm:pt>
    <dgm:pt modelId="{10E15B83-31B4-440C-AD21-177F7364E2A7}" type="pres">
      <dgm:prSet presAssocID="{5AD0DA1F-9234-42DB-8AF1-96268D1E0E81}" presName="thickLine" presStyleLbl="alignNode1" presStyleIdx="1" presStyleCnt="3"/>
      <dgm:spPr/>
    </dgm:pt>
    <dgm:pt modelId="{988C5F0F-F36E-4E57-BFB3-84643305FD88}" type="pres">
      <dgm:prSet presAssocID="{5AD0DA1F-9234-42DB-8AF1-96268D1E0E81}" presName="horz1" presStyleCnt="0"/>
      <dgm:spPr/>
    </dgm:pt>
    <dgm:pt modelId="{366455C6-1E7C-46F6-9F55-218AC466651F}" type="pres">
      <dgm:prSet presAssocID="{5AD0DA1F-9234-42DB-8AF1-96268D1E0E81}" presName="tx1" presStyleLbl="revTx" presStyleIdx="1" presStyleCnt="3"/>
      <dgm:spPr/>
    </dgm:pt>
    <dgm:pt modelId="{ABC27818-2AF1-4CFF-8422-CAE68B642A2A}" type="pres">
      <dgm:prSet presAssocID="{5AD0DA1F-9234-42DB-8AF1-96268D1E0E81}" presName="vert1" presStyleCnt="0"/>
      <dgm:spPr/>
    </dgm:pt>
    <dgm:pt modelId="{04338532-D37D-42AF-A54A-65F41BEDD0E3}" type="pres">
      <dgm:prSet presAssocID="{FF5BA140-4C43-4F16-956F-21F1FB3D71A8}" presName="thickLine" presStyleLbl="alignNode1" presStyleIdx="2" presStyleCnt="3"/>
      <dgm:spPr/>
    </dgm:pt>
    <dgm:pt modelId="{BA1C3A3D-AB43-400B-A13C-157957C82037}" type="pres">
      <dgm:prSet presAssocID="{FF5BA140-4C43-4F16-956F-21F1FB3D71A8}" presName="horz1" presStyleCnt="0"/>
      <dgm:spPr/>
    </dgm:pt>
    <dgm:pt modelId="{0F9C5ACF-ADAA-4EA0-B0E5-C7AF84BA1767}" type="pres">
      <dgm:prSet presAssocID="{FF5BA140-4C43-4F16-956F-21F1FB3D71A8}" presName="tx1" presStyleLbl="revTx" presStyleIdx="2" presStyleCnt="3"/>
      <dgm:spPr/>
    </dgm:pt>
    <dgm:pt modelId="{4307BF09-B96B-4E65-B551-E6C40E0FF0EB}" type="pres">
      <dgm:prSet presAssocID="{FF5BA140-4C43-4F16-956F-21F1FB3D71A8}" presName="vert1" presStyleCnt="0"/>
      <dgm:spPr/>
    </dgm:pt>
  </dgm:ptLst>
  <dgm:cxnLst>
    <dgm:cxn modelId="{A2788B0C-5432-40B7-874B-8CDC30320DF5}" type="presOf" srcId="{FF5BA140-4C43-4F16-956F-21F1FB3D71A8}" destId="{0F9C5ACF-ADAA-4EA0-B0E5-C7AF84BA1767}" srcOrd="0" destOrd="0" presId="urn:microsoft.com/office/officeart/2008/layout/LinedList"/>
    <dgm:cxn modelId="{9CAE6176-A9E9-4582-B9A0-234A3D78F846}" type="presOf" srcId="{AB2B5644-F08D-4452-8668-7A8DFEA3D06E}" destId="{ED00C249-3FE0-4AA1-A56E-011F95359E9D}" srcOrd="0" destOrd="0" presId="urn:microsoft.com/office/officeart/2008/layout/LinedList"/>
    <dgm:cxn modelId="{1F8AD87E-A457-452C-B810-9E7C9A2576BA}" type="presOf" srcId="{5AD0DA1F-9234-42DB-8AF1-96268D1E0E81}" destId="{366455C6-1E7C-46F6-9F55-218AC466651F}" srcOrd="0" destOrd="0" presId="urn:microsoft.com/office/officeart/2008/layout/LinedList"/>
    <dgm:cxn modelId="{4E8AF495-79D3-4EC8-8BFA-F38440467BA1}" srcId="{AB2B5644-F08D-4452-8668-7A8DFEA3D06E}" destId="{34C95A45-096B-46A0-810F-BA1E74FD720E}" srcOrd="0" destOrd="0" parTransId="{C3BE4E12-7080-48FC-8FE8-DE521195098B}" sibTransId="{B8162B6F-A740-49D1-99A3-88E858FAA239}"/>
    <dgm:cxn modelId="{BC70A1A0-2114-4D3F-9061-491DCD053B49}" type="presOf" srcId="{34C95A45-096B-46A0-810F-BA1E74FD720E}" destId="{8E359B86-A1E8-49F6-B389-74E83A8C67FA}" srcOrd="0" destOrd="0" presId="urn:microsoft.com/office/officeart/2008/layout/LinedList"/>
    <dgm:cxn modelId="{B084B6A1-2EE7-48B2-83D0-6CCD1BDD0E6A}" srcId="{AB2B5644-F08D-4452-8668-7A8DFEA3D06E}" destId="{5AD0DA1F-9234-42DB-8AF1-96268D1E0E81}" srcOrd="1" destOrd="0" parTransId="{882E692D-1B15-4EE9-B73A-D9A0BF1C12FB}" sibTransId="{6BC56C8B-E11B-433D-A266-39F3C657A503}"/>
    <dgm:cxn modelId="{62A475BC-8147-4831-AF47-6C33AD09C2B3}" srcId="{AB2B5644-F08D-4452-8668-7A8DFEA3D06E}" destId="{FF5BA140-4C43-4F16-956F-21F1FB3D71A8}" srcOrd="2" destOrd="0" parTransId="{5A4718BA-0B16-4D42-A51B-A551D8AB0F8C}" sibTransId="{CFEF27BA-FE4F-49D0-84F2-C7F23508D63C}"/>
    <dgm:cxn modelId="{06F4F901-7382-4911-BA40-647338BA3C6E}" type="presParOf" srcId="{ED00C249-3FE0-4AA1-A56E-011F95359E9D}" destId="{84DE8ABE-7F35-4315-980B-1A8DFE45B7E3}" srcOrd="0" destOrd="0" presId="urn:microsoft.com/office/officeart/2008/layout/LinedList"/>
    <dgm:cxn modelId="{855FBCB9-6D5B-4855-8E9B-2C538E42FDBD}" type="presParOf" srcId="{ED00C249-3FE0-4AA1-A56E-011F95359E9D}" destId="{5DE7906A-5B28-4B4A-9291-080FD79AED25}" srcOrd="1" destOrd="0" presId="urn:microsoft.com/office/officeart/2008/layout/LinedList"/>
    <dgm:cxn modelId="{B0A08DDA-E5F7-4F94-B0B1-0BE7F04BC8AE}" type="presParOf" srcId="{5DE7906A-5B28-4B4A-9291-080FD79AED25}" destId="{8E359B86-A1E8-49F6-B389-74E83A8C67FA}" srcOrd="0" destOrd="0" presId="urn:microsoft.com/office/officeart/2008/layout/LinedList"/>
    <dgm:cxn modelId="{72BFBDBB-6C77-4291-8F64-0EA924F82395}" type="presParOf" srcId="{5DE7906A-5B28-4B4A-9291-080FD79AED25}" destId="{CF4D0E46-12BF-4C2A-81E0-4993E05F2076}" srcOrd="1" destOrd="0" presId="urn:microsoft.com/office/officeart/2008/layout/LinedList"/>
    <dgm:cxn modelId="{A50770B8-BBA5-4BB4-8AA8-167F29D09009}" type="presParOf" srcId="{ED00C249-3FE0-4AA1-A56E-011F95359E9D}" destId="{10E15B83-31B4-440C-AD21-177F7364E2A7}" srcOrd="2" destOrd="0" presId="urn:microsoft.com/office/officeart/2008/layout/LinedList"/>
    <dgm:cxn modelId="{55F88810-63FB-453F-B4E4-CD9969265356}" type="presParOf" srcId="{ED00C249-3FE0-4AA1-A56E-011F95359E9D}" destId="{988C5F0F-F36E-4E57-BFB3-84643305FD88}" srcOrd="3" destOrd="0" presId="urn:microsoft.com/office/officeart/2008/layout/LinedList"/>
    <dgm:cxn modelId="{8856AF2B-6922-4E83-91E4-9066A0584A3C}" type="presParOf" srcId="{988C5F0F-F36E-4E57-BFB3-84643305FD88}" destId="{366455C6-1E7C-46F6-9F55-218AC466651F}" srcOrd="0" destOrd="0" presId="urn:microsoft.com/office/officeart/2008/layout/LinedList"/>
    <dgm:cxn modelId="{19824A2F-9F2C-4856-A061-053183BE1E67}" type="presParOf" srcId="{988C5F0F-F36E-4E57-BFB3-84643305FD88}" destId="{ABC27818-2AF1-4CFF-8422-CAE68B642A2A}" srcOrd="1" destOrd="0" presId="urn:microsoft.com/office/officeart/2008/layout/LinedList"/>
    <dgm:cxn modelId="{A162A30B-F880-43FD-B3F4-F88137C95584}" type="presParOf" srcId="{ED00C249-3FE0-4AA1-A56E-011F95359E9D}" destId="{04338532-D37D-42AF-A54A-65F41BEDD0E3}" srcOrd="4" destOrd="0" presId="urn:microsoft.com/office/officeart/2008/layout/LinedList"/>
    <dgm:cxn modelId="{1151899E-7181-43EF-A10C-37D25B5001D4}" type="presParOf" srcId="{ED00C249-3FE0-4AA1-A56E-011F95359E9D}" destId="{BA1C3A3D-AB43-400B-A13C-157957C82037}" srcOrd="5" destOrd="0" presId="urn:microsoft.com/office/officeart/2008/layout/LinedList"/>
    <dgm:cxn modelId="{02917B97-276D-4CBC-8FD7-141E40AE4251}" type="presParOf" srcId="{BA1C3A3D-AB43-400B-A13C-157957C82037}" destId="{0F9C5ACF-ADAA-4EA0-B0E5-C7AF84BA1767}" srcOrd="0" destOrd="0" presId="urn:microsoft.com/office/officeart/2008/layout/LinedList"/>
    <dgm:cxn modelId="{38C56667-3987-4B9B-89CF-FB74704085DB}" type="presParOf" srcId="{BA1C3A3D-AB43-400B-A13C-157957C82037}" destId="{4307BF09-B96B-4E65-B551-E6C40E0FF0E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ABDC31-5F22-4EB5-ADFC-E2D86F108D0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A85DAB-EB4B-45EC-A959-497AB8548CD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pružnost myšlení</a:t>
          </a:r>
          <a:r>
            <a:rPr lang="cs-CZ" dirty="0"/>
            <a:t> – schopnost hledání nových, originálnějších řešení, přizpůsobit se podmínkám;</a:t>
          </a:r>
          <a:endParaRPr lang="en-US" dirty="0"/>
        </a:p>
      </dgm:t>
    </dgm:pt>
    <dgm:pt modelId="{D1243003-2D39-47E6-9ED6-928C1F0217EF}" type="parTrans" cxnId="{CCB1C674-6998-4B00-A2F8-58BF58D2202E}">
      <dgm:prSet/>
      <dgm:spPr/>
      <dgm:t>
        <a:bodyPr/>
        <a:lstStyle/>
        <a:p>
          <a:endParaRPr lang="en-US"/>
        </a:p>
      </dgm:t>
    </dgm:pt>
    <dgm:pt modelId="{5C7005D0-8143-4871-BB07-8B030C554B4C}" type="sibTrans" cxnId="{CCB1C674-6998-4B00-A2F8-58BF58D2202E}">
      <dgm:prSet/>
      <dgm:spPr/>
      <dgm:t>
        <a:bodyPr/>
        <a:lstStyle/>
        <a:p>
          <a:endParaRPr lang="en-US"/>
        </a:p>
      </dgm:t>
    </dgm:pt>
    <dgm:pt modelId="{13A891BF-0ABB-4569-A32C-561577A0578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rychlost myšlení</a:t>
          </a:r>
          <a:r>
            <a:rPr lang="cs-CZ"/>
            <a:t> – rychlý sled myšlenek, opakem je pomalost myšlení;</a:t>
          </a:r>
          <a:endParaRPr lang="en-US"/>
        </a:p>
      </dgm:t>
    </dgm:pt>
    <dgm:pt modelId="{A579063F-9CAA-4F9F-8F46-1AA6C6EED81A}" type="parTrans" cxnId="{5130C198-D89A-4CD9-803F-39BBED496F34}">
      <dgm:prSet/>
      <dgm:spPr/>
      <dgm:t>
        <a:bodyPr/>
        <a:lstStyle/>
        <a:p>
          <a:endParaRPr lang="en-US"/>
        </a:p>
      </dgm:t>
    </dgm:pt>
    <dgm:pt modelId="{C9CF42D1-DAE0-4FCA-9370-DC8ED10FC169}" type="sibTrans" cxnId="{5130C198-D89A-4CD9-803F-39BBED496F34}">
      <dgm:prSet/>
      <dgm:spPr/>
      <dgm:t>
        <a:bodyPr/>
        <a:lstStyle/>
        <a:p>
          <a:endParaRPr lang="en-US"/>
        </a:p>
      </dgm:t>
    </dgm:pt>
    <dgm:pt modelId="{07E8C11D-3F71-43B6-9D5E-FDF8C8434E8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kritičnost myšlení</a:t>
          </a:r>
          <a:r>
            <a:rPr lang="cs-CZ"/>
            <a:t> – schopnost přijímat a posuzovat jiné názory;</a:t>
          </a:r>
          <a:br>
            <a:rPr lang="cs-CZ"/>
          </a:br>
          <a:endParaRPr lang="en-US"/>
        </a:p>
      </dgm:t>
    </dgm:pt>
    <dgm:pt modelId="{154768D5-A269-4BD4-A991-61B2A04F86EB}" type="parTrans" cxnId="{08F25C39-41EC-4B77-B463-F0F3926A9AB5}">
      <dgm:prSet/>
      <dgm:spPr/>
      <dgm:t>
        <a:bodyPr/>
        <a:lstStyle/>
        <a:p>
          <a:endParaRPr lang="en-US"/>
        </a:p>
      </dgm:t>
    </dgm:pt>
    <dgm:pt modelId="{C513D249-7C6C-4E4B-9F47-CCEB9250AFAF}" type="sibTrans" cxnId="{08F25C39-41EC-4B77-B463-F0F3926A9AB5}">
      <dgm:prSet/>
      <dgm:spPr/>
      <dgm:t>
        <a:bodyPr/>
        <a:lstStyle/>
        <a:p>
          <a:endParaRPr lang="en-US"/>
        </a:p>
      </dgm:t>
    </dgm:pt>
    <dgm:pt modelId="{84274B41-8632-4E01-9EAB-A100E5785421}" type="pres">
      <dgm:prSet presAssocID="{C8ABDC31-5F22-4EB5-ADFC-E2D86F108D0C}" presName="root" presStyleCnt="0">
        <dgm:presLayoutVars>
          <dgm:dir/>
          <dgm:resizeHandles val="exact"/>
        </dgm:presLayoutVars>
      </dgm:prSet>
      <dgm:spPr/>
    </dgm:pt>
    <dgm:pt modelId="{8AED2DE0-EBE5-4C83-ACA9-FB7E37C6BCD9}" type="pres">
      <dgm:prSet presAssocID="{A7A85DAB-EB4B-45EC-A959-497AB8548CD7}" presName="compNode" presStyleCnt="0"/>
      <dgm:spPr/>
    </dgm:pt>
    <dgm:pt modelId="{EB45255E-89E1-423B-8874-0C23064B3FF1}" type="pres">
      <dgm:prSet presAssocID="{A7A85DAB-EB4B-45EC-A959-497AB8548CD7}" presName="bgRect" presStyleLbl="bgShp" presStyleIdx="0" presStyleCnt="3"/>
      <dgm:spPr/>
    </dgm:pt>
    <dgm:pt modelId="{3CE25F20-4DA8-470B-9078-41C65F380CFC}" type="pres">
      <dgm:prSet presAssocID="{A7A85DAB-EB4B-45EC-A959-497AB8548CD7}" presName="iconRect" presStyleLbl="node1" presStyleIdx="0" presStyleCnt="3"/>
      <dgm:spPr/>
    </dgm:pt>
    <dgm:pt modelId="{279603CD-905F-4897-835C-FA415C7EBE30}" type="pres">
      <dgm:prSet presAssocID="{A7A85DAB-EB4B-45EC-A959-497AB8548CD7}" presName="spaceRect" presStyleCnt="0"/>
      <dgm:spPr/>
    </dgm:pt>
    <dgm:pt modelId="{9B94D92E-DB2E-4344-B50D-B415F9121413}" type="pres">
      <dgm:prSet presAssocID="{A7A85DAB-EB4B-45EC-A959-497AB8548CD7}" presName="parTx" presStyleLbl="revTx" presStyleIdx="0" presStyleCnt="3">
        <dgm:presLayoutVars>
          <dgm:chMax val="0"/>
          <dgm:chPref val="0"/>
        </dgm:presLayoutVars>
      </dgm:prSet>
      <dgm:spPr/>
    </dgm:pt>
    <dgm:pt modelId="{A4E55F14-2E8D-4551-9D12-1E3FDA8B153B}" type="pres">
      <dgm:prSet presAssocID="{5C7005D0-8143-4871-BB07-8B030C554B4C}" presName="sibTrans" presStyleCnt="0"/>
      <dgm:spPr/>
    </dgm:pt>
    <dgm:pt modelId="{924A7336-AD7D-48DB-818A-C724DC8BEA8A}" type="pres">
      <dgm:prSet presAssocID="{13A891BF-0ABB-4569-A32C-561577A0578A}" presName="compNode" presStyleCnt="0"/>
      <dgm:spPr/>
    </dgm:pt>
    <dgm:pt modelId="{AF7DF843-FBFF-4933-97F0-1151A1C831F6}" type="pres">
      <dgm:prSet presAssocID="{13A891BF-0ABB-4569-A32C-561577A0578A}" presName="bgRect" presStyleLbl="bgShp" presStyleIdx="1" presStyleCnt="3"/>
      <dgm:spPr/>
    </dgm:pt>
    <dgm:pt modelId="{5E8D4A2C-9BCD-489C-9FFD-B1ADAF464FA4}" type="pres">
      <dgm:prSet presAssocID="{13A891BF-0ABB-4569-A32C-561577A0578A}" presName="iconRect" presStyleLbl="node1" presStyleIdx="1" presStyleCnt="3"/>
      <dgm:spPr/>
    </dgm:pt>
    <dgm:pt modelId="{088E6F76-A1A9-4E15-A648-C8C2C5841EAA}" type="pres">
      <dgm:prSet presAssocID="{13A891BF-0ABB-4569-A32C-561577A0578A}" presName="spaceRect" presStyleCnt="0"/>
      <dgm:spPr/>
    </dgm:pt>
    <dgm:pt modelId="{1B3099E9-8DCF-45FB-8E98-2A54CD681BF3}" type="pres">
      <dgm:prSet presAssocID="{13A891BF-0ABB-4569-A32C-561577A0578A}" presName="parTx" presStyleLbl="revTx" presStyleIdx="1" presStyleCnt="3">
        <dgm:presLayoutVars>
          <dgm:chMax val="0"/>
          <dgm:chPref val="0"/>
        </dgm:presLayoutVars>
      </dgm:prSet>
      <dgm:spPr/>
    </dgm:pt>
    <dgm:pt modelId="{7CE606B8-22AB-48CD-BF82-4663767555D5}" type="pres">
      <dgm:prSet presAssocID="{C9CF42D1-DAE0-4FCA-9370-DC8ED10FC169}" presName="sibTrans" presStyleCnt="0"/>
      <dgm:spPr/>
    </dgm:pt>
    <dgm:pt modelId="{780A3153-E732-4E0F-AFBF-526643BEA4FF}" type="pres">
      <dgm:prSet presAssocID="{07E8C11D-3F71-43B6-9D5E-FDF8C8434E89}" presName="compNode" presStyleCnt="0"/>
      <dgm:spPr/>
    </dgm:pt>
    <dgm:pt modelId="{341B7E69-6BBE-455A-9A8E-DCC661633B4E}" type="pres">
      <dgm:prSet presAssocID="{07E8C11D-3F71-43B6-9D5E-FDF8C8434E89}" presName="bgRect" presStyleLbl="bgShp" presStyleIdx="2" presStyleCnt="3"/>
      <dgm:spPr/>
    </dgm:pt>
    <dgm:pt modelId="{542D0169-2573-4C6A-8339-984D0094F022}" type="pres">
      <dgm:prSet presAssocID="{07E8C11D-3F71-43B6-9D5E-FDF8C8434E89}" presName="iconRect" presStyleLbl="node1" presStyleIdx="2" presStyleCnt="3"/>
      <dgm:spPr/>
    </dgm:pt>
    <dgm:pt modelId="{D2B2E92B-E1C2-4C3B-9622-A50FDA710E85}" type="pres">
      <dgm:prSet presAssocID="{07E8C11D-3F71-43B6-9D5E-FDF8C8434E89}" presName="spaceRect" presStyleCnt="0"/>
      <dgm:spPr/>
    </dgm:pt>
    <dgm:pt modelId="{86946BEE-2FC9-4441-9BC1-F6BF8616ABDD}" type="pres">
      <dgm:prSet presAssocID="{07E8C11D-3F71-43B6-9D5E-FDF8C8434E8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8F25C39-41EC-4B77-B463-F0F3926A9AB5}" srcId="{C8ABDC31-5F22-4EB5-ADFC-E2D86F108D0C}" destId="{07E8C11D-3F71-43B6-9D5E-FDF8C8434E89}" srcOrd="2" destOrd="0" parTransId="{154768D5-A269-4BD4-A991-61B2A04F86EB}" sibTransId="{C513D249-7C6C-4E4B-9F47-CCEB9250AFAF}"/>
    <dgm:cxn modelId="{CCB1C674-6998-4B00-A2F8-58BF58D2202E}" srcId="{C8ABDC31-5F22-4EB5-ADFC-E2D86F108D0C}" destId="{A7A85DAB-EB4B-45EC-A959-497AB8548CD7}" srcOrd="0" destOrd="0" parTransId="{D1243003-2D39-47E6-9ED6-928C1F0217EF}" sibTransId="{5C7005D0-8143-4871-BB07-8B030C554B4C}"/>
    <dgm:cxn modelId="{481DC659-2B4B-4FE1-93C8-718340708D6C}" type="presOf" srcId="{A7A85DAB-EB4B-45EC-A959-497AB8548CD7}" destId="{9B94D92E-DB2E-4344-B50D-B415F9121413}" srcOrd="0" destOrd="0" presId="urn:microsoft.com/office/officeart/2018/2/layout/IconVerticalSolidList"/>
    <dgm:cxn modelId="{161B6483-8F8B-47A6-84E9-8E074531387D}" type="presOf" srcId="{C8ABDC31-5F22-4EB5-ADFC-E2D86F108D0C}" destId="{84274B41-8632-4E01-9EAB-A100E5785421}" srcOrd="0" destOrd="0" presId="urn:microsoft.com/office/officeart/2018/2/layout/IconVerticalSolidList"/>
    <dgm:cxn modelId="{6ECDB196-5D27-44D2-BAC7-1C77E3A3775A}" type="presOf" srcId="{13A891BF-0ABB-4569-A32C-561577A0578A}" destId="{1B3099E9-8DCF-45FB-8E98-2A54CD681BF3}" srcOrd="0" destOrd="0" presId="urn:microsoft.com/office/officeart/2018/2/layout/IconVerticalSolidList"/>
    <dgm:cxn modelId="{5130C198-D89A-4CD9-803F-39BBED496F34}" srcId="{C8ABDC31-5F22-4EB5-ADFC-E2D86F108D0C}" destId="{13A891BF-0ABB-4569-A32C-561577A0578A}" srcOrd="1" destOrd="0" parTransId="{A579063F-9CAA-4F9F-8F46-1AA6C6EED81A}" sibTransId="{C9CF42D1-DAE0-4FCA-9370-DC8ED10FC169}"/>
    <dgm:cxn modelId="{F5B7CD9F-1F15-4734-94FE-6ED93AA57D04}" type="presOf" srcId="{07E8C11D-3F71-43B6-9D5E-FDF8C8434E89}" destId="{86946BEE-2FC9-4441-9BC1-F6BF8616ABDD}" srcOrd="0" destOrd="0" presId="urn:microsoft.com/office/officeart/2018/2/layout/IconVerticalSolidList"/>
    <dgm:cxn modelId="{CDC01844-B1EE-4DE6-8345-3B9020E1BF88}" type="presParOf" srcId="{84274B41-8632-4E01-9EAB-A100E5785421}" destId="{8AED2DE0-EBE5-4C83-ACA9-FB7E37C6BCD9}" srcOrd="0" destOrd="0" presId="urn:microsoft.com/office/officeart/2018/2/layout/IconVerticalSolidList"/>
    <dgm:cxn modelId="{B5AE8776-6EF2-48BB-85F7-2AD9C407E06F}" type="presParOf" srcId="{8AED2DE0-EBE5-4C83-ACA9-FB7E37C6BCD9}" destId="{EB45255E-89E1-423B-8874-0C23064B3FF1}" srcOrd="0" destOrd="0" presId="urn:microsoft.com/office/officeart/2018/2/layout/IconVerticalSolidList"/>
    <dgm:cxn modelId="{EC4BEA7C-90FA-4F3E-9732-0A2E68F01786}" type="presParOf" srcId="{8AED2DE0-EBE5-4C83-ACA9-FB7E37C6BCD9}" destId="{3CE25F20-4DA8-470B-9078-41C65F380CFC}" srcOrd="1" destOrd="0" presId="urn:microsoft.com/office/officeart/2018/2/layout/IconVerticalSolidList"/>
    <dgm:cxn modelId="{93FEE0D4-1DB7-4F8A-BD93-0F8A8F820052}" type="presParOf" srcId="{8AED2DE0-EBE5-4C83-ACA9-FB7E37C6BCD9}" destId="{279603CD-905F-4897-835C-FA415C7EBE30}" srcOrd="2" destOrd="0" presId="urn:microsoft.com/office/officeart/2018/2/layout/IconVerticalSolidList"/>
    <dgm:cxn modelId="{CAC452D4-B7BA-4721-8A48-131CC0076019}" type="presParOf" srcId="{8AED2DE0-EBE5-4C83-ACA9-FB7E37C6BCD9}" destId="{9B94D92E-DB2E-4344-B50D-B415F9121413}" srcOrd="3" destOrd="0" presId="urn:microsoft.com/office/officeart/2018/2/layout/IconVerticalSolidList"/>
    <dgm:cxn modelId="{7A8C9DB7-DC23-4AEA-99AE-16EC9124D20B}" type="presParOf" srcId="{84274B41-8632-4E01-9EAB-A100E5785421}" destId="{A4E55F14-2E8D-4551-9D12-1E3FDA8B153B}" srcOrd="1" destOrd="0" presId="urn:microsoft.com/office/officeart/2018/2/layout/IconVerticalSolidList"/>
    <dgm:cxn modelId="{607C9B89-2512-4D1B-A76E-E9ACA4DFDA1A}" type="presParOf" srcId="{84274B41-8632-4E01-9EAB-A100E5785421}" destId="{924A7336-AD7D-48DB-818A-C724DC8BEA8A}" srcOrd="2" destOrd="0" presId="urn:microsoft.com/office/officeart/2018/2/layout/IconVerticalSolidList"/>
    <dgm:cxn modelId="{EBF483D5-BE00-4D71-8B4B-55D06B6BBA56}" type="presParOf" srcId="{924A7336-AD7D-48DB-818A-C724DC8BEA8A}" destId="{AF7DF843-FBFF-4933-97F0-1151A1C831F6}" srcOrd="0" destOrd="0" presId="urn:microsoft.com/office/officeart/2018/2/layout/IconVerticalSolidList"/>
    <dgm:cxn modelId="{FFD6F958-71D1-405A-9242-E03A734A316C}" type="presParOf" srcId="{924A7336-AD7D-48DB-818A-C724DC8BEA8A}" destId="{5E8D4A2C-9BCD-489C-9FFD-B1ADAF464FA4}" srcOrd="1" destOrd="0" presId="urn:microsoft.com/office/officeart/2018/2/layout/IconVerticalSolidList"/>
    <dgm:cxn modelId="{4A389BD1-2CE4-4E29-AD12-B422B9125988}" type="presParOf" srcId="{924A7336-AD7D-48DB-818A-C724DC8BEA8A}" destId="{088E6F76-A1A9-4E15-A648-C8C2C5841EAA}" srcOrd="2" destOrd="0" presId="urn:microsoft.com/office/officeart/2018/2/layout/IconVerticalSolidList"/>
    <dgm:cxn modelId="{64309F91-DD39-4D01-ACA0-5DBC3D1F1294}" type="presParOf" srcId="{924A7336-AD7D-48DB-818A-C724DC8BEA8A}" destId="{1B3099E9-8DCF-45FB-8E98-2A54CD681BF3}" srcOrd="3" destOrd="0" presId="urn:microsoft.com/office/officeart/2018/2/layout/IconVerticalSolidList"/>
    <dgm:cxn modelId="{09AB0546-C464-45DB-B807-C3935354166A}" type="presParOf" srcId="{84274B41-8632-4E01-9EAB-A100E5785421}" destId="{7CE606B8-22AB-48CD-BF82-4663767555D5}" srcOrd="3" destOrd="0" presId="urn:microsoft.com/office/officeart/2018/2/layout/IconVerticalSolidList"/>
    <dgm:cxn modelId="{C179488D-BB77-43C0-9A22-5FEEF274E927}" type="presParOf" srcId="{84274B41-8632-4E01-9EAB-A100E5785421}" destId="{780A3153-E732-4E0F-AFBF-526643BEA4FF}" srcOrd="4" destOrd="0" presId="urn:microsoft.com/office/officeart/2018/2/layout/IconVerticalSolidList"/>
    <dgm:cxn modelId="{BFCC6A20-C00F-410D-81A8-454E3B02D4AB}" type="presParOf" srcId="{780A3153-E732-4E0F-AFBF-526643BEA4FF}" destId="{341B7E69-6BBE-455A-9A8E-DCC661633B4E}" srcOrd="0" destOrd="0" presId="urn:microsoft.com/office/officeart/2018/2/layout/IconVerticalSolidList"/>
    <dgm:cxn modelId="{5A219C67-FA3B-496A-B087-2E62AB7422E5}" type="presParOf" srcId="{780A3153-E732-4E0F-AFBF-526643BEA4FF}" destId="{542D0169-2573-4C6A-8339-984D0094F022}" srcOrd="1" destOrd="0" presId="urn:microsoft.com/office/officeart/2018/2/layout/IconVerticalSolidList"/>
    <dgm:cxn modelId="{38DE1161-F87F-4D12-81E7-7F82C69013A8}" type="presParOf" srcId="{780A3153-E732-4E0F-AFBF-526643BEA4FF}" destId="{D2B2E92B-E1C2-4C3B-9622-A50FDA710E85}" srcOrd="2" destOrd="0" presId="urn:microsoft.com/office/officeart/2018/2/layout/IconVerticalSolidList"/>
    <dgm:cxn modelId="{12A56C2E-ABAE-4AAA-8D83-CE6447DA3A39}" type="presParOf" srcId="{780A3153-E732-4E0F-AFBF-526643BEA4FF}" destId="{86946BEE-2FC9-4441-9BC1-F6BF8616ABD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60C9DB-F398-4831-8D56-D7D513FC5F4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10A0471-ED3E-4576-989E-5714CC8E74C6}">
      <dgm:prSet phldrT="[Text]"/>
      <dgm:spPr/>
      <dgm:t>
        <a:bodyPr/>
        <a:lstStyle/>
        <a:p>
          <a:r>
            <a:rPr lang="cs-CZ" dirty="0"/>
            <a:t>VŠTÍPENÍ</a:t>
          </a:r>
        </a:p>
      </dgm:t>
    </dgm:pt>
    <dgm:pt modelId="{7DA779E9-AB97-4576-AC53-C457644D9439}" type="parTrans" cxnId="{C2309AF3-182E-4F82-BF29-F8ECA3F9D273}">
      <dgm:prSet/>
      <dgm:spPr/>
      <dgm:t>
        <a:bodyPr/>
        <a:lstStyle/>
        <a:p>
          <a:endParaRPr lang="cs-CZ"/>
        </a:p>
      </dgm:t>
    </dgm:pt>
    <dgm:pt modelId="{AF1C0E1F-E524-41E8-AED0-A82B55EFD42C}" type="sibTrans" cxnId="{C2309AF3-182E-4F82-BF29-F8ECA3F9D273}">
      <dgm:prSet/>
      <dgm:spPr/>
      <dgm:t>
        <a:bodyPr/>
        <a:lstStyle/>
        <a:p>
          <a:endParaRPr lang="cs-CZ"/>
        </a:p>
      </dgm:t>
    </dgm:pt>
    <dgm:pt modelId="{85E1F5B4-4825-430E-BAE9-863D8024917E}">
      <dgm:prSet phldrT="[Text]"/>
      <dgm:spPr/>
      <dgm:t>
        <a:bodyPr/>
        <a:lstStyle/>
        <a:p>
          <a:r>
            <a:rPr lang="cs-CZ" dirty="0"/>
            <a:t>převod přijímaných informací do mozkové tkáně</a:t>
          </a:r>
        </a:p>
      </dgm:t>
    </dgm:pt>
    <dgm:pt modelId="{388B0306-B352-47B5-8786-E6B9041E49BC}" type="parTrans" cxnId="{2F072A72-DFF6-4002-BF9D-789BE3EC9D4D}">
      <dgm:prSet/>
      <dgm:spPr/>
      <dgm:t>
        <a:bodyPr/>
        <a:lstStyle/>
        <a:p>
          <a:endParaRPr lang="cs-CZ"/>
        </a:p>
      </dgm:t>
    </dgm:pt>
    <dgm:pt modelId="{77BD130F-2F9B-48CC-9B0C-F7693B74370E}" type="sibTrans" cxnId="{2F072A72-DFF6-4002-BF9D-789BE3EC9D4D}">
      <dgm:prSet/>
      <dgm:spPr/>
      <dgm:t>
        <a:bodyPr/>
        <a:lstStyle/>
        <a:p>
          <a:endParaRPr lang="cs-CZ"/>
        </a:p>
      </dgm:t>
    </dgm:pt>
    <dgm:pt modelId="{72589A88-4858-43B7-ACF7-3D5D4F704BB8}">
      <dgm:prSet phldrT="[Text]"/>
      <dgm:spPr/>
      <dgm:t>
        <a:bodyPr/>
        <a:lstStyle/>
        <a:p>
          <a:r>
            <a:rPr lang="cs-CZ" dirty="0"/>
            <a:t>UCHOVÁNÍ</a:t>
          </a:r>
        </a:p>
      </dgm:t>
    </dgm:pt>
    <dgm:pt modelId="{7D95A121-E306-4B86-9811-85645D10F0B6}" type="parTrans" cxnId="{527FC79B-F41B-4A43-9061-ADF38D7F3B25}">
      <dgm:prSet/>
      <dgm:spPr/>
      <dgm:t>
        <a:bodyPr/>
        <a:lstStyle/>
        <a:p>
          <a:endParaRPr lang="cs-CZ"/>
        </a:p>
      </dgm:t>
    </dgm:pt>
    <dgm:pt modelId="{895EB1FB-27EE-4E4E-A812-D231A5F49CF4}" type="sibTrans" cxnId="{527FC79B-F41B-4A43-9061-ADF38D7F3B25}">
      <dgm:prSet/>
      <dgm:spPr/>
      <dgm:t>
        <a:bodyPr/>
        <a:lstStyle/>
        <a:p>
          <a:endParaRPr lang="cs-CZ"/>
        </a:p>
      </dgm:t>
    </dgm:pt>
    <dgm:pt modelId="{4E9EE891-A72B-4E8A-9A04-D2DE5A9D428F}">
      <dgm:prSet phldrT="[Text]"/>
      <dgm:spPr/>
      <dgm:t>
        <a:bodyPr/>
        <a:lstStyle/>
        <a:p>
          <a:r>
            <a:rPr lang="cs-CZ" dirty="0"/>
            <a:t>udržení informace</a:t>
          </a:r>
        </a:p>
      </dgm:t>
    </dgm:pt>
    <dgm:pt modelId="{F38A7BC7-95A7-4744-9701-723068378A7F}" type="parTrans" cxnId="{F9DEB4B0-03B8-4A20-B8EA-A558BFB4BBC9}">
      <dgm:prSet/>
      <dgm:spPr/>
      <dgm:t>
        <a:bodyPr/>
        <a:lstStyle/>
        <a:p>
          <a:endParaRPr lang="cs-CZ"/>
        </a:p>
      </dgm:t>
    </dgm:pt>
    <dgm:pt modelId="{31A82BC1-0052-46B4-A8A0-539B69407239}" type="sibTrans" cxnId="{F9DEB4B0-03B8-4A20-B8EA-A558BFB4BBC9}">
      <dgm:prSet/>
      <dgm:spPr/>
      <dgm:t>
        <a:bodyPr/>
        <a:lstStyle/>
        <a:p>
          <a:endParaRPr lang="cs-CZ"/>
        </a:p>
      </dgm:t>
    </dgm:pt>
    <dgm:pt modelId="{0A0A7BF5-FAD0-43BD-BCAA-E15060DAD07F}">
      <dgm:prSet phldrT="[Text]"/>
      <dgm:spPr/>
      <dgm:t>
        <a:bodyPr/>
        <a:lstStyle/>
        <a:p>
          <a:r>
            <a:rPr lang="cs-CZ" dirty="0"/>
            <a:t>VYBAVENÍ</a:t>
          </a:r>
        </a:p>
      </dgm:t>
    </dgm:pt>
    <dgm:pt modelId="{0ECDAE8B-BBDF-4B22-88D3-26A6295508F8}" type="parTrans" cxnId="{ABFB56E1-4A2F-4B2F-98F8-5347FC8A005E}">
      <dgm:prSet/>
      <dgm:spPr/>
      <dgm:t>
        <a:bodyPr/>
        <a:lstStyle/>
        <a:p>
          <a:endParaRPr lang="cs-CZ"/>
        </a:p>
      </dgm:t>
    </dgm:pt>
    <dgm:pt modelId="{BF347DBB-E8CF-4FAE-8B36-A06086D559EE}" type="sibTrans" cxnId="{ABFB56E1-4A2F-4B2F-98F8-5347FC8A005E}">
      <dgm:prSet/>
      <dgm:spPr/>
      <dgm:t>
        <a:bodyPr/>
        <a:lstStyle/>
        <a:p>
          <a:endParaRPr lang="cs-CZ"/>
        </a:p>
      </dgm:t>
    </dgm:pt>
    <dgm:pt modelId="{AFDA8066-AFF2-4E2C-86FC-DCCE2C648EA4}">
      <dgm:prSet phldrT="[Text]"/>
      <dgm:spPr/>
      <dgm:t>
        <a:bodyPr/>
        <a:lstStyle/>
        <a:p>
          <a:r>
            <a:rPr lang="cs-CZ" dirty="0"/>
            <a:t>znovupoznání</a:t>
          </a:r>
        </a:p>
      </dgm:t>
    </dgm:pt>
    <dgm:pt modelId="{FB8B0974-088A-4909-952F-2412B06A247C}" type="parTrans" cxnId="{C4667B2F-CAE0-41B4-A936-6A1AEF5764EA}">
      <dgm:prSet/>
      <dgm:spPr/>
      <dgm:t>
        <a:bodyPr/>
        <a:lstStyle/>
        <a:p>
          <a:endParaRPr lang="cs-CZ"/>
        </a:p>
      </dgm:t>
    </dgm:pt>
    <dgm:pt modelId="{0034B7FB-43FF-4D21-A9E3-31DB3DACB503}" type="sibTrans" cxnId="{C4667B2F-CAE0-41B4-A936-6A1AEF5764EA}">
      <dgm:prSet/>
      <dgm:spPr/>
      <dgm:t>
        <a:bodyPr/>
        <a:lstStyle/>
        <a:p>
          <a:endParaRPr lang="cs-CZ"/>
        </a:p>
      </dgm:t>
    </dgm:pt>
    <dgm:pt modelId="{B6E5A476-C1CE-4174-B313-C54D1D4776FF}">
      <dgm:prSet/>
      <dgm:spPr/>
      <dgm:t>
        <a:bodyPr/>
        <a:lstStyle/>
        <a:p>
          <a:r>
            <a:rPr lang="cs-CZ" dirty="0"/>
            <a:t>ZAPOMÍNÁNÍ</a:t>
          </a:r>
        </a:p>
      </dgm:t>
    </dgm:pt>
    <dgm:pt modelId="{CE49A5AE-9921-4A1E-837D-FA88DBD50851}" type="parTrans" cxnId="{39702751-E2FB-4254-A100-B4D3CE7B8754}">
      <dgm:prSet/>
      <dgm:spPr/>
      <dgm:t>
        <a:bodyPr/>
        <a:lstStyle/>
        <a:p>
          <a:endParaRPr lang="cs-CZ"/>
        </a:p>
      </dgm:t>
    </dgm:pt>
    <dgm:pt modelId="{A2C98B31-FD47-46FA-B165-D2771D80B3FC}" type="sibTrans" cxnId="{39702751-E2FB-4254-A100-B4D3CE7B8754}">
      <dgm:prSet/>
      <dgm:spPr/>
      <dgm:t>
        <a:bodyPr/>
        <a:lstStyle/>
        <a:p>
          <a:endParaRPr lang="cs-CZ"/>
        </a:p>
      </dgm:t>
    </dgm:pt>
    <dgm:pt modelId="{AA025758-91D6-435C-93A2-A5A4EE2AED3E}">
      <dgm:prSet phldrT="[Text]"/>
      <dgm:spPr/>
      <dgm:t>
        <a:bodyPr/>
        <a:lstStyle/>
        <a:p>
          <a:r>
            <a:rPr lang="cs-CZ" dirty="0"/>
            <a:t>reprodukce</a:t>
          </a:r>
        </a:p>
      </dgm:t>
    </dgm:pt>
    <dgm:pt modelId="{55CD59BC-5751-4AFB-9088-D3C243FF7B40}" type="parTrans" cxnId="{03873A14-5BFB-42B8-B2BA-F68538334D8D}">
      <dgm:prSet/>
      <dgm:spPr/>
      <dgm:t>
        <a:bodyPr/>
        <a:lstStyle/>
        <a:p>
          <a:endParaRPr lang="cs-CZ"/>
        </a:p>
      </dgm:t>
    </dgm:pt>
    <dgm:pt modelId="{455E2D8B-2E2F-44BA-B1F2-D0727A7DAB51}" type="sibTrans" cxnId="{03873A14-5BFB-42B8-B2BA-F68538334D8D}">
      <dgm:prSet/>
      <dgm:spPr/>
      <dgm:t>
        <a:bodyPr/>
        <a:lstStyle/>
        <a:p>
          <a:endParaRPr lang="cs-CZ"/>
        </a:p>
      </dgm:t>
    </dgm:pt>
    <dgm:pt modelId="{5DD001F0-7B41-4705-965B-CF817CC11191}">
      <dgm:prSet phldrT="[Text]"/>
      <dgm:spPr/>
      <dgm:t>
        <a:bodyPr/>
        <a:lstStyle/>
        <a:p>
          <a:r>
            <a:rPr lang="cs-CZ" dirty="0"/>
            <a:t>vznik paměťové stopy</a:t>
          </a:r>
        </a:p>
      </dgm:t>
    </dgm:pt>
    <dgm:pt modelId="{490BB5FA-745A-43C2-8A7A-D212E365130B}" type="parTrans" cxnId="{23AB5435-0880-4222-94D4-9A21BA480E1A}">
      <dgm:prSet/>
      <dgm:spPr/>
      <dgm:t>
        <a:bodyPr/>
        <a:lstStyle/>
        <a:p>
          <a:endParaRPr lang="cs-CZ"/>
        </a:p>
      </dgm:t>
    </dgm:pt>
    <dgm:pt modelId="{3184A105-D2A8-4368-8529-A3B7AD048B97}" type="sibTrans" cxnId="{23AB5435-0880-4222-94D4-9A21BA480E1A}">
      <dgm:prSet/>
      <dgm:spPr/>
      <dgm:t>
        <a:bodyPr/>
        <a:lstStyle/>
        <a:p>
          <a:endParaRPr lang="cs-CZ"/>
        </a:p>
      </dgm:t>
    </dgm:pt>
    <dgm:pt modelId="{3D0F31C7-DEC6-46DE-BC16-15851C1EA663}" type="pres">
      <dgm:prSet presAssocID="{F960C9DB-F398-4831-8D56-D7D513FC5F44}" presName="rootnode" presStyleCnt="0">
        <dgm:presLayoutVars>
          <dgm:chMax/>
          <dgm:chPref/>
          <dgm:dir/>
          <dgm:animLvl val="lvl"/>
        </dgm:presLayoutVars>
      </dgm:prSet>
      <dgm:spPr/>
    </dgm:pt>
    <dgm:pt modelId="{4167A1E9-2026-4275-8C15-1ABFC0E3EB13}" type="pres">
      <dgm:prSet presAssocID="{810A0471-ED3E-4576-989E-5714CC8E74C6}" presName="composite" presStyleCnt="0"/>
      <dgm:spPr/>
    </dgm:pt>
    <dgm:pt modelId="{41E19079-31D2-4AE9-B246-447269624BD9}" type="pres">
      <dgm:prSet presAssocID="{810A0471-ED3E-4576-989E-5714CC8E74C6}" presName="bentUpArrow1" presStyleLbl="alignImgPlace1" presStyleIdx="0" presStyleCnt="3"/>
      <dgm:spPr/>
    </dgm:pt>
    <dgm:pt modelId="{E9682EE0-14AF-4727-BF77-3EDF6542F58C}" type="pres">
      <dgm:prSet presAssocID="{810A0471-ED3E-4576-989E-5714CC8E74C6}" presName="ParentText" presStyleLbl="node1" presStyleIdx="0" presStyleCnt="4" custLinFactNeighborX="1599" custLinFactNeighborY="1425">
        <dgm:presLayoutVars>
          <dgm:chMax val="1"/>
          <dgm:chPref val="1"/>
          <dgm:bulletEnabled val="1"/>
        </dgm:presLayoutVars>
      </dgm:prSet>
      <dgm:spPr/>
    </dgm:pt>
    <dgm:pt modelId="{38A26C6B-0CE0-4116-8303-DCDA8FA32E70}" type="pres">
      <dgm:prSet presAssocID="{810A0471-ED3E-4576-989E-5714CC8E74C6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0AFC6953-F6B1-4DBD-ADB9-ACFC9A108D3C}" type="pres">
      <dgm:prSet presAssocID="{AF1C0E1F-E524-41E8-AED0-A82B55EFD42C}" presName="sibTrans" presStyleCnt="0"/>
      <dgm:spPr/>
    </dgm:pt>
    <dgm:pt modelId="{9C313676-2FDB-4AFE-B7C0-BCB1C9F456DA}" type="pres">
      <dgm:prSet presAssocID="{72589A88-4858-43B7-ACF7-3D5D4F704BB8}" presName="composite" presStyleCnt="0"/>
      <dgm:spPr/>
    </dgm:pt>
    <dgm:pt modelId="{125973CF-D07B-4C05-B76E-5DAEDCD652E4}" type="pres">
      <dgm:prSet presAssocID="{72589A88-4858-43B7-ACF7-3D5D4F704BB8}" presName="bentUpArrow1" presStyleLbl="alignImgPlace1" presStyleIdx="1" presStyleCnt="3"/>
      <dgm:spPr/>
    </dgm:pt>
    <dgm:pt modelId="{A88B2DD3-01C1-49C3-AA04-50CD0BBF6EAA}" type="pres">
      <dgm:prSet presAssocID="{72589A88-4858-43B7-ACF7-3D5D4F704BB8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5E1B189E-49A4-4D26-BEB5-CC281470A777}" type="pres">
      <dgm:prSet presAssocID="{72589A88-4858-43B7-ACF7-3D5D4F704BB8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60151AE-DE6F-4FCC-B1F1-A5EC22D0BD5A}" type="pres">
      <dgm:prSet presAssocID="{895EB1FB-27EE-4E4E-A812-D231A5F49CF4}" presName="sibTrans" presStyleCnt="0"/>
      <dgm:spPr/>
    </dgm:pt>
    <dgm:pt modelId="{8078C59C-0651-4516-88F8-2230973674A2}" type="pres">
      <dgm:prSet presAssocID="{0A0A7BF5-FAD0-43BD-BCAA-E15060DAD07F}" presName="composite" presStyleCnt="0"/>
      <dgm:spPr/>
    </dgm:pt>
    <dgm:pt modelId="{05578EBB-E381-4B5B-A4FE-B5514F2A4EFC}" type="pres">
      <dgm:prSet presAssocID="{0A0A7BF5-FAD0-43BD-BCAA-E15060DAD07F}" presName="bentUpArrow1" presStyleLbl="alignImgPlace1" presStyleIdx="2" presStyleCnt="3"/>
      <dgm:spPr/>
    </dgm:pt>
    <dgm:pt modelId="{126B66A7-2BB5-4935-ABA5-E31759AF3E9B}" type="pres">
      <dgm:prSet presAssocID="{0A0A7BF5-FAD0-43BD-BCAA-E15060DAD07F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769E1142-3A77-441A-9066-EEF8D8CDE50A}" type="pres">
      <dgm:prSet presAssocID="{0A0A7BF5-FAD0-43BD-BCAA-E15060DAD07F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858071ED-36FE-42C0-9B6B-E86E2B74CEF2}" type="pres">
      <dgm:prSet presAssocID="{BF347DBB-E8CF-4FAE-8B36-A06086D559EE}" presName="sibTrans" presStyleCnt="0"/>
      <dgm:spPr/>
    </dgm:pt>
    <dgm:pt modelId="{9AF2FEA8-3E64-4AA9-BAA5-CAA1D11EE1E4}" type="pres">
      <dgm:prSet presAssocID="{B6E5A476-C1CE-4174-B313-C54D1D4776FF}" presName="composite" presStyleCnt="0"/>
      <dgm:spPr/>
    </dgm:pt>
    <dgm:pt modelId="{CD962DF0-E741-411F-BA7F-BE17F903A10C}" type="pres">
      <dgm:prSet presAssocID="{B6E5A476-C1CE-4174-B313-C54D1D4776FF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435E7C01-7AA0-4EDD-904C-0DE50028E2A7}" type="presOf" srcId="{AA025758-91D6-435C-93A2-A5A4EE2AED3E}" destId="{769E1142-3A77-441A-9066-EEF8D8CDE50A}" srcOrd="0" destOrd="1" presId="urn:microsoft.com/office/officeart/2005/8/layout/StepDownProcess"/>
    <dgm:cxn modelId="{03873A14-5BFB-42B8-B2BA-F68538334D8D}" srcId="{0A0A7BF5-FAD0-43BD-BCAA-E15060DAD07F}" destId="{AA025758-91D6-435C-93A2-A5A4EE2AED3E}" srcOrd="1" destOrd="0" parTransId="{55CD59BC-5751-4AFB-9088-D3C243FF7B40}" sibTransId="{455E2D8B-2E2F-44BA-B1F2-D0727A7DAB51}"/>
    <dgm:cxn modelId="{BF71A015-26A9-4B95-B9AA-12D932A28E62}" type="presOf" srcId="{F960C9DB-F398-4831-8D56-D7D513FC5F44}" destId="{3D0F31C7-DEC6-46DE-BC16-15851C1EA663}" srcOrd="0" destOrd="0" presId="urn:microsoft.com/office/officeart/2005/8/layout/StepDownProcess"/>
    <dgm:cxn modelId="{C4667B2F-CAE0-41B4-A936-6A1AEF5764EA}" srcId="{0A0A7BF5-FAD0-43BD-BCAA-E15060DAD07F}" destId="{AFDA8066-AFF2-4E2C-86FC-DCCE2C648EA4}" srcOrd="0" destOrd="0" parTransId="{FB8B0974-088A-4909-952F-2412B06A247C}" sibTransId="{0034B7FB-43FF-4D21-A9E3-31DB3DACB503}"/>
    <dgm:cxn modelId="{E25FEC2F-A9AE-4D6A-AFBA-C852CCEE28B9}" type="presOf" srcId="{72589A88-4858-43B7-ACF7-3D5D4F704BB8}" destId="{A88B2DD3-01C1-49C3-AA04-50CD0BBF6EAA}" srcOrd="0" destOrd="0" presId="urn:microsoft.com/office/officeart/2005/8/layout/StepDownProcess"/>
    <dgm:cxn modelId="{23AB5435-0880-4222-94D4-9A21BA480E1A}" srcId="{810A0471-ED3E-4576-989E-5714CC8E74C6}" destId="{5DD001F0-7B41-4705-965B-CF817CC11191}" srcOrd="1" destOrd="0" parTransId="{490BB5FA-745A-43C2-8A7A-D212E365130B}" sibTransId="{3184A105-D2A8-4368-8529-A3B7AD048B97}"/>
    <dgm:cxn modelId="{D5938E5F-4D7A-443D-8EE6-48E3615D021A}" type="presOf" srcId="{AFDA8066-AFF2-4E2C-86FC-DCCE2C648EA4}" destId="{769E1142-3A77-441A-9066-EEF8D8CDE50A}" srcOrd="0" destOrd="0" presId="urn:microsoft.com/office/officeart/2005/8/layout/StepDownProcess"/>
    <dgm:cxn modelId="{39702751-E2FB-4254-A100-B4D3CE7B8754}" srcId="{F960C9DB-F398-4831-8D56-D7D513FC5F44}" destId="{B6E5A476-C1CE-4174-B313-C54D1D4776FF}" srcOrd="3" destOrd="0" parTransId="{CE49A5AE-9921-4A1E-837D-FA88DBD50851}" sibTransId="{A2C98B31-FD47-46FA-B165-D2771D80B3FC}"/>
    <dgm:cxn modelId="{2F072A72-DFF6-4002-BF9D-789BE3EC9D4D}" srcId="{810A0471-ED3E-4576-989E-5714CC8E74C6}" destId="{85E1F5B4-4825-430E-BAE9-863D8024917E}" srcOrd="0" destOrd="0" parTransId="{388B0306-B352-47B5-8786-E6B9041E49BC}" sibTransId="{77BD130F-2F9B-48CC-9B0C-F7693B74370E}"/>
    <dgm:cxn modelId="{16FE7A7B-808D-491D-9849-FD4C41E20EB9}" type="presOf" srcId="{85E1F5B4-4825-430E-BAE9-863D8024917E}" destId="{38A26C6B-0CE0-4116-8303-DCDA8FA32E70}" srcOrd="0" destOrd="0" presId="urn:microsoft.com/office/officeart/2005/8/layout/StepDownProcess"/>
    <dgm:cxn modelId="{55D4C295-554B-4714-80F3-EF6E907A128D}" type="presOf" srcId="{0A0A7BF5-FAD0-43BD-BCAA-E15060DAD07F}" destId="{126B66A7-2BB5-4935-ABA5-E31759AF3E9B}" srcOrd="0" destOrd="0" presId="urn:microsoft.com/office/officeart/2005/8/layout/StepDownProcess"/>
    <dgm:cxn modelId="{527FC79B-F41B-4A43-9061-ADF38D7F3B25}" srcId="{F960C9DB-F398-4831-8D56-D7D513FC5F44}" destId="{72589A88-4858-43B7-ACF7-3D5D4F704BB8}" srcOrd="1" destOrd="0" parTransId="{7D95A121-E306-4B86-9811-85645D10F0B6}" sibTransId="{895EB1FB-27EE-4E4E-A812-D231A5F49CF4}"/>
    <dgm:cxn modelId="{F26B80B0-C9F5-49F6-8658-680D866A341B}" type="presOf" srcId="{B6E5A476-C1CE-4174-B313-C54D1D4776FF}" destId="{CD962DF0-E741-411F-BA7F-BE17F903A10C}" srcOrd="0" destOrd="0" presId="urn:microsoft.com/office/officeart/2005/8/layout/StepDownProcess"/>
    <dgm:cxn modelId="{F9DEB4B0-03B8-4A20-B8EA-A558BFB4BBC9}" srcId="{72589A88-4858-43B7-ACF7-3D5D4F704BB8}" destId="{4E9EE891-A72B-4E8A-9A04-D2DE5A9D428F}" srcOrd="0" destOrd="0" parTransId="{F38A7BC7-95A7-4744-9701-723068378A7F}" sibTransId="{31A82BC1-0052-46B4-A8A0-539B69407239}"/>
    <dgm:cxn modelId="{1EECABB1-5BF6-4B38-A4B9-0E97ED8209D4}" type="presOf" srcId="{5DD001F0-7B41-4705-965B-CF817CC11191}" destId="{38A26C6B-0CE0-4116-8303-DCDA8FA32E70}" srcOrd="0" destOrd="1" presId="urn:microsoft.com/office/officeart/2005/8/layout/StepDownProcess"/>
    <dgm:cxn modelId="{E7AE4DD9-B42F-43A2-9244-C2A671339F2B}" type="presOf" srcId="{810A0471-ED3E-4576-989E-5714CC8E74C6}" destId="{E9682EE0-14AF-4727-BF77-3EDF6542F58C}" srcOrd="0" destOrd="0" presId="urn:microsoft.com/office/officeart/2005/8/layout/StepDownProcess"/>
    <dgm:cxn modelId="{ABFB56E1-4A2F-4B2F-98F8-5347FC8A005E}" srcId="{F960C9DB-F398-4831-8D56-D7D513FC5F44}" destId="{0A0A7BF5-FAD0-43BD-BCAA-E15060DAD07F}" srcOrd="2" destOrd="0" parTransId="{0ECDAE8B-BBDF-4B22-88D3-26A6295508F8}" sibTransId="{BF347DBB-E8CF-4FAE-8B36-A06086D559EE}"/>
    <dgm:cxn modelId="{6A51E8E3-9A0D-4821-9EC2-1724C7E14F82}" type="presOf" srcId="{4E9EE891-A72B-4E8A-9A04-D2DE5A9D428F}" destId="{5E1B189E-49A4-4D26-BEB5-CC281470A777}" srcOrd="0" destOrd="0" presId="urn:microsoft.com/office/officeart/2005/8/layout/StepDownProcess"/>
    <dgm:cxn modelId="{C2309AF3-182E-4F82-BF29-F8ECA3F9D273}" srcId="{F960C9DB-F398-4831-8D56-D7D513FC5F44}" destId="{810A0471-ED3E-4576-989E-5714CC8E74C6}" srcOrd="0" destOrd="0" parTransId="{7DA779E9-AB97-4576-AC53-C457644D9439}" sibTransId="{AF1C0E1F-E524-41E8-AED0-A82B55EFD42C}"/>
    <dgm:cxn modelId="{C07450E6-5946-4369-96CA-8DB8DE618BCC}" type="presParOf" srcId="{3D0F31C7-DEC6-46DE-BC16-15851C1EA663}" destId="{4167A1E9-2026-4275-8C15-1ABFC0E3EB13}" srcOrd="0" destOrd="0" presId="urn:microsoft.com/office/officeart/2005/8/layout/StepDownProcess"/>
    <dgm:cxn modelId="{603C6FD5-5BED-4DA0-B97D-FB277455EECA}" type="presParOf" srcId="{4167A1E9-2026-4275-8C15-1ABFC0E3EB13}" destId="{41E19079-31D2-4AE9-B246-447269624BD9}" srcOrd="0" destOrd="0" presId="urn:microsoft.com/office/officeart/2005/8/layout/StepDownProcess"/>
    <dgm:cxn modelId="{83B62457-01C4-41A2-9E3A-FCC9AA720410}" type="presParOf" srcId="{4167A1E9-2026-4275-8C15-1ABFC0E3EB13}" destId="{E9682EE0-14AF-4727-BF77-3EDF6542F58C}" srcOrd="1" destOrd="0" presId="urn:microsoft.com/office/officeart/2005/8/layout/StepDownProcess"/>
    <dgm:cxn modelId="{64CE78B6-4314-4E33-8B06-8508A10B7E01}" type="presParOf" srcId="{4167A1E9-2026-4275-8C15-1ABFC0E3EB13}" destId="{38A26C6B-0CE0-4116-8303-DCDA8FA32E70}" srcOrd="2" destOrd="0" presId="urn:microsoft.com/office/officeart/2005/8/layout/StepDownProcess"/>
    <dgm:cxn modelId="{B45422EE-C4E3-4189-B299-7E6409B5301C}" type="presParOf" srcId="{3D0F31C7-DEC6-46DE-BC16-15851C1EA663}" destId="{0AFC6953-F6B1-4DBD-ADB9-ACFC9A108D3C}" srcOrd="1" destOrd="0" presId="urn:microsoft.com/office/officeart/2005/8/layout/StepDownProcess"/>
    <dgm:cxn modelId="{CD93ABA1-5319-4F8E-9FF8-7ECE71C5E285}" type="presParOf" srcId="{3D0F31C7-DEC6-46DE-BC16-15851C1EA663}" destId="{9C313676-2FDB-4AFE-B7C0-BCB1C9F456DA}" srcOrd="2" destOrd="0" presId="urn:microsoft.com/office/officeart/2005/8/layout/StepDownProcess"/>
    <dgm:cxn modelId="{6AA87235-FE82-4249-944A-4BAEF1691F35}" type="presParOf" srcId="{9C313676-2FDB-4AFE-B7C0-BCB1C9F456DA}" destId="{125973CF-D07B-4C05-B76E-5DAEDCD652E4}" srcOrd="0" destOrd="0" presId="urn:microsoft.com/office/officeart/2005/8/layout/StepDownProcess"/>
    <dgm:cxn modelId="{298D3C6D-AB6B-4094-AB71-E01A569AC64D}" type="presParOf" srcId="{9C313676-2FDB-4AFE-B7C0-BCB1C9F456DA}" destId="{A88B2DD3-01C1-49C3-AA04-50CD0BBF6EAA}" srcOrd="1" destOrd="0" presId="urn:microsoft.com/office/officeart/2005/8/layout/StepDownProcess"/>
    <dgm:cxn modelId="{55929849-6137-4DC2-9821-3DD4CF3452EA}" type="presParOf" srcId="{9C313676-2FDB-4AFE-B7C0-BCB1C9F456DA}" destId="{5E1B189E-49A4-4D26-BEB5-CC281470A777}" srcOrd="2" destOrd="0" presId="urn:microsoft.com/office/officeart/2005/8/layout/StepDownProcess"/>
    <dgm:cxn modelId="{82E8FB74-2DE4-4056-B2D1-268FE7A2D283}" type="presParOf" srcId="{3D0F31C7-DEC6-46DE-BC16-15851C1EA663}" destId="{460151AE-DE6F-4FCC-B1F1-A5EC22D0BD5A}" srcOrd="3" destOrd="0" presId="urn:microsoft.com/office/officeart/2005/8/layout/StepDownProcess"/>
    <dgm:cxn modelId="{DFFFAE1E-9CE3-493E-96D5-12D299632CD4}" type="presParOf" srcId="{3D0F31C7-DEC6-46DE-BC16-15851C1EA663}" destId="{8078C59C-0651-4516-88F8-2230973674A2}" srcOrd="4" destOrd="0" presId="urn:microsoft.com/office/officeart/2005/8/layout/StepDownProcess"/>
    <dgm:cxn modelId="{4A065FB9-EC02-4157-BE60-9BE2C3881EEA}" type="presParOf" srcId="{8078C59C-0651-4516-88F8-2230973674A2}" destId="{05578EBB-E381-4B5B-A4FE-B5514F2A4EFC}" srcOrd="0" destOrd="0" presId="urn:microsoft.com/office/officeart/2005/8/layout/StepDownProcess"/>
    <dgm:cxn modelId="{E7991683-DA1A-4A1D-8783-ABCCE7B99F15}" type="presParOf" srcId="{8078C59C-0651-4516-88F8-2230973674A2}" destId="{126B66A7-2BB5-4935-ABA5-E31759AF3E9B}" srcOrd="1" destOrd="0" presId="urn:microsoft.com/office/officeart/2005/8/layout/StepDownProcess"/>
    <dgm:cxn modelId="{C5BE7003-299C-4E04-BF45-8156227FAB85}" type="presParOf" srcId="{8078C59C-0651-4516-88F8-2230973674A2}" destId="{769E1142-3A77-441A-9066-EEF8D8CDE50A}" srcOrd="2" destOrd="0" presId="urn:microsoft.com/office/officeart/2005/8/layout/StepDownProcess"/>
    <dgm:cxn modelId="{5AA5E034-3D5F-48B7-A87B-F22A0D14708F}" type="presParOf" srcId="{3D0F31C7-DEC6-46DE-BC16-15851C1EA663}" destId="{858071ED-36FE-42C0-9B6B-E86E2B74CEF2}" srcOrd="5" destOrd="0" presId="urn:microsoft.com/office/officeart/2005/8/layout/StepDownProcess"/>
    <dgm:cxn modelId="{7BA46DA8-3C9F-43D6-8509-E316365E9323}" type="presParOf" srcId="{3D0F31C7-DEC6-46DE-BC16-15851C1EA663}" destId="{9AF2FEA8-3E64-4AA9-BAA5-CAA1D11EE1E4}" srcOrd="6" destOrd="0" presId="urn:microsoft.com/office/officeart/2005/8/layout/StepDownProcess"/>
    <dgm:cxn modelId="{8116BEF6-E8FE-4567-B9B1-58051AC551E2}" type="presParOf" srcId="{9AF2FEA8-3E64-4AA9-BAA5-CAA1D11EE1E4}" destId="{CD962DF0-E741-411F-BA7F-BE17F903A10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09EF66-F6F3-4FBE-A5D5-C76B3D91E4C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8F16F88-4BD0-4CC3-8B79-B25CCD0614CD}">
      <dgm:prSet phldrT="[Text]"/>
      <dgm:spPr/>
      <dgm:t>
        <a:bodyPr/>
        <a:lstStyle/>
        <a:p>
          <a:r>
            <a:rPr lang="cs-CZ" dirty="0"/>
            <a:t>DRUHY PAMĚTI</a:t>
          </a:r>
        </a:p>
      </dgm:t>
    </dgm:pt>
    <dgm:pt modelId="{B0C37CB7-6770-49D6-A011-0231CF22D954}" type="parTrans" cxnId="{A4074F4F-A32A-45C6-A115-E3BA6280CF27}">
      <dgm:prSet/>
      <dgm:spPr/>
      <dgm:t>
        <a:bodyPr/>
        <a:lstStyle/>
        <a:p>
          <a:endParaRPr lang="cs-CZ"/>
        </a:p>
      </dgm:t>
    </dgm:pt>
    <dgm:pt modelId="{5BAF241C-EF57-48F7-B6A2-7E7BB514DAB6}" type="sibTrans" cxnId="{A4074F4F-A32A-45C6-A115-E3BA6280CF27}">
      <dgm:prSet/>
      <dgm:spPr/>
      <dgm:t>
        <a:bodyPr/>
        <a:lstStyle/>
        <a:p>
          <a:endParaRPr lang="cs-CZ"/>
        </a:p>
      </dgm:t>
    </dgm:pt>
    <dgm:pt modelId="{222CDF03-7B24-4F39-8013-BC021FE638FC}">
      <dgm:prSet phldrT="[Text]"/>
      <dgm:spPr/>
      <dgm:t>
        <a:bodyPr/>
        <a:lstStyle/>
        <a:p>
          <a:r>
            <a:rPr lang="cs-CZ" dirty="0"/>
            <a:t>KRÁTKODOBÁ</a:t>
          </a:r>
        </a:p>
      </dgm:t>
    </dgm:pt>
    <dgm:pt modelId="{4EFD3EE6-E3B5-47F3-9520-C4C8A6137884}" type="parTrans" cxnId="{901BEFF0-E8AD-4E48-AD35-B4B21754A51F}">
      <dgm:prSet/>
      <dgm:spPr/>
      <dgm:t>
        <a:bodyPr/>
        <a:lstStyle/>
        <a:p>
          <a:endParaRPr lang="cs-CZ"/>
        </a:p>
      </dgm:t>
    </dgm:pt>
    <dgm:pt modelId="{B94D7FD8-C6EA-461D-B480-0E5338327564}" type="sibTrans" cxnId="{901BEFF0-E8AD-4E48-AD35-B4B21754A51F}">
      <dgm:prSet/>
      <dgm:spPr/>
      <dgm:t>
        <a:bodyPr/>
        <a:lstStyle/>
        <a:p>
          <a:endParaRPr lang="cs-CZ"/>
        </a:p>
      </dgm:t>
    </dgm:pt>
    <dgm:pt modelId="{E5F60883-03A6-4E14-849C-35D13B0F974B}">
      <dgm:prSet phldrT="[Text]"/>
      <dgm:spPr/>
      <dgm:t>
        <a:bodyPr/>
        <a:lstStyle/>
        <a:p>
          <a:r>
            <a:rPr lang="cs-CZ" dirty="0"/>
            <a:t>DLOUHODOBÁ</a:t>
          </a:r>
        </a:p>
      </dgm:t>
    </dgm:pt>
    <dgm:pt modelId="{B08DD144-6B15-42A0-BBA0-CD7D050E38E0}" type="parTrans" cxnId="{F530DBEA-CAA6-4035-B17B-1369628FF29B}">
      <dgm:prSet/>
      <dgm:spPr/>
      <dgm:t>
        <a:bodyPr/>
        <a:lstStyle/>
        <a:p>
          <a:endParaRPr lang="cs-CZ"/>
        </a:p>
      </dgm:t>
    </dgm:pt>
    <dgm:pt modelId="{B0C58E1D-9D5C-47DA-949F-C02891060967}" type="sibTrans" cxnId="{F530DBEA-CAA6-4035-B17B-1369628FF29B}">
      <dgm:prSet/>
      <dgm:spPr/>
      <dgm:t>
        <a:bodyPr/>
        <a:lstStyle/>
        <a:p>
          <a:endParaRPr lang="cs-CZ"/>
        </a:p>
      </dgm:t>
    </dgm:pt>
    <dgm:pt modelId="{8D238841-DDF5-427D-A13F-B4E7050837D6}">
      <dgm:prSet/>
      <dgm:spPr/>
      <dgm:t>
        <a:bodyPr/>
        <a:lstStyle/>
        <a:p>
          <a:r>
            <a:rPr lang="cs-CZ" dirty="0"/>
            <a:t>EXPILICITNÍ</a:t>
          </a:r>
        </a:p>
      </dgm:t>
    </dgm:pt>
    <dgm:pt modelId="{B0809150-4086-431E-986A-BFF76E59A052}" type="parTrans" cxnId="{021CA304-5A8B-4A87-88FE-C70CBD0608E4}">
      <dgm:prSet/>
      <dgm:spPr/>
      <dgm:t>
        <a:bodyPr/>
        <a:lstStyle/>
        <a:p>
          <a:endParaRPr lang="cs-CZ"/>
        </a:p>
      </dgm:t>
    </dgm:pt>
    <dgm:pt modelId="{7AC49153-C528-4E0B-B296-6D6EC028E796}" type="sibTrans" cxnId="{021CA304-5A8B-4A87-88FE-C70CBD0608E4}">
      <dgm:prSet/>
      <dgm:spPr/>
      <dgm:t>
        <a:bodyPr/>
        <a:lstStyle/>
        <a:p>
          <a:endParaRPr lang="cs-CZ"/>
        </a:p>
      </dgm:t>
    </dgm:pt>
    <dgm:pt modelId="{AC2140C9-53C8-40E4-AD71-20CA226E4148}">
      <dgm:prSet/>
      <dgm:spPr/>
      <dgm:t>
        <a:bodyPr/>
        <a:lstStyle/>
        <a:p>
          <a:r>
            <a:rPr lang="cs-CZ" dirty="0"/>
            <a:t>IMPLICITNÍ</a:t>
          </a:r>
        </a:p>
      </dgm:t>
    </dgm:pt>
    <dgm:pt modelId="{29464B50-DD7A-4D62-81A1-F2D755C96045}" type="parTrans" cxnId="{4FE3E2C7-A7A2-4D9D-8352-ADAB07C55FD8}">
      <dgm:prSet/>
      <dgm:spPr/>
      <dgm:t>
        <a:bodyPr/>
        <a:lstStyle/>
        <a:p>
          <a:endParaRPr lang="cs-CZ"/>
        </a:p>
      </dgm:t>
    </dgm:pt>
    <dgm:pt modelId="{F7258504-5FE4-4D03-9A1C-88AC665739FD}" type="sibTrans" cxnId="{4FE3E2C7-A7A2-4D9D-8352-ADAB07C55FD8}">
      <dgm:prSet/>
      <dgm:spPr/>
      <dgm:t>
        <a:bodyPr/>
        <a:lstStyle/>
        <a:p>
          <a:endParaRPr lang="cs-CZ"/>
        </a:p>
      </dgm:t>
    </dgm:pt>
    <dgm:pt modelId="{2C0A1935-796F-4F67-A2A0-6516D4EC5ACD}" type="pres">
      <dgm:prSet presAssocID="{5809EF66-F6F3-4FBE-A5D5-C76B3D91E4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D6A0602-1F41-4DEB-A40C-105E4A677C1F}" type="pres">
      <dgm:prSet presAssocID="{48F16F88-4BD0-4CC3-8B79-B25CCD0614CD}" presName="hierRoot1" presStyleCnt="0"/>
      <dgm:spPr/>
    </dgm:pt>
    <dgm:pt modelId="{DA037B39-A3C0-47CF-AC5A-32C52BCD1E47}" type="pres">
      <dgm:prSet presAssocID="{48F16F88-4BD0-4CC3-8B79-B25CCD0614CD}" presName="composite" presStyleCnt="0"/>
      <dgm:spPr/>
    </dgm:pt>
    <dgm:pt modelId="{B477B537-3F81-435A-A041-208269585459}" type="pres">
      <dgm:prSet presAssocID="{48F16F88-4BD0-4CC3-8B79-B25CCD0614CD}" presName="background" presStyleLbl="node0" presStyleIdx="0" presStyleCnt="1"/>
      <dgm:spPr/>
    </dgm:pt>
    <dgm:pt modelId="{A6366987-D99A-4363-B489-2143779397D4}" type="pres">
      <dgm:prSet presAssocID="{48F16F88-4BD0-4CC3-8B79-B25CCD0614CD}" presName="text" presStyleLbl="fgAcc0" presStyleIdx="0" presStyleCnt="1">
        <dgm:presLayoutVars>
          <dgm:chPref val="3"/>
        </dgm:presLayoutVars>
      </dgm:prSet>
      <dgm:spPr/>
    </dgm:pt>
    <dgm:pt modelId="{4FC7BE06-911E-474E-B0BE-475B88009715}" type="pres">
      <dgm:prSet presAssocID="{48F16F88-4BD0-4CC3-8B79-B25CCD0614CD}" presName="hierChild2" presStyleCnt="0"/>
      <dgm:spPr/>
    </dgm:pt>
    <dgm:pt modelId="{9D26C456-A0F4-4180-A3D3-FDEE6093DFBD}" type="pres">
      <dgm:prSet presAssocID="{4EFD3EE6-E3B5-47F3-9520-C4C8A6137884}" presName="Name10" presStyleLbl="parChTrans1D2" presStyleIdx="0" presStyleCnt="2"/>
      <dgm:spPr/>
    </dgm:pt>
    <dgm:pt modelId="{2CC9DBB8-11C1-406B-8A2E-3F9F9FC4323D}" type="pres">
      <dgm:prSet presAssocID="{222CDF03-7B24-4F39-8013-BC021FE638FC}" presName="hierRoot2" presStyleCnt="0"/>
      <dgm:spPr/>
    </dgm:pt>
    <dgm:pt modelId="{557C1B3D-9860-476A-B82F-95288D451377}" type="pres">
      <dgm:prSet presAssocID="{222CDF03-7B24-4F39-8013-BC021FE638FC}" presName="composite2" presStyleCnt="0"/>
      <dgm:spPr/>
    </dgm:pt>
    <dgm:pt modelId="{703119A0-DBB4-4BAE-B8F1-FE6867332BD5}" type="pres">
      <dgm:prSet presAssocID="{222CDF03-7B24-4F39-8013-BC021FE638FC}" presName="background2" presStyleLbl="node2" presStyleIdx="0" presStyleCnt="2"/>
      <dgm:spPr/>
    </dgm:pt>
    <dgm:pt modelId="{27B4B752-4FAC-4095-BB51-B13FD7F55ED0}" type="pres">
      <dgm:prSet presAssocID="{222CDF03-7B24-4F39-8013-BC021FE638FC}" presName="text2" presStyleLbl="fgAcc2" presStyleIdx="0" presStyleCnt="2">
        <dgm:presLayoutVars>
          <dgm:chPref val="3"/>
        </dgm:presLayoutVars>
      </dgm:prSet>
      <dgm:spPr/>
    </dgm:pt>
    <dgm:pt modelId="{E2708B7B-F84A-4870-A449-F4550DAABCDC}" type="pres">
      <dgm:prSet presAssocID="{222CDF03-7B24-4F39-8013-BC021FE638FC}" presName="hierChild3" presStyleCnt="0"/>
      <dgm:spPr/>
    </dgm:pt>
    <dgm:pt modelId="{D66621EB-2263-4B71-BEDC-375235172925}" type="pres">
      <dgm:prSet presAssocID="{B08DD144-6B15-42A0-BBA0-CD7D050E38E0}" presName="Name10" presStyleLbl="parChTrans1D2" presStyleIdx="1" presStyleCnt="2"/>
      <dgm:spPr/>
    </dgm:pt>
    <dgm:pt modelId="{6FD40A11-EEB6-4123-AF6C-9CA2914CEBA3}" type="pres">
      <dgm:prSet presAssocID="{E5F60883-03A6-4E14-849C-35D13B0F974B}" presName="hierRoot2" presStyleCnt="0"/>
      <dgm:spPr/>
    </dgm:pt>
    <dgm:pt modelId="{615E57C9-DC68-4050-93BD-28E0ACCB774D}" type="pres">
      <dgm:prSet presAssocID="{E5F60883-03A6-4E14-849C-35D13B0F974B}" presName="composite2" presStyleCnt="0"/>
      <dgm:spPr/>
    </dgm:pt>
    <dgm:pt modelId="{A551E50E-F94D-4A58-8DDC-8136FE2EF02D}" type="pres">
      <dgm:prSet presAssocID="{E5F60883-03A6-4E14-849C-35D13B0F974B}" presName="background2" presStyleLbl="node2" presStyleIdx="1" presStyleCnt="2"/>
      <dgm:spPr/>
    </dgm:pt>
    <dgm:pt modelId="{A7C89554-C6CD-4223-A846-B42807D202D8}" type="pres">
      <dgm:prSet presAssocID="{E5F60883-03A6-4E14-849C-35D13B0F974B}" presName="text2" presStyleLbl="fgAcc2" presStyleIdx="1" presStyleCnt="2">
        <dgm:presLayoutVars>
          <dgm:chPref val="3"/>
        </dgm:presLayoutVars>
      </dgm:prSet>
      <dgm:spPr/>
    </dgm:pt>
    <dgm:pt modelId="{F4D6A23B-57CB-4788-AE28-8AE2DE24D798}" type="pres">
      <dgm:prSet presAssocID="{E5F60883-03A6-4E14-849C-35D13B0F974B}" presName="hierChild3" presStyleCnt="0"/>
      <dgm:spPr/>
    </dgm:pt>
    <dgm:pt modelId="{A2F3C51A-8688-4042-A6E6-B88CA949529B}" type="pres">
      <dgm:prSet presAssocID="{B0809150-4086-431E-986A-BFF76E59A052}" presName="Name17" presStyleLbl="parChTrans1D3" presStyleIdx="0" presStyleCnt="2"/>
      <dgm:spPr/>
    </dgm:pt>
    <dgm:pt modelId="{7E7BF6E7-2DE7-4ECF-B9EC-D7F5348DCE51}" type="pres">
      <dgm:prSet presAssocID="{8D238841-DDF5-427D-A13F-B4E7050837D6}" presName="hierRoot3" presStyleCnt="0"/>
      <dgm:spPr/>
    </dgm:pt>
    <dgm:pt modelId="{3D9CC273-4F69-4B48-A5DD-23B42CEF1871}" type="pres">
      <dgm:prSet presAssocID="{8D238841-DDF5-427D-A13F-B4E7050837D6}" presName="composite3" presStyleCnt="0"/>
      <dgm:spPr/>
    </dgm:pt>
    <dgm:pt modelId="{062F3790-CC22-4976-9635-A52F43B1A6A5}" type="pres">
      <dgm:prSet presAssocID="{8D238841-DDF5-427D-A13F-B4E7050837D6}" presName="background3" presStyleLbl="node3" presStyleIdx="0" presStyleCnt="2"/>
      <dgm:spPr/>
    </dgm:pt>
    <dgm:pt modelId="{2C52A2E4-381E-43FE-9D31-D05EF53529D4}" type="pres">
      <dgm:prSet presAssocID="{8D238841-DDF5-427D-A13F-B4E7050837D6}" presName="text3" presStyleLbl="fgAcc3" presStyleIdx="0" presStyleCnt="2">
        <dgm:presLayoutVars>
          <dgm:chPref val="3"/>
        </dgm:presLayoutVars>
      </dgm:prSet>
      <dgm:spPr/>
    </dgm:pt>
    <dgm:pt modelId="{18AAD7A8-CB4A-418C-BD39-CFF2A8314D2E}" type="pres">
      <dgm:prSet presAssocID="{8D238841-DDF5-427D-A13F-B4E7050837D6}" presName="hierChild4" presStyleCnt="0"/>
      <dgm:spPr/>
    </dgm:pt>
    <dgm:pt modelId="{D605A5A2-B0FF-447E-8E61-0E3869B2A683}" type="pres">
      <dgm:prSet presAssocID="{29464B50-DD7A-4D62-81A1-F2D755C96045}" presName="Name17" presStyleLbl="parChTrans1D3" presStyleIdx="1" presStyleCnt="2"/>
      <dgm:spPr/>
    </dgm:pt>
    <dgm:pt modelId="{5737D6BB-8F16-4FA5-8725-AEB7653F0E2B}" type="pres">
      <dgm:prSet presAssocID="{AC2140C9-53C8-40E4-AD71-20CA226E4148}" presName="hierRoot3" presStyleCnt="0"/>
      <dgm:spPr/>
    </dgm:pt>
    <dgm:pt modelId="{7CAA0F18-9F65-4750-BDFA-55ABC8DA7422}" type="pres">
      <dgm:prSet presAssocID="{AC2140C9-53C8-40E4-AD71-20CA226E4148}" presName="composite3" presStyleCnt="0"/>
      <dgm:spPr/>
    </dgm:pt>
    <dgm:pt modelId="{AD6338C8-BDAA-4CF2-8467-F5A9E1E9D54B}" type="pres">
      <dgm:prSet presAssocID="{AC2140C9-53C8-40E4-AD71-20CA226E4148}" presName="background3" presStyleLbl="node3" presStyleIdx="1" presStyleCnt="2"/>
      <dgm:spPr/>
    </dgm:pt>
    <dgm:pt modelId="{EBD27E59-EC7B-4C6D-860F-27A4CCD14B97}" type="pres">
      <dgm:prSet presAssocID="{AC2140C9-53C8-40E4-AD71-20CA226E4148}" presName="text3" presStyleLbl="fgAcc3" presStyleIdx="1" presStyleCnt="2">
        <dgm:presLayoutVars>
          <dgm:chPref val="3"/>
        </dgm:presLayoutVars>
      </dgm:prSet>
      <dgm:spPr/>
    </dgm:pt>
    <dgm:pt modelId="{3BB0862B-6EA8-4176-8479-B7F88058A64D}" type="pres">
      <dgm:prSet presAssocID="{AC2140C9-53C8-40E4-AD71-20CA226E4148}" presName="hierChild4" presStyleCnt="0"/>
      <dgm:spPr/>
    </dgm:pt>
  </dgm:ptLst>
  <dgm:cxnLst>
    <dgm:cxn modelId="{021CA304-5A8B-4A87-88FE-C70CBD0608E4}" srcId="{E5F60883-03A6-4E14-849C-35D13B0F974B}" destId="{8D238841-DDF5-427D-A13F-B4E7050837D6}" srcOrd="0" destOrd="0" parTransId="{B0809150-4086-431E-986A-BFF76E59A052}" sibTransId="{7AC49153-C528-4E0B-B296-6D6EC028E796}"/>
    <dgm:cxn modelId="{65D85915-85A1-40A5-9CE0-32180AAC5E5F}" type="presOf" srcId="{48F16F88-4BD0-4CC3-8B79-B25CCD0614CD}" destId="{A6366987-D99A-4363-B489-2143779397D4}" srcOrd="0" destOrd="0" presId="urn:microsoft.com/office/officeart/2005/8/layout/hierarchy1"/>
    <dgm:cxn modelId="{9A8A0B21-8165-4C64-BC57-C002A1E4A2AB}" type="presOf" srcId="{B0809150-4086-431E-986A-BFF76E59A052}" destId="{A2F3C51A-8688-4042-A6E6-B88CA949529B}" srcOrd="0" destOrd="0" presId="urn:microsoft.com/office/officeart/2005/8/layout/hierarchy1"/>
    <dgm:cxn modelId="{86B7862C-E045-4B73-AFC9-3D88435BE52E}" type="presOf" srcId="{222CDF03-7B24-4F39-8013-BC021FE638FC}" destId="{27B4B752-4FAC-4095-BB51-B13FD7F55ED0}" srcOrd="0" destOrd="0" presId="urn:microsoft.com/office/officeart/2005/8/layout/hierarchy1"/>
    <dgm:cxn modelId="{31574C3B-7E31-499C-A34D-BA385FBCD2A3}" type="presOf" srcId="{4EFD3EE6-E3B5-47F3-9520-C4C8A6137884}" destId="{9D26C456-A0F4-4180-A3D3-FDEE6093DFBD}" srcOrd="0" destOrd="0" presId="urn:microsoft.com/office/officeart/2005/8/layout/hierarchy1"/>
    <dgm:cxn modelId="{84B24F44-1DF4-4C0B-9693-09B38016E9CA}" type="presOf" srcId="{8D238841-DDF5-427D-A13F-B4E7050837D6}" destId="{2C52A2E4-381E-43FE-9D31-D05EF53529D4}" srcOrd="0" destOrd="0" presId="urn:microsoft.com/office/officeart/2005/8/layout/hierarchy1"/>
    <dgm:cxn modelId="{A4074F4F-A32A-45C6-A115-E3BA6280CF27}" srcId="{5809EF66-F6F3-4FBE-A5D5-C76B3D91E4CC}" destId="{48F16F88-4BD0-4CC3-8B79-B25CCD0614CD}" srcOrd="0" destOrd="0" parTransId="{B0C37CB7-6770-49D6-A011-0231CF22D954}" sibTransId="{5BAF241C-EF57-48F7-B6A2-7E7BB514DAB6}"/>
    <dgm:cxn modelId="{8C8ED256-8BD5-44EA-A9BB-124E25305DAE}" type="presOf" srcId="{AC2140C9-53C8-40E4-AD71-20CA226E4148}" destId="{EBD27E59-EC7B-4C6D-860F-27A4CCD14B97}" srcOrd="0" destOrd="0" presId="urn:microsoft.com/office/officeart/2005/8/layout/hierarchy1"/>
    <dgm:cxn modelId="{12623783-1ABE-4DB5-8BD6-19DB05A29E34}" type="presOf" srcId="{29464B50-DD7A-4D62-81A1-F2D755C96045}" destId="{D605A5A2-B0FF-447E-8E61-0E3869B2A683}" srcOrd="0" destOrd="0" presId="urn:microsoft.com/office/officeart/2005/8/layout/hierarchy1"/>
    <dgm:cxn modelId="{DA2E8890-1306-4C07-9CC1-DF0D85A71D71}" type="presOf" srcId="{E5F60883-03A6-4E14-849C-35D13B0F974B}" destId="{A7C89554-C6CD-4223-A846-B42807D202D8}" srcOrd="0" destOrd="0" presId="urn:microsoft.com/office/officeart/2005/8/layout/hierarchy1"/>
    <dgm:cxn modelId="{58E2B8C2-8199-46EA-BE23-F30BEBAF6C08}" type="presOf" srcId="{B08DD144-6B15-42A0-BBA0-CD7D050E38E0}" destId="{D66621EB-2263-4B71-BEDC-375235172925}" srcOrd="0" destOrd="0" presId="urn:microsoft.com/office/officeart/2005/8/layout/hierarchy1"/>
    <dgm:cxn modelId="{C77D8BC6-7DAF-4468-BE66-85E04986E04B}" type="presOf" srcId="{5809EF66-F6F3-4FBE-A5D5-C76B3D91E4CC}" destId="{2C0A1935-796F-4F67-A2A0-6516D4EC5ACD}" srcOrd="0" destOrd="0" presId="urn:microsoft.com/office/officeart/2005/8/layout/hierarchy1"/>
    <dgm:cxn modelId="{4FE3E2C7-A7A2-4D9D-8352-ADAB07C55FD8}" srcId="{E5F60883-03A6-4E14-849C-35D13B0F974B}" destId="{AC2140C9-53C8-40E4-AD71-20CA226E4148}" srcOrd="1" destOrd="0" parTransId="{29464B50-DD7A-4D62-81A1-F2D755C96045}" sibTransId="{F7258504-5FE4-4D03-9A1C-88AC665739FD}"/>
    <dgm:cxn modelId="{F530DBEA-CAA6-4035-B17B-1369628FF29B}" srcId="{48F16F88-4BD0-4CC3-8B79-B25CCD0614CD}" destId="{E5F60883-03A6-4E14-849C-35D13B0F974B}" srcOrd="1" destOrd="0" parTransId="{B08DD144-6B15-42A0-BBA0-CD7D050E38E0}" sibTransId="{B0C58E1D-9D5C-47DA-949F-C02891060967}"/>
    <dgm:cxn modelId="{901BEFF0-E8AD-4E48-AD35-B4B21754A51F}" srcId="{48F16F88-4BD0-4CC3-8B79-B25CCD0614CD}" destId="{222CDF03-7B24-4F39-8013-BC021FE638FC}" srcOrd="0" destOrd="0" parTransId="{4EFD3EE6-E3B5-47F3-9520-C4C8A6137884}" sibTransId="{B94D7FD8-C6EA-461D-B480-0E5338327564}"/>
    <dgm:cxn modelId="{83F60969-6542-478C-9EBC-22B3B1AE772D}" type="presParOf" srcId="{2C0A1935-796F-4F67-A2A0-6516D4EC5ACD}" destId="{ED6A0602-1F41-4DEB-A40C-105E4A677C1F}" srcOrd="0" destOrd="0" presId="urn:microsoft.com/office/officeart/2005/8/layout/hierarchy1"/>
    <dgm:cxn modelId="{7FBD2EDA-83BA-4370-A92A-26124EC5187D}" type="presParOf" srcId="{ED6A0602-1F41-4DEB-A40C-105E4A677C1F}" destId="{DA037B39-A3C0-47CF-AC5A-32C52BCD1E47}" srcOrd="0" destOrd="0" presId="urn:microsoft.com/office/officeart/2005/8/layout/hierarchy1"/>
    <dgm:cxn modelId="{EED9AB26-8961-4CEE-8D18-EB3A582132E1}" type="presParOf" srcId="{DA037B39-A3C0-47CF-AC5A-32C52BCD1E47}" destId="{B477B537-3F81-435A-A041-208269585459}" srcOrd="0" destOrd="0" presId="urn:microsoft.com/office/officeart/2005/8/layout/hierarchy1"/>
    <dgm:cxn modelId="{C3597F98-BBFA-4246-9135-D06B5027BB08}" type="presParOf" srcId="{DA037B39-A3C0-47CF-AC5A-32C52BCD1E47}" destId="{A6366987-D99A-4363-B489-2143779397D4}" srcOrd="1" destOrd="0" presId="urn:microsoft.com/office/officeart/2005/8/layout/hierarchy1"/>
    <dgm:cxn modelId="{BAD3519C-7520-4695-8D67-4E8B44D9C1C9}" type="presParOf" srcId="{ED6A0602-1F41-4DEB-A40C-105E4A677C1F}" destId="{4FC7BE06-911E-474E-B0BE-475B88009715}" srcOrd="1" destOrd="0" presId="urn:microsoft.com/office/officeart/2005/8/layout/hierarchy1"/>
    <dgm:cxn modelId="{ADDA7F1C-BE22-4E90-86B0-C06AC97E6D31}" type="presParOf" srcId="{4FC7BE06-911E-474E-B0BE-475B88009715}" destId="{9D26C456-A0F4-4180-A3D3-FDEE6093DFBD}" srcOrd="0" destOrd="0" presId="urn:microsoft.com/office/officeart/2005/8/layout/hierarchy1"/>
    <dgm:cxn modelId="{8BD4EDB3-A8D9-4B3C-B827-92959FDBC139}" type="presParOf" srcId="{4FC7BE06-911E-474E-B0BE-475B88009715}" destId="{2CC9DBB8-11C1-406B-8A2E-3F9F9FC4323D}" srcOrd="1" destOrd="0" presId="urn:microsoft.com/office/officeart/2005/8/layout/hierarchy1"/>
    <dgm:cxn modelId="{B96928D5-3C66-4924-B1D5-117F11A4540A}" type="presParOf" srcId="{2CC9DBB8-11C1-406B-8A2E-3F9F9FC4323D}" destId="{557C1B3D-9860-476A-B82F-95288D451377}" srcOrd="0" destOrd="0" presId="urn:microsoft.com/office/officeart/2005/8/layout/hierarchy1"/>
    <dgm:cxn modelId="{6A985CDA-B97F-47E4-B11A-696CEABF3B20}" type="presParOf" srcId="{557C1B3D-9860-476A-B82F-95288D451377}" destId="{703119A0-DBB4-4BAE-B8F1-FE6867332BD5}" srcOrd="0" destOrd="0" presId="urn:microsoft.com/office/officeart/2005/8/layout/hierarchy1"/>
    <dgm:cxn modelId="{47FCC9E0-B0B6-424F-AE55-0BC91F0906CC}" type="presParOf" srcId="{557C1B3D-9860-476A-B82F-95288D451377}" destId="{27B4B752-4FAC-4095-BB51-B13FD7F55ED0}" srcOrd="1" destOrd="0" presId="urn:microsoft.com/office/officeart/2005/8/layout/hierarchy1"/>
    <dgm:cxn modelId="{546C22E6-C33F-4B92-B312-6075F05BBB65}" type="presParOf" srcId="{2CC9DBB8-11C1-406B-8A2E-3F9F9FC4323D}" destId="{E2708B7B-F84A-4870-A449-F4550DAABCDC}" srcOrd="1" destOrd="0" presId="urn:microsoft.com/office/officeart/2005/8/layout/hierarchy1"/>
    <dgm:cxn modelId="{96418063-1849-4FE6-AEC3-1DA4EEEA3B17}" type="presParOf" srcId="{4FC7BE06-911E-474E-B0BE-475B88009715}" destId="{D66621EB-2263-4B71-BEDC-375235172925}" srcOrd="2" destOrd="0" presId="urn:microsoft.com/office/officeart/2005/8/layout/hierarchy1"/>
    <dgm:cxn modelId="{67608EBE-9F02-4B48-93FC-E9866EF79631}" type="presParOf" srcId="{4FC7BE06-911E-474E-B0BE-475B88009715}" destId="{6FD40A11-EEB6-4123-AF6C-9CA2914CEBA3}" srcOrd="3" destOrd="0" presId="urn:microsoft.com/office/officeart/2005/8/layout/hierarchy1"/>
    <dgm:cxn modelId="{638A87F2-2750-4B8D-A0A8-EE4ABCB93F84}" type="presParOf" srcId="{6FD40A11-EEB6-4123-AF6C-9CA2914CEBA3}" destId="{615E57C9-DC68-4050-93BD-28E0ACCB774D}" srcOrd="0" destOrd="0" presId="urn:microsoft.com/office/officeart/2005/8/layout/hierarchy1"/>
    <dgm:cxn modelId="{5FF34C30-8B1D-4170-A5B5-AD43F091B784}" type="presParOf" srcId="{615E57C9-DC68-4050-93BD-28E0ACCB774D}" destId="{A551E50E-F94D-4A58-8DDC-8136FE2EF02D}" srcOrd="0" destOrd="0" presId="urn:microsoft.com/office/officeart/2005/8/layout/hierarchy1"/>
    <dgm:cxn modelId="{1EBFB551-9762-47FD-8428-491089526ECF}" type="presParOf" srcId="{615E57C9-DC68-4050-93BD-28E0ACCB774D}" destId="{A7C89554-C6CD-4223-A846-B42807D202D8}" srcOrd="1" destOrd="0" presId="urn:microsoft.com/office/officeart/2005/8/layout/hierarchy1"/>
    <dgm:cxn modelId="{4911AD4D-9FFA-499D-83CC-C6D657236350}" type="presParOf" srcId="{6FD40A11-EEB6-4123-AF6C-9CA2914CEBA3}" destId="{F4D6A23B-57CB-4788-AE28-8AE2DE24D798}" srcOrd="1" destOrd="0" presId="urn:microsoft.com/office/officeart/2005/8/layout/hierarchy1"/>
    <dgm:cxn modelId="{7AA18E08-5A8A-464F-8BDE-9CD462149385}" type="presParOf" srcId="{F4D6A23B-57CB-4788-AE28-8AE2DE24D798}" destId="{A2F3C51A-8688-4042-A6E6-B88CA949529B}" srcOrd="0" destOrd="0" presId="urn:microsoft.com/office/officeart/2005/8/layout/hierarchy1"/>
    <dgm:cxn modelId="{7DD567AF-8259-4B1E-AB1B-AE40CBDDB1F6}" type="presParOf" srcId="{F4D6A23B-57CB-4788-AE28-8AE2DE24D798}" destId="{7E7BF6E7-2DE7-4ECF-B9EC-D7F5348DCE51}" srcOrd="1" destOrd="0" presId="urn:microsoft.com/office/officeart/2005/8/layout/hierarchy1"/>
    <dgm:cxn modelId="{F5F69B28-8F1C-458D-9AC3-3FE9AE9A8CD1}" type="presParOf" srcId="{7E7BF6E7-2DE7-4ECF-B9EC-D7F5348DCE51}" destId="{3D9CC273-4F69-4B48-A5DD-23B42CEF1871}" srcOrd="0" destOrd="0" presId="urn:microsoft.com/office/officeart/2005/8/layout/hierarchy1"/>
    <dgm:cxn modelId="{095C9913-CF36-4ADB-B116-496C1A7F24AD}" type="presParOf" srcId="{3D9CC273-4F69-4B48-A5DD-23B42CEF1871}" destId="{062F3790-CC22-4976-9635-A52F43B1A6A5}" srcOrd="0" destOrd="0" presId="urn:microsoft.com/office/officeart/2005/8/layout/hierarchy1"/>
    <dgm:cxn modelId="{35848E32-F4DF-419C-A027-CF278FF651EB}" type="presParOf" srcId="{3D9CC273-4F69-4B48-A5DD-23B42CEF1871}" destId="{2C52A2E4-381E-43FE-9D31-D05EF53529D4}" srcOrd="1" destOrd="0" presId="urn:microsoft.com/office/officeart/2005/8/layout/hierarchy1"/>
    <dgm:cxn modelId="{E1448580-07BD-4451-8821-D1801ABA518A}" type="presParOf" srcId="{7E7BF6E7-2DE7-4ECF-B9EC-D7F5348DCE51}" destId="{18AAD7A8-CB4A-418C-BD39-CFF2A8314D2E}" srcOrd="1" destOrd="0" presId="urn:microsoft.com/office/officeart/2005/8/layout/hierarchy1"/>
    <dgm:cxn modelId="{BFD643A3-B3E7-46C9-931A-4092DCD9DDCE}" type="presParOf" srcId="{F4D6A23B-57CB-4788-AE28-8AE2DE24D798}" destId="{D605A5A2-B0FF-447E-8E61-0E3869B2A683}" srcOrd="2" destOrd="0" presId="urn:microsoft.com/office/officeart/2005/8/layout/hierarchy1"/>
    <dgm:cxn modelId="{F59AB422-6B1D-40DC-833B-F9881AFA1E20}" type="presParOf" srcId="{F4D6A23B-57CB-4788-AE28-8AE2DE24D798}" destId="{5737D6BB-8F16-4FA5-8725-AEB7653F0E2B}" srcOrd="3" destOrd="0" presId="urn:microsoft.com/office/officeart/2005/8/layout/hierarchy1"/>
    <dgm:cxn modelId="{BC0E723E-F67D-405A-AD36-A9FA6434DE69}" type="presParOf" srcId="{5737D6BB-8F16-4FA5-8725-AEB7653F0E2B}" destId="{7CAA0F18-9F65-4750-BDFA-55ABC8DA7422}" srcOrd="0" destOrd="0" presId="urn:microsoft.com/office/officeart/2005/8/layout/hierarchy1"/>
    <dgm:cxn modelId="{DC7CB558-1E50-47D6-97C6-D44AB77FF7BD}" type="presParOf" srcId="{7CAA0F18-9F65-4750-BDFA-55ABC8DA7422}" destId="{AD6338C8-BDAA-4CF2-8467-F5A9E1E9D54B}" srcOrd="0" destOrd="0" presId="urn:microsoft.com/office/officeart/2005/8/layout/hierarchy1"/>
    <dgm:cxn modelId="{8CA5E99D-22EA-4098-8582-447F511AD788}" type="presParOf" srcId="{7CAA0F18-9F65-4750-BDFA-55ABC8DA7422}" destId="{EBD27E59-EC7B-4C6D-860F-27A4CCD14B97}" srcOrd="1" destOrd="0" presId="urn:microsoft.com/office/officeart/2005/8/layout/hierarchy1"/>
    <dgm:cxn modelId="{681477D8-3D41-45C9-B39E-D437E68978A1}" type="presParOf" srcId="{5737D6BB-8F16-4FA5-8725-AEB7653F0E2B}" destId="{3BB0862B-6EA8-4176-8479-B7F88058A6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F1008-08A2-469F-8CBC-34195611B5CF}">
      <dsp:nvSpPr>
        <dsp:cNvPr id="0" name=""/>
        <dsp:cNvSpPr/>
      </dsp:nvSpPr>
      <dsp:spPr>
        <a:xfrm>
          <a:off x="0" y="408765"/>
          <a:ext cx="6900512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541528" rIns="535556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vnímání, představivost, myšlení, paměť, učení, pozornost, fantazie</a:t>
          </a:r>
        </a:p>
      </dsp:txBody>
      <dsp:txXfrm>
        <a:off x="0" y="408765"/>
        <a:ext cx="6900512" cy="1474200"/>
      </dsp:txXfrm>
    </dsp:sp>
    <dsp:sp modelId="{BF117DF9-C075-47C0-8EEA-57613832AD5B}">
      <dsp:nvSpPr>
        <dsp:cNvPr id="0" name=""/>
        <dsp:cNvSpPr/>
      </dsp:nvSpPr>
      <dsp:spPr>
        <a:xfrm>
          <a:off x="345025" y="25005"/>
          <a:ext cx="4830358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PROCESY</a:t>
          </a:r>
          <a:endParaRPr lang="en-US" sz="2600" kern="1200"/>
        </a:p>
      </dsp:txBody>
      <dsp:txXfrm>
        <a:off x="382492" y="62472"/>
        <a:ext cx="4755424" cy="692586"/>
      </dsp:txXfrm>
    </dsp:sp>
    <dsp:sp modelId="{D5F06081-4544-4964-9FA1-C4CB298C8266}">
      <dsp:nvSpPr>
        <dsp:cNvPr id="0" name=""/>
        <dsp:cNvSpPr/>
      </dsp:nvSpPr>
      <dsp:spPr>
        <a:xfrm>
          <a:off x="0" y="2407125"/>
          <a:ext cx="6900512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541528" rIns="535556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nálady, afekty, vášně</a:t>
          </a:r>
        </a:p>
      </dsp:txBody>
      <dsp:txXfrm>
        <a:off x="0" y="2407125"/>
        <a:ext cx="6900512" cy="1105650"/>
      </dsp:txXfrm>
    </dsp:sp>
    <dsp:sp modelId="{334E8460-B2B6-4B29-956D-42E41DD062D5}">
      <dsp:nvSpPr>
        <dsp:cNvPr id="0" name=""/>
        <dsp:cNvSpPr/>
      </dsp:nvSpPr>
      <dsp:spPr>
        <a:xfrm>
          <a:off x="345025" y="2023365"/>
          <a:ext cx="4830358" cy="7675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STAVY</a:t>
          </a:r>
          <a:endParaRPr lang="en-US" sz="2600" kern="1200"/>
        </a:p>
      </dsp:txBody>
      <dsp:txXfrm>
        <a:off x="382492" y="2060832"/>
        <a:ext cx="4755424" cy="692586"/>
      </dsp:txXfrm>
    </dsp:sp>
    <dsp:sp modelId="{0032F232-75F7-453F-B888-A1928649E403}">
      <dsp:nvSpPr>
        <dsp:cNvPr id="0" name=""/>
        <dsp:cNvSpPr/>
      </dsp:nvSpPr>
      <dsp:spPr>
        <a:xfrm>
          <a:off x="0" y="4036935"/>
          <a:ext cx="6900512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541528" rIns="535556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temperament, charakter, schopnosti, motivy, postoje, volní vlastnosti</a:t>
          </a:r>
        </a:p>
      </dsp:txBody>
      <dsp:txXfrm>
        <a:off x="0" y="4036935"/>
        <a:ext cx="6900512" cy="1474200"/>
      </dsp:txXfrm>
    </dsp:sp>
    <dsp:sp modelId="{0D11256B-23CF-416A-8BF5-49F122BE7E24}">
      <dsp:nvSpPr>
        <dsp:cNvPr id="0" name=""/>
        <dsp:cNvSpPr/>
      </dsp:nvSpPr>
      <dsp:spPr>
        <a:xfrm>
          <a:off x="345025" y="3653175"/>
          <a:ext cx="4830358" cy="7675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VLASTNOSTI</a:t>
          </a:r>
          <a:endParaRPr lang="en-US" sz="2600" kern="1200"/>
        </a:p>
      </dsp:txBody>
      <dsp:txXfrm>
        <a:off x="382492" y="3690642"/>
        <a:ext cx="4755424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2AC15-0C20-418F-AEED-00D18C77FC53}">
      <dsp:nvSpPr>
        <dsp:cNvPr id="0" name=""/>
        <dsp:cNvSpPr/>
      </dsp:nvSpPr>
      <dsp:spPr>
        <a:xfrm>
          <a:off x="4925832" y="2581774"/>
          <a:ext cx="4451538" cy="358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683"/>
              </a:lnTo>
              <a:lnTo>
                <a:pt x="4451538" y="247683"/>
              </a:lnTo>
              <a:lnTo>
                <a:pt x="4451538" y="3584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8886F-A178-472A-ACC5-B84A0A57A41B}">
      <dsp:nvSpPr>
        <dsp:cNvPr id="0" name=""/>
        <dsp:cNvSpPr/>
      </dsp:nvSpPr>
      <dsp:spPr>
        <a:xfrm>
          <a:off x="4925832" y="2581774"/>
          <a:ext cx="2989790" cy="358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683"/>
              </a:lnTo>
              <a:lnTo>
                <a:pt x="2989790" y="247683"/>
              </a:lnTo>
              <a:lnTo>
                <a:pt x="2989790" y="3584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BBB1D-0D0F-4596-895A-11D4516BA2AB}">
      <dsp:nvSpPr>
        <dsp:cNvPr id="0" name=""/>
        <dsp:cNvSpPr/>
      </dsp:nvSpPr>
      <dsp:spPr>
        <a:xfrm>
          <a:off x="4925832" y="2581774"/>
          <a:ext cx="1528041" cy="358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683"/>
              </a:lnTo>
              <a:lnTo>
                <a:pt x="1528041" y="247683"/>
              </a:lnTo>
              <a:lnTo>
                <a:pt x="1528041" y="3584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08613-0E10-436C-88F8-BA1780D01881}">
      <dsp:nvSpPr>
        <dsp:cNvPr id="0" name=""/>
        <dsp:cNvSpPr/>
      </dsp:nvSpPr>
      <dsp:spPr>
        <a:xfrm>
          <a:off x="4880112" y="2581774"/>
          <a:ext cx="91440" cy="3584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683"/>
              </a:lnTo>
              <a:lnTo>
                <a:pt x="112012" y="247683"/>
              </a:lnTo>
              <a:lnTo>
                <a:pt x="112012" y="3584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AA7EF-0103-43F1-859D-7D85FF8D1E4D}">
      <dsp:nvSpPr>
        <dsp:cNvPr id="0" name=""/>
        <dsp:cNvSpPr/>
      </dsp:nvSpPr>
      <dsp:spPr>
        <a:xfrm>
          <a:off x="3530377" y="2581774"/>
          <a:ext cx="1395455" cy="358477"/>
        </a:xfrm>
        <a:custGeom>
          <a:avLst/>
          <a:gdLst/>
          <a:ahLst/>
          <a:cxnLst/>
          <a:rect l="0" t="0" r="0" b="0"/>
          <a:pathLst>
            <a:path>
              <a:moveTo>
                <a:pt x="1395455" y="0"/>
              </a:moveTo>
              <a:lnTo>
                <a:pt x="1395455" y="247683"/>
              </a:lnTo>
              <a:lnTo>
                <a:pt x="0" y="247683"/>
              </a:lnTo>
              <a:lnTo>
                <a:pt x="0" y="3584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6DFF2-8D7D-4894-B06D-BB0F6AF5A0C7}">
      <dsp:nvSpPr>
        <dsp:cNvPr id="0" name=""/>
        <dsp:cNvSpPr/>
      </dsp:nvSpPr>
      <dsp:spPr>
        <a:xfrm>
          <a:off x="2068628" y="2581774"/>
          <a:ext cx="2857204" cy="358477"/>
        </a:xfrm>
        <a:custGeom>
          <a:avLst/>
          <a:gdLst/>
          <a:ahLst/>
          <a:cxnLst/>
          <a:rect l="0" t="0" r="0" b="0"/>
          <a:pathLst>
            <a:path>
              <a:moveTo>
                <a:pt x="2857204" y="0"/>
              </a:moveTo>
              <a:lnTo>
                <a:pt x="2857204" y="247683"/>
              </a:lnTo>
              <a:lnTo>
                <a:pt x="0" y="247683"/>
              </a:lnTo>
              <a:lnTo>
                <a:pt x="0" y="3584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68D4D-7E06-45BA-B91A-ECAD4B33188A}">
      <dsp:nvSpPr>
        <dsp:cNvPr id="0" name=""/>
        <dsp:cNvSpPr/>
      </dsp:nvSpPr>
      <dsp:spPr>
        <a:xfrm>
          <a:off x="606880" y="2581774"/>
          <a:ext cx="4318952" cy="358477"/>
        </a:xfrm>
        <a:custGeom>
          <a:avLst/>
          <a:gdLst/>
          <a:ahLst/>
          <a:cxnLst/>
          <a:rect l="0" t="0" r="0" b="0"/>
          <a:pathLst>
            <a:path>
              <a:moveTo>
                <a:pt x="4318952" y="0"/>
              </a:moveTo>
              <a:lnTo>
                <a:pt x="4318952" y="247683"/>
              </a:lnTo>
              <a:lnTo>
                <a:pt x="0" y="247683"/>
              </a:lnTo>
              <a:lnTo>
                <a:pt x="0" y="3584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86D40-E878-4118-A86F-24832465BA1B}">
      <dsp:nvSpPr>
        <dsp:cNvPr id="0" name=""/>
        <dsp:cNvSpPr/>
      </dsp:nvSpPr>
      <dsp:spPr>
        <a:xfrm>
          <a:off x="4249065" y="1241825"/>
          <a:ext cx="1353534" cy="1339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91187-6CB0-4C88-A58A-0AE25748F437}">
      <dsp:nvSpPr>
        <dsp:cNvPr id="0" name=""/>
        <dsp:cNvSpPr/>
      </dsp:nvSpPr>
      <dsp:spPr>
        <a:xfrm>
          <a:off x="4381952" y="1368067"/>
          <a:ext cx="1353534" cy="1339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0" i="0" u="none" strike="noStrike" kern="1200" cap="none" normalizeH="0" baseline="0" dirty="0">
              <a:ln/>
              <a:effectLst/>
              <a:latin typeface="Times New Roman" pitchFamily="18" charset="0"/>
              <a:cs typeface="Arial" charset="0"/>
            </a:rPr>
            <a:t>Poznávací procesy</a:t>
          </a:r>
          <a:endParaRPr kumimoji="0" lang="cs-CZ" sz="1400" b="0" i="0" u="none" strike="noStrike" kern="1200" cap="none" normalizeH="0" baseline="0" dirty="0">
            <a:ln/>
            <a:effectLst/>
            <a:latin typeface="Arial" charset="0"/>
            <a:cs typeface="Arial" charset="0"/>
          </a:endParaRPr>
        </a:p>
      </dsp:txBody>
      <dsp:txXfrm>
        <a:off x="4421198" y="1407313"/>
        <a:ext cx="1275042" cy="1261457"/>
      </dsp:txXfrm>
    </dsp:sp>
    <dsp:sp modelId="{73DD591F-6B6D-4355-A527-4C8DDE5E6BB8}">
      <dsp:nvSpPr>
        <dsp:cNvPr id="0" name=""/>
        <dsp:cNvSpPr/>
      </dsp:nvSpPr>
      <dsp:spPr>
        <a:xfrm>
          <a:off x="8892" y="2940252"/>
          <a:ext cx="1195976" cy="75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93641-E8D0-4A5B-B31B-91D6F6FD0C38}">
      <dsp:nvSpPr>
        <dsp:cNvPr id="0" name=""/>
        <dsp:cNvSpPr/>
      </dsp:nvSpPr>
      <dsp:spPr>
        <a:xfrm>
          <a:off x="141778" y="3066494"/>
          <a:ext cx="1195976" cy="759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Times New Roman" pitchFamily="18" charset="0"/>
              <a:cs typeface="Arial" charset="0"/>
            </a:rPr>
            <a:t>Vnímání</a:t>
          </a:r>
          <a:endParaRPr kumimoji="0" lang="cs-CZ" sz="1400" b="1" i="0" u="none" strike="noStrike" kern="1200" cap="none" normalizeH="0" baseline="0" dirty="0">
            <a:ln/>
            <a:effectLst/>
            <a:latin typeface="Arial" charset="0"/>
            <a:cs typeface="Arial" charset="0"/>
          </a:endParaRPr>
        </a:p>
      </dsp:txBody>
      <dsp:txXfrm>
        <a:off x="164021" y="3088737"/>
        <a:ext cx="1151490" cy="714958"/>
      </dsp:txXfrm>
    </dsp:sp>
    <dsp:sp modelId="{CB2C198F-3A23-4651-9F8D-2461E04F1C1F}">
      <dsp:nvSpPr>
        <dsp:cNvPr id="0" name=""/>
        <dsp:cNvSpPr/>
      </dsp:nvSpPr>
      <dsp:spPr>
        <a:xfrm>
          <a:off x="1470640" y="2940252"/>
          <a:ext cx="1195976" cy="75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DEBC1-99F0-49A9-9B7A-7CFD11BEBBD4}">
      <dsp:nvSpPr>
        <dsp:cNvPr id="0" name=""/>
        <dsp:cNvSpPr/>
      </dsp:nvSpPr>
      <dsp:spPr>
        <a:xfrm>
          <a:off x="1603526" y="3066494"/>
          <a:ext cx="1195976" cy="759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Představivost</a:t>
          </a:r>
        </a:p>
      </dsp:txBody>
      <dsp:txXfrm>
        <a:off x="1625769" y="3088737"/>
        <a:ext cx="1151490" cy="714958"/>
      </dsp:txXfrm>
    </dsp:sp>
    <dsp:sp modelId="{1118DF7D-BE9D-46FB-BF2A-835C19066A10}">
      <dsp:nvSpPr>
        <dsp:cNvPr id="0" name=""/>
        <dsp:cNvSpPr/>
      </dsp:nvSpPr>
      <dsp:spPr>
        <a:xfrm>
          <a:off x="2932389" y="2940252"/>
          <a:ext cx="1195976" cy="75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8C541-E2D7-463C-BC73-D85BFF0083BC}">
      <dsp:nvSpPr>
        <dsp:cNvPr id="0" name=""/>
        <dsp:cNvSpPr/>
      </dsp:nvSpPr>
      <dsp:spPr>
        <a:xfrm>
          <a:off x="3065275" y="3066494"/>
          <a:ext cx="1195976" cy="759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Myšlení</a:t>
          </a:r>
        </a:p>
      </dsp:txBody>
      <dsp:txXfrm>
        <a:off x="3087518" y="3088737"/>
        <a:ext cx="1151490" cy="714958"/>
      </dsp:txXfrm>
    </dsp:sp>
    <dsp:sp modelId="{8B727693-D1C1-4B7C-9BE4-1FFE12E04949}">
      <dsp:nvSpPr>
        <dsp:cNvPr id="0" name=""/>
        <dsp:cNvSpPr/>
      </dsp:nvSpPr>
      <dsp:spPr>
        <a:xfrm>
          <a:off x="4394137" y="2940252"/>
          <a:ext cx="1195976" cy="75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0ACFD-FF88-4B9E-96E1-350EE47C675F}">
      <dsp:nvSpPr>
        <dsp:cNvPr id="0" name=""/>
        <dsp:cNvSpPr/>
      </dsp:nvSpPr>
      <dsp:spPr>
        <a:xfrm>
          <a:off x="4527024" y="3066494"/>
          <a:ext cx="1195976" cy="759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Paměť</a:t>
          </a:r>
        </a:p>
      </dsp:txBody>
      <dsp:txXfrm>
        <a:off x="4549267" y="3088737"/>
        <a:ext cx="1151490" cy="714958"/>
      </dsp:txXfrm>
    </dsp:sp>
    <dsp:sp modelId="{0687D821-885D-404E-9432-4AEA67F4C229}">
      <dsp:nvSpPr>
        <dsp:cNvPr id="0" name=""/>
        <dsp:cNvSpPr/>
      </dsp:nvSpPr>
      <dsp:spPr>
        <a:xfrm>
          <a:off x="5855886" y="2940252"/>
          <a:ext cx="1195976" cy="75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73226-6355-468F-B0E0-661A8EE9BD27}">
      <dsp:nvSpPr>
        <dsp:cNvPr id="0" name=""/>
        <dsp:cNvSpPr/>
      </dsp:nvSpPr>
      <dsp:spPr>
        <a:xfrm>
          <a:off x="5988772" y="3066494"/>
          <a:ext cx="1195976" cy="759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Učení</a:t>
          </a:r>
        </a:p>
      </dsp:txBody>
      <dsp:txXfrm>
        <a:off x="6011015" y="3088737"/>
        <a:ext cx="1151490" cy="714958"/>
      </dsp:txXfrm>
    </dsp:sp>
    <dsp:sp modelId="{91E79BEF-0644-4123-A839-BB8B74FBC9D2}">
      <dsp:nvSpPr>
        <dsp:cNvPr id="0" name=""/>
        <dsp:cNvSpPr/>
      </dsp:nvSpPr>
      <dsp:spPr>
        <a:xfrm>
          <a:off x="7317635" y="2940252"/>
          <a:ext cx="1195976" cy="75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1249BD-15B7-44D3-AAFD-2F8FC3200C89}">
      <dsp:nvSpPr>
        <dsp:cNvPr id="0" name=""/>
        <dsp:cNvSpPr/>
      </dsp:nvSpPr>
      <dsp:spPr>
        <a:xfrm>
          <a:off x="7450521" y="3066494"/>
          <a:ext cx="1195976" cy="759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Pozornost</a:t>
          </a:r>
        </a:p>
      </dsp:txBody>
      <dsp:txXfrm>
        <a:off x="7472764" y="3088737"/>
        <a:ext cx="1151490" cy="714958"/>
      </dsp:txXfrm>
    </dsp:sp>
    <dsp:sp modelId="{3EC42F6E-9E66-43B3-ADC1-559595DB4119}">
      <dsp:nvSpPr>
        <dsp:cNvPr id="0" name=""/>
        <dsp:cNvSpPr/>
      </dsp:nvSpPr>
      <dsp:spPr>
        <a:xfrm>
          <a:off x="8779383" y="2940252"/>
          <a:ext cx="1195976" cy="75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7CD6A-46CF-4454-97B9-27B8E92BE9A0}">
      <dsp:nvSpPr>
        <dsp:cNvPr id="0" name=""/>
        <dsp:cNvSpPr/>
      </dsp:nvSpPr>
      <dsp:spPr>
        <a:xfrm>
          <a:off x="8912269" y="3066494"/>
          <a:ext cx="1195976" cy="759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Fantazie</a:t>
          </a:r>
        </a:p>
      </dsp:txBody>
      <dsp:txXfrm>
        <a:off x="8934512" y="3088737"/>
        <a:ext cx="1151490" cy="714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EECE6-D462-4952-A478-48ECB64759AE}">
      <dsp:nvSpPr>
        <dsp:cNvPr id="0" name=""/>
        <dsp:cNvSpPr/>
      </dsp:nvSpPr>
      <dsp:spPr>
        <a:xfrm>
          <a:off x="0" y="112429"/>
          <a:ext cx="10116765" cy="2364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Funkce, které umožňují každému člověku na každé vývojové úrovni vyspělosti orientaci ve světě i v sobě samém.</a:t>
          </a:r>
          <a:endParaRPr lang="en-US" sz="4300" kern="1200"/>
        </a:p>
      </dsp:txBody>
      <dsp:txXfrm>
        <a:off x="115429" y="227858"/>
        <a:ext cx="9885907" cy="2133711"/>
      </dsp:txXfrm>
    </dsp:sp>
    <dsp:sp modelId="{D5FA4917-C4D1-404C-B67D-E7816909F926}">
      <dsp:nvSpPr>
        <dsp:cNvPr id="0" name=""/>
        <dsp:cNvSpPr/>
      </dsp:nvSpPr>
      <dsp:spPr>
        <a:xfrm>
          <a:off x="0" y="2600839"/>
          <a:ext cx="10116765" cy="2364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Poznávací procesy můžeme charakterizovat jako </a:t>
          </a:r>
          <a:r>
            <a:rPr lang="cs-CZ" sz="4300" b="1" kern="1200" dirty="0"/>
            <a:t>děje, jejichž prostřednictvím člověk poznává svět i sám sebe</a:t>
          </a:r>
          <a:r>
            <a:rPr lang="cs-CZ" sz="4300" kern="1200" dirty="0"/>
            <a:t>.</a:t>
          </a:r>
          <a:endParaRPr lang="en-US" sz="4300" kern="1200" dirty="0"/>
        </a:p>
      </dsp:txBody>
      <dsp:txXfrm>
        <a:off x="115429" y="2716268"/>
        <a:ext cx="9885907" cy="21337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3B2B7-4C06-4206-B54F-4853BE256A54}">
      <dsp:nvSpPr>
        <dsp:cNvPr id="0" name=""/>
        <dsp:cNvSpPr/>
      </dsp:nvSpPr>
      <dsp:spPr>
        <a:xfrm>
          <a:off x="0" y="619"/>
          <a:ext cx="10116765" cy="14504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58315-4531-4F72-8DA8-84E70C29076C}">
      <dsp:nvSpPr>
        <dsp:cNvPr id="0" name=""/>
        <dsp:cNvSpPr/>
      </dsp:nvSpPr>
      <dsp:spPr>
        <a:xfrm>
          <a:off x="438763" y="326972"/>
          <a:ext cx="797751" cy="797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17CFD-90AA-4373-99D7-682736E73DDF}">
      <dsp:nvSpPr>
        <dsp:cNvPr id="0" name=""/>
        <dsp:cNvSpPr/>
      </dsp:nvSpPr>
      <dsp:spPr>
        <a:xfrm>
          <a:off x="1675277" y="619"/>
          <a:ext cx="8441488" cy="1450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507" tIns="153507" rIns="153507" bIns="15350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Složitý proces, při němž probíhá řada dílčích procesů – myšlenkových operací a myšlenkových postupů.</a:t>
          </a:r>
          <a:endParaRPr lang="en-US" sz="2500" kern="1200" dirty="0"/>
        </a:p>
      </dsp:txBody>
      <dsp:txXfrm>
        <a:off x="1675277" y="619"/>
        <a:ext cx="8441488" cy="1450456"/>
      </dsp:txXfrm>
    </dsp:sp>
    <dsp:sp modelId="{1A1FE819-5D09-403E-8A9C-7AE09757F366}">
      <dsp:nvSpPr>
        <dsp:cNvPr id="0" name=""/>
        <dsp:cNvSpPr/>
      </dsp:nvSpPr>
      <dsp:spPr>
        <a:xfrm>
          <a:off x="0" y="1813691"/>
          <a:ext cx="10116765" cy="14504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31FE3D-2FAF-4AE5-95F7-075BE10EBB39}">
      <dsp:nvSpPr>
        <dsp:cNvPr id="0" name=""/>
        <dsp:cNvSpPr/>
      </dsp:nvSpPr>
      <dsp:spPr>
        <a:xfrm>
          <a:off x="438763" y="2140043"/>
          <a:ext cx="797751" cy="797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173E7-C7DD-4C67-A53A-5073485494B7}">
      <dsp:nvSpPr>
        <dsp:cNvPr id="0" name=""/>
        <dsp:cNvSpPr/>
      </dsp:nvSpPr>
      <dsp:spPr>
        <a:xfrm>
          <a:off x="1675277" y="1813691"/>
          <a:ext cx="8441488" cy="1450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507" tIns="153507" rIns="153507" bIns="15350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Úzce souvisí s řečí, pamětí, vnímáním a představami;</a:t>
          </a:r>
          <a:endParaRPr lang="en-US" sz="2500" kern="1200" dirty="0"/>
        </a:p>
      </dsp:txBody>
      <dsp:txXfrm>
        <a:off x="1675277" y="1813691"/>
        <a:ext cx="8441488" cy="1450456"/>
      </dsp:txXfrm>
    </dsp:sp>
    <dsp:sp modelId="{20EE29D3-8A59-4B43-9035-472F590D454E}">
      <dsp:nvSpPr>
        <dsp:cNvPr id="0" name=""/>
        <dsp:cNvSpPr/>
      </dsp:nvSpPr>
      <dsp:spPr>
        <a:xfrm>
          <a:off x="0" y="3626762"/>
          <a:ext cx="10116765" cy="14504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1E344-899C-4BB5-AB97-08CDC215333C}">
      <dsp:nvSpPr>
        <dsp:cNvPr id="0" name=""/>
        <dsp:cNvSpPr/>
      </dsp:nvSpPr>
      <dsp:spPr>
        <a:xfrm>
          <a:off x="438763" y="3953115"/>
          <a:ext cx="797751" cy="797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765C1-69B5-49C3-9EED-3225F66E3A42}">
      <dsp:nvSpPr>
        <dsp:cNvPr id="0" name=""/>
        <dsp:cNvSpPr/>
      </dsp:nvSpPr>
      <dsp:spPr>
        <a:xfrm>
          <a:off x="1675277" y="3626762"/>
          <a:ext cx="8441488" cy="1450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507" tIns="153507" rIns="153507" bIns="15350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Uplatňuje se především při řešení situací, kde na řešení nestačí dosavadní zkušenost. (problém – viz řešení problému)</a:t>
          </a:r>
          <a:endParaRPr lang="en-US" sz="2500" kern="1200" dirty="0"/>
        </a:p>
      </dsp:txBody>
      <dsp:txXfrm>
        <a:off x="1675277" y="3626762"/>
        <a:ext cx="8441488" cy="14504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71DE5-24E1-46AA-85D3-8ACCB246C238}">
      <dsp:nvSpPr>
        <dsp:cNvPr id="0" name=""/>
        <dsp:cNvSpPr/>
      </dsp:nvSpPr>
      <dsp:spPr>
        <a:xfrm>
          <a:off x="0" y="740056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FB63A-E99F-465A-AA0A-39C74D2876C7}">
      <dsp:nvSpPr>
        <dsp:cNvPr id="0" name=""/>
        <dsp:cNvSpPr/>
      </dsp:nvSpPr>
      <dsp:spPr>
        <a:xfrm>
          <a:off x="338137" y="1061286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Indukce</a:t>
          </a:r>
          <a:r>
            <a:rPr lang="cs-CZ" sz="2400" kern="1200"/>
            <a:t> - vyvozování obecného tvrzení z jednotlivých případů;</a:t>
          </a:r>
          <a:endParaRPr lang="en-US" sz="2400" kern="1200"/>
        </a:p>
      </dsp:txBody>
      <dsp:txXfrm>
        <a:off x="394737" y="1117886"/>
        <a:ext cx="2930037" cy="1819255"/>
      </dsp:txXfrm>
    </dsp:sp>
    <dsp:sp modelId="{7751605B-27D5-4152-A0D4-08272987B0D3}">
      <dsp:nvSpPr>
        <dsp:cNvPr id="0" name=""/>
        <dsp:cNvSpPr/>
      </dsp:nvSpPr>
      <dsp:spPr>
        <a:xfrm>
          <a:off x="3719512" y="740056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F7200-4E00-4AD4-8706-D76F1DBD3C07}">
      <dsp:nvSpPr>
        <dsp:cNvPr id="0" name=""/>
        <dsp:cNvSpPr/>
      </dsp:nvSpPr>
      <dsp:spPr>
        <a:xfrm>
          <a:off x="4057650" y="1061286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Dedukce</a:t>
          </a:r>
          <a:r>
            <a:rPr lang="cs-CZ" sz="2400" kern="1200"/>
            <a:t> - opak indukce, aplikace obecného poznatku na konkrétní případ;</a:t>
          </a:r>
          <a:endParaRPr lang="en-US" sz="2400" kern="1200"/>
        </a:p>
      </dsp:txBody>
      <dsp:txXfrm>
        <a:off x="4114250" y="1117886"/>
        <a:ext cx="2930037" cy="1819255"/>
      </dsp:txXfrm>
    </dsp:sp>
    <dsp:sp modelId="{98579D7C-AD68-43BE-91A0-5D5046511C0A}">
      <dsp:nvSpPr>
        <dsp:cNvPr id="0" name=""/>
        <dsp:cNvSpPr/>
      </dsp:nvSpPr>
      <dsp:spPr>
        <a:xfrm>
          <a:off x="7439025" y="740056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A6508-ADA4-415B-A085-435926767A36}">
      <dsp:nvSpPr>
        <dsp:cNvPr id="0" name=""/>
        <dsp:cNvSpPr/>
      </dsp:nvSpPr>
      <dsp:spPr>
        <a:xfrm>
          <a:off x="7777162" y="1061286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Analogie</a:t>
          </a:r>
          <a:r>
            <a:rPr lang="cs-CZ" sz="2400" kern="1200"/>
            <a:t> - vyvozování poznatku o nějakém předmětu na základě jeho podobnosti. </a:t>
          </a:r>
          <a:endParaRPr lang="en-US" sz="2400" kern="1200"/>
        </a:p>
      </dsp:txBody>
      <dsp:txXfrm>
        <a:off x="7833762" y="1117886"/>
        <a:ext cx="2930037" cy="18192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E8ABE-7F35-4315-980B-1A8DFE45B7E3}">
      <dsp:nvSpPr>
        <dsp:cNvPr id="0" name=""/>
        <dsp:cNvSpPr/>
      </dsp:nvSpPr>
      <dsp:spPr>
        <a:xfrm>
          <a:off x="0" y="2479"/>
          <a:ext cx="10116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59B86-A1E8-49F6-B389-74E83A8C67FA}">
      <dsp:nvSpPr>
        <dsp:cNvPr id="0" name=""/>
        <dsp:cNvSpPr/>
      </dsp:nvSpPr>
      <dsp:spPr>
        <a:xfrm>
          <a:off x="0" y="2479"/>
          <a:ext cx="10116765" cy="169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hloubka myšlení</a:t>
          </a:r>
          <a:r>
            <a:rPr lang="cs-CZ" sz="3000" kern="1200" dirty="0"/>
            <a:t> - schopnost postřehnout podstatné souvislosti a vztahy, tzv. detaily;</a:t>
          </a:r>
          <a:br>
            <a:rPr lang="cs-CZ" sz="3000" kern="1200" dirty="0"/>
          </a:br>
          <a:endParaRPr lang="en-US" sz="3000" kern="1200" dirty="0"/>
        </a:p>
      </dsp:txBody>
      <dsp:txXfrm>
        <a:off x="0" y="2479"/>
        <a:ext cx="10116765" cy="1690960"/>
      </dsp:txXfrm>
    </dsp:sp>
    <dsp:sp modelId="{10E15B83-31B4-440C-AD21-177F7364E2A7}">
      <dsp:nvSpPr>
        <dsp:cNvPr id="0" name=""/>
        <dsp:cNvSpPr/>
      </dsp:nvSpPr>
      <dsp:spPr>
        <a:xfrm>
          <a:off x="0" y="1693439"/>
          <a:ext cx="10116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455C6-1E7C-46F6-9F55-218AC466651F}">
      <dsp:nvSpPr>
        <dsp:cNvPr id="0" name=""/>
        <dsp:cNvSpPr/>
      </dsp:nvSpPr>
      <dsp:spPr>
        <a:xfrm>
          <a:off x="0" y="1693439"/>
          <a:ext cx="10116765" cy="169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šířka myšlení</a:t>
          </a:r>
          <a:r>
            <a:rPr lang="cs-CZ" sz="3000" kern="1200" dirty="0"/>
            <a:t> (obsažnost) - schopnost hodnotit při řešení úloh a problémů všechny souvislosti, myšlenkový rozsah;</a:t>
          </a:r>
          <a:endParaRPr lang="en-US" sz="3000" kern="1200" dirty="0"/>
        </a:p>
      </dsp:txBody>
      <dsp:txXfrm>
        <a:off x="0" y="1693439"/>
        <a:ext cx="10116765" cy="1690960"/>
      </dsp:txXfrm>
    </dsp:sp>
    <dsp:sp modelId="{04338532-D37D-42AF-A54A-65F41BEDD0E3}">
      <dsp:nvSpPr>
        <dsp:cNvPr id="0" name=""/>
        <dsp:cNvSpPr/>
      </dsp:nvSpPr>
      <dsp:spPr>
        <a:xfrm>
          <a:off x="0" y="3384399"/>
          <a:ext cx="10116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C5ACF-ADAA-4EA0-B0E5-C7AF84BA1767}">
      <dsp:nvSpPr>
        <dsp:cNvPr id="0" name=""/>
        <dsp:cNvSpPr/>
      </dsp:nvSpPr>
      <dsp:spPr>
        <a:xfrm>
          <a:off x="0" y="3384399"/>
          <a:ext cx="10116765" cy="169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přesnost myšlení</a:t>
          </a:r>
          <a:r>
            <a:rPr lang="cs-CZ" sz="3000" kern="1200" dirty="0"/>
            <a:t> - schopnost jasně, srozumitelně a přesně formulovat problémy, definice apod.;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0" y="3384399"/>
        <a:ext cx="10116765" cy="16909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5255E-89E1-423B-8874-0C23064B3FF1}">
      <dsp:nvSpPr>
        <dsp:cNvPr id="0" name=""/>
        <dsp:cNvSpPr/>
      </dsp:nvSpPr>
      <dsp:spPr>
        <a:xfrm>
          <a:off x="0" y="619"/>
          <a:ext cx="10116765" cy="14504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E25F20-4DA8-470B-9078-41C65F380CFC}">
      <dsp:nvSpPr>
        <dsp:cNvPr id="0" name=""/>
        <dsp:cNvSpPr/>
      </dsp:nvSpPr>
      <dsp:spPr>
        <a:xfrm>
          <a:off x="438763" y="326972"/>
          <a:ext cx="797751" cy="797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4D92E-DB2E-4344-B50D-B415F9121413}">
      <dsp:nvSpPr>
        <dsp:cNvPr id="0" name=""/>
        <dsp:cNvSpPr/>
      </dsp:nvSpPr>
      <dsp:spPr>
        <a:xfrm>
          <a:off x="1675277" y="619"/>
          <a:ext cx="8441488" cy="1450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507" tIns="153507" rIns="153507" bIns="15350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pružnost myšlení</a:t>
          </a:r>
          <a:r>
            <a:rPr lang="cs-CZ" sz="2400" kern="1200" dirty="0"/>
            <a:t> – schopnost hledání nových, originálnějších řešení, přizpůsobit se podmínkám;</a:t>
          </a:r>
          <a:endParaRPr lang="en-US" sz="2400" kern="1200" dirty="0"/>
        </a:p>
      </dsp:txBody>
      <dsp:txXfrm>
        <a:off x="1675277" y="619"/>
        <a:ext cx="8441488" cy="1450456"/>
      </dsp:txXfrm>
    </dsp:sp>
    <dsp:sp modelId="{AF7DF843-FBFF-4933-97F0-1151A1C831F6}">
      <dsp:nvSpPr>
        <dsp:cNvPr id="0" name=""/>
        <dsp:cNvSpPr/>
      </dsp:nvSpPr>
      <dsp:spPr>
        <a:xfrm>
          <a:off x="0" y="1813691"/>
          <a:ext cx="10116765" cy="14504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D4A2C-9BCD-489C-9FFD-B1ADAF464FA4}">
      <dsp:nvSpPr>
        <dsp:cNvPr id="0" name=""/>
        <dsp:cNvSpPr/>
      </dsp:nvSpPr>
      <dsp:spPr>
        <a:xfrm>
          <a:off x="438763" y="2140043"/>
          <a:ext cx="797751" cy="797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099E9-8DCF-45FB-8E98-2A54CD681BF3}">
      <dsp:nvSpPr>
        <dsp:cNvPr id="0" name=""/>
        <dsp:cNvSpPr/>
      </dsp:nvSpPr>
      <dsp:spPr>
        <a:xfrm>
          <a:off x="1675277" y="1813691"/>
          <a:ext cx="8441488" cy="1450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507" tIns="153507" rIns="153507" bIns="15350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rychlost myšlení</a:t>
          </a:r>
          <a:r>
            <a:rPr lang="cs-CZ" sz="2400" kern="1200"/>
            <a:t> – rychlý sled myšlenek, opakem je pomalost myšlení;</a:t>
          </a:r>
          <a:endParaRPr lang="en-US" sz="2400" kern="1200"/>
        </a:p>
      </dsp:txBody>
      <dsp:txXfrm>
        <a:off x="1675277" y="1813691"/>
        <a:ext cx="8441488" cy="1450456"/>
      </dsp:txXfrm>
    </dsp:sp>
    <dsp:sp modelId="{341B7E69-6BBE-455A-9A8E-DCC661633B4E}">
      <dsp:nvSpPr>
        <dsp:cNvPr id="0" name=""/>
        <dsp:cNvSpPr/>
      </dsp:nvSpPr>
      <dsp:spPr>
        <a:xfrm>
          <a:off x="0" y="3626762"/>
          <a:ext cx="10116765" cy="14504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2D0169-2573-4C6A-8339-984D0094F022}">
      <dsp:nvSpPr>
        <dsp:cNvPr id="0" name=""/>
        <dsp:cNvSpPr/>
      </dsp:nvSpPr>
      <dsp:spPr>
        <a:xfrm>
          <a:off x="438763" y="3953115"/>
          <a:ext cx="797751" cy="797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46BEE-2FC9-4441-9BC1-F6BF8616ABDD}">
      <dsp:nvSpPr>
        <dsp:cNvPr id="0" name=""/>
        <dsp:cNvSpPr/>
      </dsp:nvSpPr>
      <dsp:spPr>
        <a:xfrm>
          <a:off x="1675277" y="3626762"/>
          <a:ext cx="8441488" cy="1450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507" tIns="153507" rIns="153507" bIns="15350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kritičnost myšlení</a:t>
          </a:r>
          <a:r>
            <a:rPr lang="cs-CZ" sz="2400" kern="1200"/>
            <a:t> – schopnost přijímat a posuzovat jiné názory;</a:t>
          </a:r>
          <a:br>
            <a:rPr lang="cs-CZ" sz="2400" kern="1200"/>
          </a:br>
          <a:endParaRPr lang="en-US" sz="2400" kern="1200"/>
        </a:p>
      </dsp:txBody>
      <dsp:txXfrm>
        <a:off x="1675277" y="3626762"/>
        <a:ext cx="8441488" cy="14504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9079-31D2-4AE9-B246-447269624BD9}">
      <dsp:nvSpPr>
        <dsp:cNvPr id="0" name=""/>
        <dsp:cNvSpPr/>
      </dsp:nvSpPr>
      <dsp:spPr>
        <a:xfrm rot="5400000">
          <a:off x="2455459" y="1109995"/>
          <a:ext cx="974817" cy="110979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682EE0-14AF-4727-BF77-3EDF6542F58C}">
      <dsp:nvSpPr>
        <dsp:cNvPr id="0" name=""/>
        <dsp:cNvSpPr/>
      </dsp:nvSpPr>
      <dsp:spPr>
        <a:xfrm>
          <a:off x="2223432" y="45759"/>
          <a:ext cx="1641018" cy="114865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VŠTÍPENÍ</a:t>
          </a:r>
        </a:p>
      </dsp:txBody>
      <dsp:txXfrm>
        <a:off x="2279515" y="101842"/>
        <a:ext cx="1528852" cy="1036493"/>
      </dsp:txXfrm>
    </dsp:sp>
    <dsp:sp modelId="{38A26C6B-0CE0-4116-8303-DCDA8FA32E70}">
      <dsp:nvSpPr>
        <dsp:cNvPr id="0" name=""/>
        <dsp:cNvSpPr/>
      </dsp:nvSpPr>
      <dsp:spPr>
        <a:xfrm>
          <a:off x="3838210" y="138941"/>
          <a:ext cx="1193520" cy="928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/>
            <a:t>převod přijímaných informací do mozkové tkáně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/>
            <a:t>vznik paměťové stopy</a:t>
          </a:r>
        </a:p>
      </dsp:txBody>
      <dsp:txXfrm>
        <a:off x="3838210" y="138941"/>
        <a:ext cx="1193520" cy="928397"/>
      </dsp:txXfrm>
    </dsp:sp>
    <dsp:sp modelId="{125973CF-D07B-4C05-B76E-5DAEDCD652E4}">
      <dsp:nvSpPr>
        <dsp:cNvPr id="0" name=""/>
        <dsp:cNvSpPr/>
      </dsp:nvSpPr>
      <dsp:spPr>
        <a:xfrm rot="5400000">
          <a:off x="3816038" y="2400318"/>
          <a:ext cx="974817" cy="110979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8B2DD3-01C1-49C3-AA04-50CD0BBF6EAA}">
      <dsp:nvSpPr>
        <dsp:cNvPr id="0" name=""/>
        <dsp:cNvSpPr/>
      </dsp:nvSpPr>
      <dsp:spPr>
        <a:xfrm>
          <a:off x="3557770" y="1319714"/>
          <a:ext cx="1641018" cy="114865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UCHOVÁNÍ</a:t>
          </a:r>
        </a:p>
      </dsp:txBody>
      <dsp:txXfrm>
        <a:off x="3613853" y="1375797"/>
        <a:ext cx="1528852" cy="1036493"/>
      </dsp:txXfrm>
    </dsp:sp>
    <dsp:sp modelId="{5E1B189E-49A4-4D26-BEB5-CC281470A777}">
      <dsp:nvSpPr>
        <dsp:cNvPr id="0" name=""/>
        <dsp:cNvSpPr/>
      </dsp:nvSpPr>
      <dsp:spPr>
        <a:xfrm>
          <a:off x="5198788" y="1429265"/>
          <a:ext cx="1193520" cy="928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/>
            <a:t>udržení informace</a:t>
          </a:r>
        </a:p>
      </dsp:txBody>
      <dsp:txXfrm>
        <a:off x="5198788" y="1429265"/>
        <a:ext cx="1193520" cy="928397"/>
      </dsp:txXfrm>
    </dsp:sp>
    <dsp:sp modelId="{05578EBB-E381-4B5B-A4FE-B5514F2A4EFC}">
      <dsp:nvSpPr>
        <dsp:cNvPr id="0" name=""/>
        <dsp:cNvSpPr/>
      </dsp:nvSpPr>
      <dsp:spPr>
        <a:xfrm rot="5400000">
          <a:off x="5176616" y="3690642"/>
          <a:ext cx="974817" cy="110979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B66A7-2BB5-4935-ABA5-E31759AF3E9B}">
      <dsp:nvSpPr>
        <dsp:cNvPr id="0" name=""/>
        <dsp:cNvSpPr/>
      </dsp:nvSpPr>
      <dsp:spPr>
        <a:xfrm>
          <a:off x="4918349" y="2610038"/>
          <a:ext cx="1641018" cy="114865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VYBAVENÍ</a:t>
          </a:r>
        </a:p>
      </dsp:txBody>
      <dsp:txXfrm>
        <a:off x="4974432" y="2666121"/>
        <a:ext cx="1528852" cy="1036493"/>
      </dsp:txXfrm>
    </dsp:sp>
    <dsp:sp modelId="{769E1142-3A77-441A-9066-EEF8D8CDE50A}">
      <dsp:nvSpPr>
        <dsp:cNvPr id="0" name=""/>
        <dsp:cNvSpPr/>
      </dsp:nvSpPr>
      <dsp:spPr>
        <a:xfrm>
          <a:off x="6559367" y="2719588"/>
          <a:ext cx="1193520" cy="928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/>
            <a:t>znovupoznání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/>
            <a:t>reprodukce</a:t>
          </a:r>
        </a:p>
      </dsp:txBody>
      <dsp:txXfrm>
        <a:off x="6559367" y="2719588"/>
        <a:ext cx="1193520" cy="928397"/>
      </dsp:txXfrm>
    </dsp:sp>
    <dsp:sp modelId="{CD962DF0-E741-411F-BA7F-BE17F903A10C}">
      <dsp:nvSpPr>
        <dsp:cNvPr id="0" name=""/>
        <dsp:cNvSpPr/>
      </dsp:nvSpPr>
      <dsp:spPr>
        <a:xfrm>
          <a:off x="6278927" y="3900361"/>
          <a:ext cx="1641018" cy="114865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ZAPOMÍNÁNÍ</a:t>
          </a:r>
        </a:p>
      </dsp:txBody>
      <dsp:txXfrm>
        <a:off x="6335010" y="3956444"/>
        <a:ext cx="1528852" cy="10364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5A5A2-B0FF-447E-8E61-0E3869B2A683}">
      <dsp:nvSpPr>
        <dsp:cNvPr id="0" name=""/>
        <dsp:cNvSpPr/>
      </dsp:nvSpPr>
      <dsp:spPr>
        <a:xfrm>
          <a:off x="5548185" y="3057655"/>
          <a:ext cx="1196840" cy="569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157"/>
              </a:lnTo>
              <a:lnTo>
                <a:pt x="1196840" y="388157"/>
              </a:lnTo>
              <a:lnTo>
                <a:pt x="1196840" y="569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3C51A-8688-4042-A6E6-B88CA949529B}">
      <dsp:nvSpPr>
        <dsp:cNvPr id="0" name=""/>
        <dsp:cNvSpPr/>
      </dsp:nvSpPr>
      <dsp:spPr>
        <a:xfrm>
          <a:off x="4351344" y="3057655"/>
          <a:ext cx="1196840" cy="569587"/>
        </a:xfrm>
        <a:custGeom>
          <a:avLst/>
          <a:gdLst/>
          <a:ahLst/>
          <a:cxnLst/>
          <a:rect l="0" t="0" r="0" b="0"/>
          <a:pathLst>
            <a:path>
              <a:moveTo>
                <a:pt x="1196840" y="0"/>
              </a:moveTo>
              <a:lnTo>
                <a:pt x="1196840" y="388157"/>
              </a:lnTo>
              <a:lnTo>
                <a:pt x="0" y="388157"/>
              </a:lnTo>
              <a:lnTo>
                <a:pt x="0" y="569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621EB-2263-4B71-BEDC-375235172925}">
      <dsp:nvSpPr>
        <dsp:cNvPr id="0" name=""/>
        <dsp:cNvSpPr/>
      </dsp:nvSpPr>
      <dsp:spPr>
        <a:xfrm>
          <a:off x="4351344" y="1244442"/>
          <a:ext cx="1196840" cy="569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157"/>
              </a:lnTo>
              <a:lnTo>
                <a:pt x="1196840" y="388157"/>
              </a:lnTo>
              <a:lnTo>
                <a:pt x="1196840" y="569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6C456-A0F4-4180-A3D3-FDEE6093DFBD}">
      <dsp:nvSpPr>
        <dsp:cNvPr id="0" name=""/>
        <dsp:cNvSpPr/>
      </dsp:nvSpPr>
      <dsp:spPr>
        <a:xfrm>
          <a:off x="3154504" y="1244442"/>
          <a:ext cx="1196840" cy="569587"/>
        </a:xfrm>
        <a:custGeom>
          <a:avLst/>
          <a:gdLst/>
          <a:ahLst/>
          <a:cxnLst/>
          <a:rect l="0" t="0" r="0" b="0"/>
          <a:pathLst>
            <a:path>
              <a:moveTo>
                <a:pt x="1196840" y="0"/>
              </a:moveTo>
              <a:lnTo>
                <a:pt x="1196840" y="388157"/>
              </a:lnTo>
              <a:lnTo>
                <a:pt x="0" y="388157"/>
              </a:lnTo>
              <a:lnTo>
                <a:pt x="0" y="569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7B537-3F81-435A-A041-208269585459}">
      <dsp:nvSpPr>
        <dsp:cNvPr id="0" name=""/>
        <dsp:cNvSpPr/>
      </dsp:nvSpPr>
      <dsp:spPr>
        <a:xfrm>
          <a:off x="3372111" y="815"/>
          <a:ext cx="1958466" cy="1243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66987-D99A-4363-B489-2143779397D4}">
      <dsp:nvSpPr>
        <dsp:cNvPr id="0" name=""/>
        <dsp:cNvSpPr/>
      </dsp:nvSpPr>
      <dsp:spPr>
        <a:xfrm>
          <a:off x="3589719" y="207542"/>
          <a:ext cx="1958466" cy="1243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DRUHY PAMĚTI</a:t>
          </a:r>
        </a:p>
      </dsp:txBody>
      <dsp:txXfrm>
        <a:off x="3626144" y="243967"/>
        <a:ext cx="1885616" cy="1170776"/>
      </dsp:txXfrm>
    </dsp:sp>
    <dsp:sp modelId="{703119A0-DBB4-4BAE-B8F1-FE6867332BD5}">
      <dsp:nvSpPr>
        <dsp:cNvPr id="0" name=""/>
        <dsp:cNvSpPr/>
      </dsp:nvSpPr>
      <dsp:spPr>
        <a:xfrm>
          <a:off x="2175271" y="1814029"/>
          <a:ext cx="1958466" cy="1243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4B752-4FAC-4095-BB51-B13FD7F55ED0}">
      <dsp:nvSpPr>
        <dsp:cNvPr id="0" name=""/>
        <dsp:cNvSpPr/>
      </dsp:nvSpPr>
      <dsp:spPr>
        <a:xfrm>
          <a:off x="2392878" y="2020756"/>
          <a:ext cx="1958466" cy="1243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KRÁTKODOBÁ</a:t>
          </a:r>
        </a:p>
      </dsp:txBody>
      <dsp:txXfrm>
        <a:off x="2429303" y="2057181"/>
        <a:ext cx="1885616" cy="1170776"/>
      </dsp:txXfrm>
    </dsp:sp>
    <dsp:sp modelId="{A551E50E-F94D-4A58-8DDC-8136FE2EF02D}">
      <dsp:nvSpPr>
        <dsp:cNvPr id="0" name=""/>
        <dsp:cNvSpPr/>
      </dsp:nvSpPr>
      <dsp:spPr>
        <a:xfrm>
          <a:off x="4568952" y="1814029"/>
          <a:ext cx="1958466" cy="1243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89554-C6CD-4223-A846-B42807D202D8}">
      <dsp:nvSpPr>
        <dsp:cNvPr id="0" name=""/>
        <dsp:cNvSpPr/>
      </dsp:nvSpPr>
      <dsp:spPr>
        <a:xfrm>
          <a:off x="4786559" y="2020756"/>
          <a:ext cx="1958466" cy="1243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DLOUHODOBÁ</a:t>
          </a:r>
        </a:p>
      </dsp:txBody>
      <dsp:txXfrm>
        <a:off x="4822984" y="2057181"/>
        <a:ext cx="1885616" cy="1170776"/>
      </dsp:txXfrm>
    </dsp:sp>
    <dsp:sp modelId="{062F3790-CC22-4976-9635-A52F43B1A6A5}">
      <dsp:nvSpPr>
        <dsp:cNvPr id="0" name=""/>
        <dsp:cNvSpPr/>
      </dsp:nvSpPr>
      <dsp:spPr>
        <a:xfrm>
          <a:off x="3372111" y="3627242"/>
          <a:ext cx="1958466" cy="1243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2A2E4-381E-43FE-9D31-D05EF53529D4}">
      <dsp:nvSpPr>
        <dsp:cNvPr id="0" name=""/>
        <dsp:cNvSpPr/>
      </dsp:nvSpPr>
      <dsp:spPr>
        <a:xfrm>
          <a:off x="3589719" y="3833969"/>
          <a:ext cx="1958466" cy="1243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EXPILICITNÍ</a:t>
          </a:r>
        </a:p>
      </dsp:txBody>
      <dsp:txXfrm>
        <a:off x="3626144" y="3870394"/>
        <a:ext cx="1885616" cy="1170776"/>
      </dsp:txXfrm>
    </dsp:sp>
    <dsp:sp modelId="{AD6338C8-BDAA-4CF2-8467-F5A9E1E9D54B}">
      <dsp:nvSpPr>
        <dsp:cNvPr id="0" name=""/>
        <dsp:cNvSpPr/>
      </dsp:nvSpPr>
      <dsp:spPr>
        <a:xfrm>
          <a:off x="5765793" y="3627242"/>
          <a:ext cx="1958466" cy="1243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27E59-EC7B-4C6D-860F-27A4CCD14B97}">
      <dsp:nvSpPr>
        <dsp:cNvPr id="0" name=""/>
        <dsp:cNvSpPr/>
      </dsp:nvSpPr>
      <dsp:spPr>
        <a:xfrm>
          <a:off x="5983400" y="3833969"/>
          <a:ext cx="1958466" cy="1243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IMPLICITNÍ</a:t>
          </a:r>
        </a:p>
      </dsp:txBody>
      <dsp:txXfrm>
        <a:off x="6019825" y="3870394"/>
        <a:ext cx="1885616" cy="1170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860C4-F4E8-46FC-BCED-AF295F96A877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961DA-1947-466B-92AC-23BA7A7BA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80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E0F5D2-E60F-4240-8730-C81A3A58A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014" y="365126"/>
            <a:ext cx="10116766" cy="64655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4AAE0"/>
                </a:solidFill>
              </a:defRPr>
            </a:lvl1pPr>
          </a:lstStyle>
          <a:p>
            <a:r>
              <a:rPr lang="cs-CZ" dirty="0"/>
              <a:t>Název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4DE3B-F17C-41E0-B68B-A3421995B1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1014" y="1011676"/>
            <a:ext cx="10116766" cy="5077839"/>
          </a:xfrm>
        </p:spPr>
        <p:txBody>
          <a:bodyPr>
            <a:noAutofit/>
          </a:bodyPr>
          <a:lstStyle>
            <a:lvl1pPr marL="360363" indent="-360363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14AAE0"/>
                </a:solidFill>
              </a:defRPr>
            </a:lvl1pPr>
            <a:lvl2pPr marL="895350" indent="-534988">
              <a:buFont typeface="Wingdings" panose="05000000000000000000" pitchFamily="2" charset="2"/>
              <a:buChar char="Ø"/>
              <a:defRPr>
                <a:solidFill>
                  <a:schemeClr val="accent2"/>
                </a:solidFill>
              </a:defRPr>
            </a:lvl2pPr>
          </a:lstStyle>
          <a:p>
            <a:pPr lvl="0"/>
            <a:r>
              <a:rPr lang="cs-CZ" dirty="0"/>
              <a:t>První úroveň textu v seznamu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99161D-FE8E-4237-8748-280A29DC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Vyšší odborná škola České unie sportu s.r.o.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12520-3974-485A-B44E-1A959BD2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3077" y="6356349"/>
            <a:ext cx="634506" cy="365125"/>
          </a:xfrm>
        </p:spPr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fld id="{1C382322-DC42-488A-832D-C71D8D5BD1B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D9321F-89B7-4CF8-A4E9-3451FC5D35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1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DF82AAD-B2B2-4197-99A5-AC024C7A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3ADE-5DBE-4ECE-B901-015EB2A1F9ED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95410D-9448-4057-B2BC-1155AD1E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3B7B6B-68BA-4C82-AA04-B50CDBF9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322-DC42-488A-832D-C71D8D5BD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00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793E466-AAD0-4C40-93A9-A2CD1F16CC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051" y="365125"/>
            <a:ext cx="10068339" cy="72000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B0F0"/>
                </a:solidFill>
              </a:defRPr>
            </a:lvl1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obrázku 6">
            <a:extLst>
              <a:ext uri="{FF2B5EF4-FFF2-40B4-BE49-F238E27FC236}">
                <a16:creationId xmlns:a16="http://schemas.microsoft.com/office/drawing/2014/main" id="{36BAB30B-FD95-427E-AE1B-3C305AA7C8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21153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sp>
        <p:nvSpPr>
          <p:cNvPr id="9" name="Zástupný objekt grafu 8">
            <a:extLst>
              <a:ext uri="{FF2B5EF4-FFF2-40B4-BE49-F238E27FC236}">
                <a16:creationId xmlns:a16="http://schemas.microsoft.com/office/drawing/2014/main" id="{C3014CD4-D41E-4F53-AAD9-AE9DF30D742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607478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sp>
        <p:nvSpPr>
          <p:cNvPr id="11" name="Zástupný symbol pro tabulku 10">
            <a:extLst>
              <a:ext uri="{FF2B5EF4-FFF2-40B4-BE49-F238E27FC236}">
                <a16:creationId xmlns:a16="http://schemas.microsoft.com/office/drawing/2014/main" id="{3C3511DB-71AD-48A6-8214-A3C56BC30736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5374323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4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02DCD30B-43EC-49BF-BDF6-33058F88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Vyšší odborná škola České unie sportu s.r.o.</a:t>
            </a:r>
            <a:endParaRPr lang="cs-CZ" dirty="0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2340C68E-1787-45EA-989E-28BD8D3C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3077" y="6356349"/>
            <a:ext cx="634506" cy="365125"/>
          </a:xfrm>
        </p:spPr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fld id="{1C382322-DC42-488A-832D-C71D8D5BD1B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507818B-12EE-42F1-AD83-61F2C3FE8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1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71BB0C1C-9931-4F0C-AAEE-00702D555424}"/>
              </a:ext>
            </a:extLst>
          </p:cNvPr>
          <p:cNvSpPr txBox="1">
            <a:spLocks/>
          </p:cNvSpPr>
          <p:nvPr userDrawn="1"/>
        </p:nvSpPr>
        <p:spPr>
          <a:xfrm>
            <a:off x="370789" y="1297715"/>
            <a:ext cx="10065297" cy="779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400" b="1" dirty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10" name="Veselý obličej 9">
            <a:extLst>
              <a:ext uri="{FF2B5EF4-FFF2-40B4-BE49-F238E27FC236}">
                <a16:creationId xmlns:a16="http://schemas.microsoft.com/office/drawing/2014/main" id="{94401020-E9AF-44B4-A939-9B75EE2DF1A4}"/>
              </a:ext>
            </a:extLst>
          </p:cNvPr>
          <p:cNvSpPr>
            <a:spLocks noChangeAspect="1"/>
          </p:cNvSpPr>
          <p:nvPr userDrawn="1"/>
        </p:nvSpPr>
        <p:spPr>
          <a:xfrm>
            <a:off x="4020907" y="2840360"/>
            <a:ext cx="2332759" cy="2209982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2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děkování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71BB0C1C-9931-4F0C-AAEE-00702D555424}"/>
              </a:ext>
            </a:extLst>
          </p:cNvPr>
          <p:cNvSpPr txBox="1">
            <a:spLocks/>
          </p:cNvSpPr>
          <p:nvPr userDrawn="1"/>
        </p:nvSpPr>
        <p:spPr>
          <a:xfrm>
            <a:off x="370789" y="1297715"/>
            <a:ext cx="10065297" cy="779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400" b="1" dirty="0">
                <a:solidFill>
                  <a:schemeClr val="accent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7533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stávka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pic>
        <p:nvPicPr>
          <p:cNvPr id="5" name="Obrázek 4" descr="coffee-break.jpg">
            <a:extLst>
              <a:ext uri="{FF2B5EF4-FFF2-40B4-BE49-F238E27FC236}">
                <a16:creationId xmlns:a16="http://schemas.microsoft.com/office/drawing/2014/main" id="{F5EF287A-4312-43E8-B9CE-606EE21603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44186" y="883794"/>
            <a:ext cx="500479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stávka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EB0D61DD-EEC6-4F8F-865C-3D2D3B35FEF0}"/>
              </a:ext>
            </a:extLst>
          </p:cNvPr>
          <p:cNvSpPr>
            <a:spLocks/>
          </p:cNvSpPr>
          <p:nvPr userDrawn="1"/>
        </p:nvSpPr>
        <p:spPr>
          <a:xfrm>
            <a:off x="377951" y="712664"/>
            <a:ext cx="10070593" cy="5127304"/>
          </a:xfrm>
          <a:custGeom>
            <a:avLst/>
            <a:gdLst/>
            <a:ahLst/>
            <a:cxnLst/>
            <a:rect l="l" t="t" r="r" b="b"/>
            <a:pathLst>
              <a:path w="7236459" h="5000625">
                <a:moveTo>
                  <a:pt x="0" y="5000383"/>
                </a:moveTo>
                <a:lnTo>
                  <a:pt x="7236002" y="5000383"/>
                </a:lnTo>
                <a:lnTo>
                  <a:pt x="7236002" y="0"/>
                </a:lnTo>
                <a:lnTo>
                  <a:pt x="0" y="0"/>
                </a:lnTo>
                <a:lnTo>
                  <a:pt x="0" y="5000383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3931EEBA-5F8A-4AF9-9CB8-E11FA8F758A5}"/>
              </a:ext>
            </a:extLst>
          </p:cNvPr>
          <p:cNvSpPr/>
          <p:nvPr userDrawn="1"/>
        </p:nvSpPr>
        <p:spPr>
          <a:xfrm>
            <a:off x="3788894" y="2721969"/>
            <a:ext cx="3891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spc="-15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Přestávka</a:t>
            </a:r>
            <a:endParaRPr lang="cs-CZ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4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k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4FB8A2FF-323F-41F1-8D65-C796003193D0}"/>
              </a:ext>
            </a:extLst>
          </p:cNvPr>
          <p:cNvSpPr>
            <a:spLocks/>
          </p:cNvSpPr>
          <p:nvPr userDrawn="1"/>
        </p:nvSpPr>
        <p:spPr>
          <a:xfrm>
            <a:off x="377951" y="712664"/>
            <a:ext cx="10070593" cy="5127304"/>
          </a:xfrm>
          <a:custGeom>
            <a:avLst/>
            <a:gdLst/>
            <a:ahLst/>
            <a:cxnLst/>
            <a:rect l="l" t="t" r="r" b="b"/>
            <a:pathLst>
              <a:path w="7236459" h="5000625">
                <a:moveTo>
                  <a:pt x="0" y="5000383"/>
                </a:moveTo>
                <a:lnTo>
                  <a:pt x="7236002" y="5000383"/>
                </a:lnTo>
                <a:lnTo>
                  <a:pt x="7236002" y="0"/>
                </a:lnTo>
                <a:lnTo>
                  <a:pt x="0" y="0"/>
                </a:lnTo>
                <a:lnTo>
                  <a:pt x="0" y="5000383"/>
                </a:lnTo>
                <a:close/>
              </a:path>
            </a:pathLst>
          </a:custGeom>
          <a:solidFill>
            <a:srgbClr val="14AA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C0EDB7A-AC59-4947-ADD1-C7BAF29E3501}"/>
              </a:ext>
            </a:extLst>
          </p:cNvPr>
          <p:cNvSpPr/>
          <p:nvPr userDrawn="1"/>
        </p:nvSpPr>
        <p:spPr>
          <a:xfrm>
            <a:off x="3788894" y="2721969"/>
            <a:ext cx="3891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spc="-15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Diskuse</a:t>
            </a:r>
            <a:endParaRPr lang="cs-CZ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4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30260-5A00-4738-9AAA-6EF4B0B4D1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5047" y="1663430"/>
            <a:ext cx="10022732" cy="82512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14AAE0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44B338-1811-4028-8ACB-4AD36CCC0A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7225" y="5749047"/>
            <a:ext cx="3446835" cy="452335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Autor prezentace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148666-F09A-4DB6-B39A-F4BEC79A2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DEA2B0B5-E694-49ED-B93C-104D41A386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6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819C44-073B-43AF-82B4-50666B44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EC236D-01B7-4829-834E-3DD13B3D5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4B5E48-9DF6-4A93-976D-954F4257D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3ADE-5DBE-4ECE-B901-015EB2A1F9ED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A0D9BC-5562-4B5E-9F06-DC00BFE05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8CF744-1ADF-4783-BAAD-DC00651BA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82322-DC42-488A-832D-C71D8D5BD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65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49" r:id="rId9"/>
    <p:sldLayoutId id="21474836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apost.com/cs/quiz/question/co-vidis/22126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dds5yfGS-U" TargetMode="Externa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76797-E61C-2C4F-3666-B2FEA9B43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KVÍZ – OPAKOVÁNÍ METODY PSYCHOLOGIE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A14CD3-1342-ED52-318C-31CC4BB1D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i="0" dirty="0">
                <a:solidFill>
                  <a:srgbClr val="343541"/>
                </a:solidFill>
                <a:effectLst/>
                <a:latin typeface="Söhne"/>
              </a:rPr>
              <a:t>1. Co nepatří do metod psychologie? </a:t>
            </a:r>
          </a:p>
          <a:p>
            <a:pPr marL="514350" indent="-514350">
              <a:buAutoNum type="alphaLcParenR"/>
            </a:pPr>
            <a:r>
              <a:rPr lang="pl-PL" dirty="0">
                <a:solidFill>
                  <a:srgbClr val="343541"/>
                </a:solidFill>
                <a:latin typeface="Söhne"/>
              </a:rPr>
              <a:t>Experimentální pozorování</a:t>
            </a:r>
          </a:p>
          <a:p>
            <a:pPr marL="514350" indent="-514350">
              <a:buAutoNum type="alphaLcParenR"/>
            </a:pPr>
            <a:r>
              <a:rPr lang="pl-PL" dirty="0">
                <a:solidFill>
                  <a:srgbClr val="343541"/>
                </a:solidFill>
                <a:latin typeface="Söhne"/>
              </a:rPr>
              <a:t>Léčebná terapie</a:t>
            </a:r>
          </a:p>
          <a:p>
            <a:pPr marL="514350" indent="-514350">
              <a:buAutoNum type="alphaLcParenR"/>
            </a:pPr>
            <a:r>
              <a:rPr lang="pl-PL" dirty="0">
                <a:solidFill>
                  <a:srgbClr val="343541"/>
                </a:solidFill>
                <a:latin typeface="Söhne"/>
              </a:rPr>
              <a:t>Statistická analýza dat </a:t>
            </a:r>
          </a:p>
          <a:p>
            <a:pPr marL="514350" indent="-514350">
              <a:buAutoNum type="alphaLcParenR"/>
            </a:pPr>
            <a:endParaRPr lang="pl-PL" b="1" dirty="0">
              <a:solidFill>
                <a:srgbClr val="343541"/>
              </a:solidFill>
              <a:latin typeface="Söhne"/>
            </a:endParaRPr>
          </a:p>
          <a:p>
            <a:pPr marL="0" indent="0">
              <a:buNone/>
            </a:pPr>
            <a:r>
              <a:rPr lang="pl-PL" b="1" dirty="0">
                <a:solidFill>
                  <a:srgbClr val="343541"/>
                </a:solidFill>
                <a:latin typeface="Söhne"/>
              </a:rPr>
              <a:t>2.</a:t>
            </a:r>
            <a:r>
              <a:rPr lang="cs-CZ" b="0" i="0" dirty="0">
                <a:solidFill>
                  <a:srgbClr val="343541"/>
                </a:solidFill>
                <a:effectLst/>
                <a:latin typeface="Söhne"/>
              </a:rPr>
              <a:t> </a:t>
            </a:r>
            <a:r>
              <a:rPr lang="cs-CZ" b="1" i="0" dirty="0">
                <a:solidFill>
                  <a:srgbClr val="343541"/>
                </a:solidFill>
                <a:effectLst/>
                <a:latin typeface="Söhne"/>
              </a:rPr>
              <a:t>Který z psychologů prováděl experimenty s dětmi?</a:t>
            </a:r>
            <a:endParaRPr lang="pl-PL" b="1" dirty="0">
              <a:solidFill>
                <a:srgbClr val="343541"/>
              </a:solidFill>
              <a:latin typeface="Söhne"/>
            </a:endParaRPr>
          </a:p>
          <a:p>
            <a:pPr marL="514350" indent="-514350"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Jean </a:t>
            </a:r>
            <a:r>
              <a:rPr lang="cs-CZ" dirty="0" err="1">
                <a:solidFill>
                  <a:schemeClr val="tx1"/>
                </a:solidFill>
              </a:rPr>
              <a:t>Piaget</a:t>
            </a:r>
            <a:endParaRPr lang="cs-CZ" dirty="0">
              <a:solidFill>
                <a:schemeClr val="tx1"/>
              </a:solidFill>
            </a:endParaRPr>
          </a:p>
          <a:p>
            <a:pPr marL="514350" indent="-514350"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Sigmund Freud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Ivan Pavlov</a:t>
            </a:r>
          </a:p>
        </p:txBody>
      </p:sp>
    </p:spTree>
    <p:extLst>
      <p:ext uri="{BB962C8B-B14F-4D97-AF65-F5344CB8AC3E}">
        <p14:creationId xmlns:p14="http://schemas.microsoft.com/office/powerpoint/2010/main" val="2016635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7F15A-6216-4962-A3EE-6B43D2BE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VLASTNOSTI VNÍMÁNÍ (NĚKTERÉ)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005C6D-51EE-4BDE-8FE1-E90F2F239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3200" b="1" dirty="0">
              <a:solidFill>
                <a:srgbClr val="00B0F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>
                <a:solidFill>
                  <a:srgbClr val="00B0F0"/>
                </a:solidFill>
              </a:rPr>
              <a:t>výběrovost vnímání </a:t>
            </a:r>
            <a:r>
              <a:rPr lang="cs-CZ" altLang="cs-CZ" sz="3200" dirty="0">
                <a:solidFill>
                  <a:schemeClr val="tx1"/>
                </a:solidFill>
              </a:rPr>
              <a:t>– schopnost vybrat z mnoha podnětů, které na nás působí, ty, které jsou pro nás důležité;</a:t>
            </a:r>
            <a:endParaRPr lang="cs-CZ" altLang="cs-CZ" sz="3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>
                <a:solidFill>
                  <a:srgbClr val="00B0F0"/>
                </a:solidFill>
              </a:rPr>
              <a:t>zaměřenost vnímání</a:t>
            </a:r>
            <a:r>
              <a:rPr lang="cs-CZ" altLang="cs-CZ" sz="3200" dirty="0">
                <a:solidFill>
                  <a:srgbClr val="00B0F0"/>
                </a:solidFill>
              </a:rPr>
              <a:t> </a:t>
            </a:r>
            <a:r>
              <a:rPr lang="cs-CZ" altLang="cs-CZ" sz="3200" dirty="0">
                <a:solidFill>
                  <a:schemeClr val="tx1"/>
                </a:solidFill>
              </a:rPr>
              <a:t>– schopnost odlišit vybrané podněty od pozadí;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2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200" dirty="0">
                <a:solidFill>
                  <a:schemeClr val="tx1"/>
                </a:solidFill>
              </a:rPr>
              <a:t> </a:t>
            </a:r>
            <a:r>
              <a:rPr lang="cs-CZ" altLang="cs-CZ" sz="3200" b="1" dirty="0">
                <a:solidFill>
                  <a:srgbClr val="00B0F0"/>
                </a:solidFill>
              </a:rPr>
              <a:t>apercepce</a:t>
            </a:r>
            <a:r>
              <a:rPr lang="cs-CZ" altLang="cs-CZ" sz="3200" dirty="0">
                <a:solidFill>
                  <a:schemeClr val="tx1"/>
                </a:solidFill>
              </a:rPr>
              <a:t> – spojení procesů vnímání se zkušeností; </a:t>
            </a:r>
            <a:r>
              <a:rPr lang="cs-CZ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(čím více je zkušeností při vnímání, tím je přesnější a bohatší obsah vjemu).</a:t>
            </a:r>
            <a:endParaRPr lang="cs-CZ" altLang="cs-CZ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951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_ek9gFHiRWsw/TJCW6b6pgCI/AAAAAAAAD2A/4lvOuArE8iE/s200/gestalt+figura.gif">
            <a:extLst>
              <a:ext uri="{FF2B5EF4-FFF2-40B4-BE49-F238E27FC236}">
                <a16:creationId xmlns:a16="http://schemas.microsoft.com/office/drawing/2014/main" id="{C94AD15B-B976-471B-8E75-B919D78EB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62" b="19062"/>
          <a:stretch>
            <a:fillRect/>
          </a:stretch>
        </p:blipFill>
        <p:spPr bwMode="auto">
          <a:xfrm>
            <a:off x="2987823" y="1556791"/>
            <a:ext cx="5195123" cy="396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06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>
            <a:extLst>
              <a:ext uri="{FF2B5EF4-FFF2-40B4-BE49-F238E27FC236}">
                <a16:creationId xmlns:a16="http://schemas.microsoft.com/office/drawing/2014/main" id="{8E18FB73-ED1C-4A49-B405-5AC1241D4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641" y="1213465"/>
            <a:ext cx="5725231" cy="378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592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E8D6C-7C5D-1446-F6FE-18FD29C84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OPTICKÝ KLAM</a:t>
            </a:r>
          </a:p>
        </p:txBody>
      </p:sp>
      <p:pic>
        <p:nvPicPr>
          <p:cNvPr id="2050" name="Picture 2" descr="Optické klamy 2 | Matfyz.cz">
            <a:extLst>
              <a:ext uri="{FF2B5EF4-FFF2-40B4-BE49-F238E27FC236}">
                <a16:creationId xmlns:a16="http://schemas.microsoft.com/office/drawing/2014/main" id="{E5C2E76F-12E7-8F20-F2DD-5FAE03AA4D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336" y="1869489"/>
            <a:ext cx="6762481" cy="338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399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F7081-01B1-4522-9821-5D9A7618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POZNÁVACÍ VNÍMÁNÍ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DEAB91-4133-408D-8DAB-142B47152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https://www.apost.com/cs/quiz/question/co-vidis/22126/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Najdi sedm rozdílů: Ve škole hraje důležitou roli zrakové vnímání při osvojování čtení, psaní, počítání.</a:t>
            </a:r>
          </a:p>
          <a:p>
            <a:endParaRPr lang="cs-CZ" dirty="0"/>
          </a:p>
        </p:txBody>
      </p:sp>
      <p:pic>
        <p:nvPicPr>
          <p:cNvPr id="4" name="Picture 2" descr="Najdi 7 rozdílů - zrakové vnímání, pozornost - Mateřská škola Znojmo,  Holandská 2 - příspěvková organizace">
            <a:extLst>
              <a:ext uri="{FF2B5EF4-FFF2-40B4-BE49-F238E27FC236}">
                <a16:creationId xmlns:a16="http://schemas.microsoft.com/office/drawing/2014/main" id="{F6959597-930E-4CEB-AE47-EAE1951E5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997" y="2804232"/>
            <a:ext cx="48768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18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32" name="Rectangle 922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CEA454B-DD5B-401E-A1BD-B755A29CE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pPr algn="ctr"/>
            <a:r>
              <a:rPr lang="cs-CZ" sz="4000" dirty="0"/>
              <a:t>PORUCHY VNÍMÁNÍ</a:t>
            </a:r>
          </a:p>
        </p:txBody>
      </p:sp>
      <p:sp>
        <p:nvSpPr>
          <p:cNvPr id="923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7A41E4-745D-425E-9935-DB0AA67AE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2000" b="1" dirty="0">
                <a:solidFill>
                  <a:schemeClr val="tx1"/>
                </a:solidFill>
              </a:rPr>
              <a:t>snížená vnímavost</a:t>
            </a:r>
            <a:r>
              <a:rPr lang="cs-CZ" altLang="cs-CZ" sz="2000" dirty="0">
                <a:solidFill>
                  <a:schemeClr val="tx1"/>
                </a:solidFill>
              </a:rPr>
              <a:t>  - vjemy ztrácí svou přesnost, intenzitu (způsobeno únavou, nemocí, depresí);</a:t>
            </a:r>
            <a:br>
              <a:rPr lang="cs-CZ" altLang="cs-CZ" sz="2000" dirty="0">
                <a:solidFill>
                  <a:schemeClr val="tx1"/>
                </a:solidFill>
              </a:rPr>
            </a:br>
            <a:endParaRPr lang="cs-CZ" altLang="cs-CZ" sz="2000" dirty="0">
              <a:solidFill>
                <a:schemeClr val="tx1"/>
              </a:solidFill>
            </a:endParaRPr>
          </a:p>
          <a:p>
            <a:r>
              <a:rPr lang="cs-CZ" altLang="cs-CZ" sz="2000" b="1" dirty="0">
                <a:solidFill>
                  <a:schemeClr val="tx1"/>
                </a:solidFill>
              </a:rPr>
              <a:t>zvýšená vnímavost</a:t>
            </a:r>
            <a:r>
              <a:rPr lang="cs-CZ" altLang="cs-CZ" sz="2000" dirty="0">
                <a:solidFill>
                  <a:schemeClr val="tx1"/>
                </a:solidFill>
              </a:rPr>
              <a:t>  - mohou ji vyvolat drogy;</a:t>
            </a:r>
            <a:endParaRPr lang="cs-CZ" altLang="cs-CZ" sz="2000" b="1" dirty="0">
              <a:solidFill>
                <a:schemeClr val="tx1"/>
              </a:solidFill>
            </a:endParaRPr>
          </a:p>
          <a:p>
            <a:r>
              <a:rPr lang="cs-CZ" altLang="cs-CZ" sz="2000" b="1" dirty="0">
                <a:solidFill>
                  <a:schemeClr val="tx1"/>
                </a:solidFill>
              </a:rPr>
              <a:t>iluze</a:t>
            </a:r>
            <a:r>
              <a:rPr lang="cs-CZ" altLang="cs-CZ" sz="2000" dirty="0">
                <a:solidFill>
                  <a:schemeClr val="tx1"/>
                </a:solidFill>
              </a:rPr>
              <a:t>  - zkreslené deformované vjemy skutečných podnětů.</a:t>
            </a:r>
          </a:p>
          <a:p>
            <a:r>
              <a:rPr lang="cs-CZ" altLang="cs-CZ" sz="2000" b="1" dirty="0">
                <a:solidFill>
                  <a:schemeClr val="tx1"/>
                </a:solidFill>
              </a:rPr>
              <a:t>halucinace </a:t>
            </a:r>
            <a:r>
              <a:rPr lang="cs-CZ" altLang="cs-CZ" sz="2000" dirty="0">
                <a:solidFill>
                  <a:schemeClr val="tx1"/>
                </a:solidFill>
              </a:rPr>
              <a:t>- </a:t>
            </a:r>
            <a:r>
              <a:rPr lang="cs-CZ" sz="2000" b="0" i="0" dirty="0">
                <a:solidFill>
                  <a:schemeClr val="tx1"/>
                </a:solidFill>
                <a:effectLst/>
              </a:rPr>
              <a:t>nejzávažnější poruchy vnímání, lze je charakterizovat jako šalebné vjemy, (tzv. vjemy bez podnětu), které nemají žádnou oporu v realitě. Halucinace jsou spojeny s bludným přesvědčením o jejich existenci. Mají patologický základ – duševní choroby – schizofrenie, delirium tremens nebo působení některých drog (halucinogenů - LSD).</a:t>
            </a:r>
            <a:br>
              <a:rPr lang="cs-CZ" altLang="cs-CZ" sz="2000" dirty="0">
                <a:solidFill>
                  <a:schemeClr val="tx1"/>
                </a:solidFill>
              </a:rPr>
            </a:br>
            <a:endParaRPr lang="cs-CZ" altLang="cs-CZ" sz="2000" dirty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sz="2000" dirty="0"/>
          </a:p>
        </p:txBody>
      </p:sp>
      <p:pic>
        <p:nvPicPr>
          <p:cNvPr id="9218" name="Picture 2" descr="Halucinace můžete mít i vy. Je to jen hra našeho mozku">
            <a:extLst>
              <a:ext uri="{FF2B5EF4-FFF2-40B4-BE49-F238E27FC236}">
                <a16:creationId xmlns:a16="http://schemas.microsoft.com/office/drawing/2014/main" id="{BEF840C9-96A0-48CA-877B-3CE86BE8AA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7" r="16912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228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693F5-4572-448D-AE46-D9D3E41A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PŘEDSTAVIVOST (IMAGINACE)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2C32F4-4A94-4CA0-B02F-C81367ED2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Na základě 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představivosti probíhá proces, při kterém ve vědomí vystupují </a:t>
            </a:r>
            <a:r>
              <a:rPr lang="cs-CZ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představy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které jsou v redukované formě uloženy v paměti.</a:t>
            </a:r>
          </a:p>
          <a:p>
            <a:r>
              <a:rPr lang="cs-CZ" dirty="0">
                <a:solidFill>
                  <a:srgbClr val="000000"/>
                </a:solidFill>
                <a:latin typeface="Myriad Pro"/>
              </a:rPr>
              <a:t>P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ředstavy umožňují přesun do minulosti (vzpomínky) i do budoucnosti (plánování, snění, mentální stav očekávání).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Představy umožňují lépe se připravit na očekávanou budoucnost a zároveň dokážou v souvislosti s tím stimulovat naší motivaci</a:t>
            </a:r>
          </a:p>
          <a:p>
            <a:r>
              <a:rPr lang="cs-CZ" dirty="0">
                <a:solidFill>
                  <a:srgbClr val="000000"/>
                </a:solidFill>
                <a:latin typeface="Myriad Pro"/>
              </a:rPr>
              <a:t>Lze třídit na: </a:t>
            </a:r>
            <a:r>
              <a:rPr lang="cs-CZ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zrakové, sluchové, chuťové, čichové, hmatové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366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D3585-2C11-40B9-962C-2EC52D806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MYŠLENÍ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D922DC1-A416-F9B7-9E04-BE65CD5FCB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07479"/>
              </p:ext>
            </p:extLst>
          </p:nvPr>
        </p:nvGraphicFramePr>
        <p:xfrm>
          <a:off x="321014" y="1011676"/>
          <a:ext cx="10116766" cy="5077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9607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146CA7-9F9E-4071-8B78-B4FE5D029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ŘEŠENÍ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8730D-86C7-48CC-B7F9-A8584EC62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sz="2800" b="1" dirty="0">
                <a:solidFill>
                  <a:schemeClr val="tx1"/>
                </a:solidFill>
              </a:rPr>
              <a:t>Pokus – omyl</a:t>
            </a:r>
            <a:r>
              <a:rPr lang="cs-CZ" sz="2800" dirty="0">
                <a:solidFill>
                  <a:schemeClr val="tx1"/>
                </a:solidFill>
              </a:rPr>
              <a:t>: náhodná východiska.</a:t>
            </a:r>
          </a:p>
          <a:p>
            <a:pPr marL="514350" indent="-514350">
              <a:buAutoNum type="arabicPeriod"/>
            </a:pPr>
            <a:r>
              <a:rPr lang="cs-CZ" sz="2800" b="1" dirty="0">
                <a:solidFill>
                  <a:schemeClr val="tx1"/>
                </a:solidFill>
              </a:rPr>
              <a:t>Vhledem</a:t>
            </a:r>
            <a:r>
              <a:rPr lang="cs-CZ" sz="2800" dirty="0">
                <a:solidFill>
                  <a:schemeClr val="tx1"/>
                </a:solidFill>
              </a:rPr>
              <a:t>: náhlé pochopení situace.</a:t>
            </a:r>
          </a:p>
          <a:p>
            <a:pPr marL="514350" indent="-514350">
              <a:buAutoNum type="arabicPeriod"/>
            </a:pPr>
            <a:r>
              <a:rPr lang="cs-CZ" sz="2800" b="1" dirty="0">
                <a:solidFill>
                  <a:schemeClr val="tx1"/>
                </a:solidFill>
              </a:rPr>
              <a:t>Plánovitá analyticko-syntetická činnost</a:t>
            </a:r>
            <a:r>
              <a:rPr lang="cs-CZ" sz="2800" dirty="0">
                <a:solidFill>
                  <a:schemeClr val="tx1"/>
                </a:solidFill>
              </a:rPr>
              <a:t>: specificky lidský způsob řešení, vyšší stupeň myšlení.</a:t>
            </a:r>
          </a:p>
          <a:p>
            <a:pPr marL="514350" indent="-514350">
              <a:buAutoNum type="arabicPeriod"/>
            </a:pPr>
            <a:r>
              <a:rPr lang="cs-CZ" sz="2800" b="1" dirty="0">
                <a:solidFill>
                  <a:schemeClr val="tx1"/>
                </a:solidFill>
              </a:rPr>
              <a:t>Verifikace (ověřování) hypotéz</a:t>
            </a:r>
            <a:r>
              <a:rPr lang="cs-CZ" sz="2800" dirty="0">
                <a:solidFill>
                  <a:schemeClr val="tx1"/>
                </a:solidFill>
              </a:rPr>
              <a:t>: pokud se nepotvrdí výchozí hypotéza, následuje hledání nové.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Poslední fáze = </a:t>
            </a:r>
            <a:r>
              <a:rPr lang="cs-CZ" sz="2800" b="1" dirty="0">
                <a:solidFill>
                  <a:schemeClr val="tx1"/>
                </a:solidFill>
              </a:rPr>
              <a:t>VYŘEŠENÍ PROBLÉMU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303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A888D-47FD-4F85-B3C1-EC034439B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MYŠLENKOVÉ OPERACE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0D448B-66A1-44A3-AEC7-395C5C553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</a:rPr>
              <a:t>Analýza</a:t>
            </a:r>
            <a:r>
              <a:rPr lang="cs-CZ" altLang="cs-CZ" sz="2400" dirty="0">
                <a:solidFill>
                  <a:schemeClr val="tx1"/>
                </a:solidFill>
              </a:rPr>
              <a:t> – rozbor, rozčleňování celku na části;</a:t>
            </a:r>
          </a:p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</a:rPr>
              <a:t>Syntéza </a:t>
            </a:r>
            <a:r>
              <a:rPr lang="cs-CZ" altLang="cs-CZ" sz="2400" dirty="0">
                <a:solidFill>
                  <a:schemeClr val="tx1"/>
                </a:solidFill>
              </a:rPr>
              <a:t>- sjednocení částí do celku;</a:t>
            </a:r>
          </a:p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</a:rPr>
              <a:t>Srovnávání</a:t>
            </a:r>
            <a:r>
              <a:rPr lang="cs-CZ" altLang="cs-CZ" sz="2400" dirty="0">
                <a:solidFill>
                  <a:schemeClr val="tx1"/>
                </a:solidFill>
              </a:rPr>
              <a:t> - myšlenková operace, pomocí které se zjišťuje podobnost a rozdílnost mezi dvěma nebo více předměty či jevy;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Abstrakce </a:t>
            </a:r>
            <a:r>
              <a:rPr lang="cs-CZ" altLang="cs-CZ" sz="2400" dirty="0">
                <a:solidFill>
                  <a:schemeClr val="tx1"/>
                </a:solidFill>
              </a:rPr>
              <a:t>- myšlenková operace, kterou vyčleňujeme podstatné a obecné vlastnosti předmětů, jevů a ponecháváme stranou vlastnosti ostatních;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Konkretizace </a:t>
            </a:r>
            <a:r>
              <a:rPr lang="cs-CZ" altLang="cs-CZ" sz="2400" dirty="0">
                <a:solidFill>
                  <a:schemeClr val="tx1"/>
                </a:solidFill>
              </a:rPr>
              <a:t>- vztahování podstatných a obecných vlastností předmětů a jevů určité třídy na konkrétní předmět nebo jev patřící do této třídy předmětů a jevů;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Zobecňování</a:t>
            </a:r>
            <a:r>
              <a:rPr lang="cs-CZ" altLang="cs-CZ" sz="2400" dirty="0">
                <a:solidFill>
                  <a:schemeClr val="tx1"/>
                </a:solidFill>
              </a:rPr>
              <a:t> - myšlenkové zjišťování a spojování společných vlastností jednotlivých předmětů a jevů určité třídy (skupiny);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76797-E61C-2C4F-3666-B2FEA9B43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KVÍZ – OPAKOVÁNÍ METODY PSYCHOLOGIE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A14CD3-1342-ED52-318C-31CC4BB1D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rgbClr val="343541"/>
                </a:solidFill>
                <a:latin typeface="Söhne"/>
              </a:rPr>
              <a:t>3</a:t>
            </a:r>
            <a:r>
              <a:rPr lang="pl-PL" b="1" i="0" dirty="0">
                <a:solidFill>
                  <a:srgbClr val="343541"/>
                </a:solidFill>
                <a:effectLst/>
                <a:latin typeface="Söhne"/>
              </a:rPr>
              <a:t>. Která otázka v dotazníku by nepatřila k otázce uzavřené? </a:t>
            </a:r>
          </a:p>
          <a:p>
            <a:pPr marL="514350" indent="-514350">
              <a:buAutoNum type="alphaLcParenR"/>
            </a:pPr>
            <a:r>
              <a:rPr lang="pl-PL" sz="2400" i="0" dirty="0">
                <a:solidFill>
                  <a:schemeClr val="tx1"/>
                </a:solidFill>
                <a:effectLst/>
                <a:latin typeface="Söhne"/>
              </a:rPr>
              <a:t>Jak se cítíte dnes na stupnici od 1 do 10, kde 1 je velmi špatně a 10 je velmi dobře?</a:t>
            </a:r>
            <a:endParaRPr lang="pl-PL" sz="2400" dirty="0">
              <a:solidFill>
                <a:schemeClr val="tx1"/>
              </a:solidFill>
              <a:latin typeface="Söhne"/>
            </a:endParaRPr>
          </a:p>
          <a:p>
            <a:pPr marL="514350" indent="-514350">
              <a:buAutoNum type="alphaLcParenR"/>
            </a:pPr>
            <a:r>
              <a:rPr lang="cs-CZ" sz="2400" i="0" dirty="0">
                <a:solidFill>
                  <a:schemeClr val="tx1"/>
                </a:solidFill>
                <a:effectLst/>
                <a:latin typeface="Söhne"/>
              </a:rPr>
              <a:t>Proč si myslíte, že jste udělali dané rozhodnutí?</a:t>
            </a:r>
            <a:endParaRPr lang="pl-PL" sz="2400" dirty="0">
              <a:solidFill>
                <a:schemeClr val="tx1"/>
              </a:solidFill>
              <a:latin typeface="Söhne"/>
            </a:endParaRPr>
          </a:p>
          <a:p>
            <a:pPr marL="514350" indent="-514350">
              <a:buAutoNum type="alphaLcParenR"/>
            </a:pPr>
            <a:r>
              <a:rPr lang="cs-CZ" sz="2400" i="0" dirty="0">
                <a:solidFill>
                  <a:schemeClr val="tx1"/>
                </a:solidFill>
                <a:effectLst/>
                <a:latin typeface="Söhne"/>
              </a:rPr>
              <a:t>Ano/Ne: Máte rádi sportovní aktivity?</a:t>
            </a:r>
            <a:endParaRPr lang="pl-PL" sz="2400" b="1" dirty="0">
              <a:solidFill>
                <a:srgbClr val="343541"/>
              </a:solidFill>
              <a:latin typeface="Söhne"/>
            </a:endParaRPr>
          </a:p>
          <a:p>
            <a:pPr marL="0" indent="0">
              <a:buNone/>
            </a:pPr>
            <a:r>
              <a:rPr lang="pl-PL" b="1" dirty="0">
                <a:solidFill>
                  <a:srgbClr val="343541"/>
                </a:solidFill>
                <a:latin typeface="Söhne"/>
              </a:rPr>
              <a:t>4.</a:t>
            </a:r>
            <a:r>
              <a:rPr lang="cs-CZ" b="0" i="0" dirty="0">
                <a:solidFill>
                  <a:srgbClr val="343541"/>
                </a:solidFill>
                <a:effectLst/>
                <a:latin typeface="Söhne"/>
              </a:rPr>
              <a:t> </a:t>
            </a:r>
            <a:r>
              <a:rPr lang="cs-CZ" b="1" i="0" dirty="0">
                <a:solidFill>
                  <a:schemeClr val="tx1"/>
                </a:solidFill>
                <a:effectLst/>
                <a:latin typeface="Söhne"/>
              </a:rPr>
              <a:t>Co je Gaussova křivka</a:t>
            </a:r>
            <a:r>
              <a:rPr lang="cs-CZ" b="1" i="0" dirty="0">
                <a:solidFill>
                  <a:srgbClr val="343541"/>
                </a:solidFill>
                <a:effectLst/>
                <a:latin typeface="Söhne"/>
              </a:rPr>
              <a:t>?</a:t>
            </a:r>
            <a:endParaRPr lang="pl-PL" b="1" dirty="0">
              <a:solidFill>
                <a:srgbClr val="343541"/>
              </a:solidFill>
              <a:latin typeface="Söhne"/>
            </a:endParaRPr>
          </a:p>
          <a:p>
            <a:pPr marL="514350" indent="-514350">
              <a:buAutoNum type="alphaLcParenR"/>
            </a:pPr>
            <a:r>
              <a:rPr lang="cs-CZ" sz="2400" i="0" dirty="0">
                <a:solidFill>
                  <a:schemeClr val="tx1"/>
                </a:solidFill>
                <a:effectLst/>
                <a:latin typeface="Söhne"/>
              </a:rPr>
              <a:t>Gaussova křivka je jednoduchý geometrický tvar bez konkrétního matematického významu.</a:t>
            </a:r>
            <a:endParaRPr lang="cs-CZ" sz="2400" dirty="0">
              <a:solidFill>
                <a:schemeClr val="tx1"/>
              </a:solidFill>
            </a:endParaRPr>
          </a:p>
          <a:p>
            <a:pPr marL="514350" indent="-514350">
              <a:buAutoNum type="alphaLcParenR"/>
            </a:pPr>
            <a:r>
              <a:rPr lang="cs-CZ" sz="2400" i="0" dirty="0">
                <a:solidFill>
                  <a:schemeClr val="tx1"/>
                </a:solidFill>
                <a:effectLst/>
                <a:latin typeface="Söhne"/>
              </a:rPr>
              <a:t>Gaussova křivka je významný model pro popis hmotnosti objektů ve vesmíru. </a:t>
            </a:r>
            <a:endParaRPr lang="cs-CZ" sz="2400" dirty="0">
              <a:solidFill>
                <a:schemeClr val="tx1"/>
              </a:solidFill>
            </a:endParaRPr>
          </a:p>
          <a:p>
            <a:pPr marL="514350" indent="-514350">
              <a:buAutoNum type="alphaLcParenR"/>
            </a:pPr>
            <a:r>
              <a:rPr lang="cs-CZ" sz="2400" i="0" dirty="0">
                <a:solidFill>
                  <a:schemeClr val="tx1"/>
                </a:solidFill>
                <a:effectLst/>
                <a:latin typeface="Söhne"/>
              </a:rPr>
              <a:t>Gaussova křivka je grafická reprezentace pravděpodobnostního rozdělení dat.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118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C9C9EC-9833-42BC-8552-80C913D34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cs-CZ" sz="4000"/>
              <a:t>MYŠLENKOVÉ POSTUPY</a:t>
            </a:r>
          </a:p>
        </p:txBody>
      </p:sp>
      <p:graphicFrame>
        <p:nvGraphicFramePr>
          <p:cNvPr id="10" name="Zástupný obsah 2">
            <a:extLst>
              <a:ext uri="{FF2B5EF4-FFF2-40B4-BE49-F238E27FC236}">
                <a16:creationId xmlns:a16="http://schemas.microsoft.com/office/drawing/2014/main" id="{09C39ED1-CD2E-F797-818D-2999107F41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454694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018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1F8B0-DAFA-40A8-A881-5700F23C8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ELEMENTY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0C9FE-4D68-4F59-8F2A-48BF5D327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Pojem</a:t>
            </a:r>
            <a:r>
              <a:rPr lang="cs-CZ" altLang="cs-CZ" sz="2800" dirty="0">
                <a:solidFill>
                  <a:schemeClr val="tx1"/>
                </a:solidFill>
              </a:rPr>
              <a:t> - základní forma myšlení, řečové vyjádření obecných a podstatných znaků nějakého předmětu, děje či jevu; obsah a rozsah pojmu se mění s věkem, vzděláním, zkušenostmi;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tx1"/>
                </a:solidFill>
              </a:rPr>
              <a:t>(jablko, vitamín)</a:t>
            </a:r>
            <a:br>
              <a:rPr lang="cs-CZ" altLang="cs-CZ" sz="2800" dirty="0">
                <a:solidFill>
                  <a:schemeClr val="tx1"/>
                </a:solidFill>
              </a:rPr>
            </a:br>
            <a:endParaRPr lang="cs-CZ" altLang="cs-CZ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Soud </a:t>
            </a:r>
            <a:r>
              <a:rPr lang="cs-CZ" altLang="cs-CZ" sz="2800" dirty="0">
                <a:solidFill>
                  <a:schemeClr val="tx1"/>
                </a:solidFill>
              </a:rPr>
              <a:t>- vyjádření vztahu mezi dvěma pojmy, jejich nadřazenost, podřazenost a souřadnost; (jablko není zelenina, jablko má vitamíny)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Úsudek</a:t>
            </a:r>
            <a:r>
              <a:rPr lang="cs-CZ" altLang="cs-CZ" sz="2800" dirty="0">
                <a:solidFill>
                  <a:schemeClr val="tx1"/>
                </a:solidFill>
              </a:rPr>
              <a:t> - vyjádření vztahu mezi dvěma nebo více soudy. (jablko, hruška a banán jsou ovoce, ovoce obsahuje vitamíny, vitamíny jsou zdravé pro organismus, ovoce je zdravé </a:t>
            </a:r>
            <a:r>
              <a:rPr lang="cs-CZ" altLang="cs-CZ" sz="2800">
                <a:solidFill>
                  <a:schemeClr val="tx1"/>
                </a:solidFill>
              </a:rPr>
              <a:t>pro organismus)</a:t>
            </a:r>
            <a:endParaRPr lang="cs-CZ" altLang="cs-CZ" sz="2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611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22323-5A4B-464A-A1A9-361A54251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VLASTNOSTI MYŠLENÍ</a:t>
            </a:r>
            <a:endParaRPr lang="cs-CZ" dirty="0"/>
          </a:p>
        </p:txBody>
      </p:sp>
      <p:graphicFrame>
        <p:nvGraphicFramePr>
          <p:cNvPr id="9" name="Zástupný obsah 2">
            <a:extLst>
              <a:ext uri="{FF2B5EF4-FFF2-40B4-BE49-F238E27FC236}">
                <a16:creationId xmlns:a16="http://schemas.microsoft.com/office/drawing/2014/main" id="{06A40D8D-11AF-67AC-7AE5-69F036E6B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380331"/>
              </p:ext>
            </p:extLst>
          </p:nvPr>
        </p:nvGraphicFramePr>
        <p:xfrm>
          <a:off x="321014" y="1011676"/>
          <a:ext cx="10116766" cy="5077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8107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DD2F9-E4B1-446E-B9FE-D6B07D36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VLASTNOSTI MYŠLENÍ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4A573C0-0C79-365B-1B42-F8A5A27D0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421638"/>
              </p:ext>
            </p:extLst>
          </p:nvPr>
        </p:nvGraphicFramePr>
        <p:xfrm>
          <a:off x="321014" y="1011676"/>
          <a:ext cx="10116766" cy="5077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4946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F9029A-B995-49C5-98AC-528AB4A84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/>
              <a:t>DRUHY MYŠLENÍ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27B7F0-83B9-4F77-9D95-38AE6077D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103000"/>
              </a:lnSpc>
            </a:pPr>
            <a:endParaRPr lang="cs-CZ" altLang="cs-CZ" sz="1900" b="1" dirty="0"/>
          </a:p>
          <a:p>
            <a:pPr eaLnBrk="1" hangingPunct="1">
              <a:lnSpc>
                <a:spcPct val="103000"/>
              </a:lnSpc>
            </a:pPr>
            <a:endParaRPr lang="cs-CZ" altLang="cs-CZ" sz="1900" b="1" dirty="0"/>
          </a:p>
          <a:p>
            <a:pPr eaLnBrk="1" hangingPunct="1">
              <a:lnSpc>
                <a:spcPct val="103000"/>
              </a:lnSpc>
            </a:pPr>
            <a:r>
              <a:rPr lang="cs-CZ" altLang="cs-CZ" sz="1900" b="1" dirty="0">
                <a:solidFill>
                  <a:schemeClr val="tx1"/>
                </a:solidFill>
              </a:rPr>
              <a:t>praktické myšlení </a:t>
            </a:r>
            <a:r>
              <a:rPr lang="cs-CZ" altLang="cs-CZ" sz="1900" dirty="0">
                <a:solidFill>
                  <a:schemeClr val="tx1"/>
                </a:solidFill>
              </a:rPr>
              <a:t>–  řešíme problém praktickou, manuální činností, např. výměna prasklé žárovky;</a:t>
            </a:r>
            <a:br>
              <a:rPr lang="cs-CZ" altLang="cs-CZ" sz="1900" dirty="0">
                <a:solidFill>
                  <a:schemeClr val="tx1"/>
                </a:solidFill>
              </a:rPr>
            </a:br>
            <a:endParaRPr lang="cs-CZ" altLang="cs-CZ" sz="19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3000"/>
              </a:lnSpc>
            </a:pPr>
            <a:r>
              <a:rPr lang="cs-CZ" altLang="cs-CZ" sz="1900" b="1" dirty="0">
                <a:solidFill>
                  <a:schemeClr val="tx1"/>
                </a:solidFill>
              </a:rPr>
              <a:t>konkrétně názorné myšlení </a:t>
            </a:r>
            <a:r>
              <a:rPr lang="cs-CZ" altLang="cs-CZ" sz="1900" dirty="0">
                <a:solidFill>
                  <a:schemeClr val="tx1"/>
                </a:solidFill>
              </a:rPr>
              <a:t>– problém řešíme pomocí názorných představ, např. představa cesty (trasy) při jízdě autem;</a:t>
            </a:r>
          </a:p>
          <a:p>
            <a:pPr eaLnBrk="1" hangingPunct="1">
              <a:lnSpc>
                <a:spcPct val="103000"/>
              </a:lnSpc>
              <a:buFont typeface="Wingdings" panose="05000000000000000000" pitchFamily="2" charset="2"/>
              <a:buNone/>
            </a:pPr>
            <a:endParaRPr lang="cs-CZ" altLang="cs-CZ" sz="19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3000"/>
              </a:lnSpc>
            </a:pPr>
            <a:r>
              <a:rPr lang="cs-CZ" altLang="cs-CZ" sz="1900" b="1" dirty="0">
                <a:solidFill>
                  <a:schemeClr val="tx1"/>
                </a:solidFill>
              </a:rPr>
              <a:t>abstraktní myšlení </a:t>
            </a:r>
            <a:r>
              <a:rPr lang="cs-CZ" altLang="cs-CZ" sz="1900" dirty="0">
                <a:solidFill>
                  <a:schemeClr val="tx1"/>
                </a:solidFill>
              </a:rPr>
              <a:t>– používáme abstraktní pojmy, symboly; k závěru docházíme na základě teoretických poznatků;</a:t>
            </a:r>
            <a:br>
              <a:rPr lang="cs-CZ" altLang="cs-CZ" sz="1900" dirty="0">
                <a:solidFill>
                  <a:schemeClr val="tx1"/>
                </a:solidFill>
              </a:rPr>
            </a:br>
            <a:endParaRPr lang="cs-CZ" sz="1900" dirty="0">
              <a:solidFill>
                <a:schemeClr val="tx1"/>
              </a:solidFill>
            </a:endParaRPr>
          </a:p>
        </p:txBody>
      </p:sp>
      <p:pic>
        <p:nvPicPr>
          <p:cNvPr id="4" name="Picture 2" descr="Jak myslet? Zdánlivě jednoduchá otázka, která ovlivní vývoj vašeho byznysu  - Podnikatel.cz">
            <a:extLst>
              <a:ext uri="{FF2B5EF4-FFF2-40B4-BE49-F238E27FC236}">
                <a16:creationId xmlns:a16="http://schemas.microsoft.com/office/drawing/2014/main" id="{A052AE18-620C-40DE-92D5-3064088E64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7" r="23948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702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CD5281-EC58-4033-8F0E-FCCA3E64B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/>
              <a:t>DRUHY MYŠLENÍ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AC5C9E-180A-402B-9334-EB0AB2D26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eaLnBrk="1" hangingPunct="1"/>
            <a:endParaRPr lang="cs-CZ" altLang="cs-CZ" sz="2200" b="1" dirty="0"/>
          </a:p>
          <a:p>
            <a:pPr eaLnBrk="1" hangingPunct="1"/>
            <a:r>
              <a:rPr lang="cs-CZ" altLang="cs-CZ" sz="2200" b="1" dirty="0">
                <a:solidFill>
                  <a:schemeClr val="tx1"/>
                </a:solidFill>
              </a:rPr>
              <a:t>konvergentní (sbíhavé) myšlení </a:t>
            </a:r>
            <a:r>
              <a:rPr lang="cs-CZ" altLang="cs-CZ" sz="2200" dirty="0">
                <a:solidFill>
                  <a:schemeClr val="tx1"/>
                </a:solidFill>
              </a:rPr>
              <a:t>- uplatňuje se v úkolech, které mají jedno řešení, naše myšlenkové pochody se upínají k jednomu cíli;</a:t>
            </a:r>
          </a:p>
          <a:p>
            <a:pPr eaLnBrk="1" hangingPunct="1"/>
            <a:r>
              <a:rPr lang="cs-CZ" altLang="cs-CZ" sz="2200" b="1" dirty="0">
                <a:solidFill>
                  <a:schemeClr val="tx1"/>
                </a:solidFill>
              </a:rPr>
              <a:t>divergentní (rozbíhavé) myšlení </a:t>
            </a:r>
            <a:r>
              <a:rPr lang="cs-CZ" altLang="cs-CZ" sz="2200" dirty="0">
                <a:solidFill>
                  <a:schemeClr val="tx1"/>
                </a:solidFill>
              </a:rPr>
              <a:t>- uplatňuje se u úkolů, které mohou mít více řešení a my vybíráme to nejvhodnější. </a:t>
            </a:r>
          </a:p>
          <a:p>
            <a:endParaRPr lang="cs-CZ" sz="2200" dirty="0"/>
          </a:p>
        </p:txBody>
      </p:sp>
      <p:pic>
        <p:nvPicPr>
          <p:cNvPr id="2050" name="Picture 2" descr="Jak myslet? Zdánlivě jednoduchá otázka, která ovlivní vývoj vašeho byznysu  - Podnikatel.cz">
            <a:extLst>
              <a:ext uri="{FF2B5EF4-FFF2-40B4-BE49-F238E27FC236}">
                <a16:creationId xmlns:a16="http://schemas.microsoft.com/office/drawing/2014/main" id="{462EE206-B5ED-4386-8563-387590892D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7" r="23948"/>
          <a:stretch/>
        </p:blipFill>
        <p:spPr bwMode="auto">
          <a:xfrm>
            <a:off x="7678443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939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2" name="Rectangle 5141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4" name="Freeform: Shape 5143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DCC21E-5D58-4B52-B5BE-BEB59987D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KRITICKÉ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49AA1E-1B33-4B5E-A872-11BD0B89F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pPr>
              <a:lnSpc>
                <a:spcPct val="103000"/>
              </a:lnSpc>
            </a:pPr>
            <a:r>
              <a:rPr lang="cs-CZ" sz="1700" dirty="0">
                <a:solidFill>
                  <a:schemeClr val="tx1"/>
                </a:solidFill>
              </a:rPr>
              <a:t>Nepodléhat prvnímu dojmu, obecnému mínění nebo naléhavosti nějakého sdělení.</a:t>
            </a:r>
          </a:p>
          <a:p>
            <a:pPr>
              <a:lnSpc>
                <a:spcPct val="103000"/>
              </a:lnSpc>
            </a:pPr>
            <a:r>
              <a:rPr lang="cs-CZ" sz="1700" dirty="0">
                <a:solidFill>
                  <a:schemeClr val="tx1"/>
                </a:solidFill>
              </a:rPr>
              <a:t>Naivně nepřebírat tradované názory.</a:t>
            </a:r>
          </a:p>
          <a:p>
            <a:pPr>
              <a:lnSpc>
                <a:spcPct val="103000"/>
              </a:lnSpc>
            </a:pPr>
            <a:r>
              <a:rPr lang="cs-CZ" sz="1700" dirty="0">
                <a:solidFill>
                  <a:schemeClr val="tx1"/>
                </a:solidFill>
              </a:rPr>
              <a:t>Dokázat zaujmout odstup a připustit odlišný pohled.</a:t>
            </a:r>
          </a:p>
          <a:p>
            <a:pPr>
              <a:lnSpc>
                <a:spcPct val="103000"/>
              </a:lnSpc>
            </a:pPr>
            <a:r>
              <a:rPr lang="cs-CZ" sz="1700" dirty="0">
                <a:solidFill>
                  <a:schemeClr val="tx1"/>
                </a:solidFill>
              </a:rPr>
              <a:t>Vytvořit si vlastní názor na základě vědomostí a zkušeností jak vlastních, tak i jiných kvalifikovaných osob.</a:t>
            </a:r>
          </a:p>
          <a:p>
            <a:pPr>
              <a:lnSpc>
                <a:spcPct val="103000"/>
              </a:lnSpc>
            </a:pPr>
            <a:r>
              <a:rPr lang="cs-CZ" sz="1700" dirty="0">
                <a:solidFill>
                  <a:schemeClr val="tx1"/>
                </a:solidFill>
              </a:rPr>
              <a:t>https://www.youtube.com/watch?v=WfZCvBP9eXI</a:t>
            </a:r>
          </a:p>
          <a:p>
            <a:pPr>
              <a:lnSpc>
                <a:spcPct val="103000"/>
              </a:lnSpc>
            </a:pPr>
            <a:r>
              <a:rPr lang="cs-CZ" sz="1700" dirty="0">
                <a:solidFill>
                  <a:schemeClr val="tx1"/>
                </a:solidFill>
              </a:rPr>
              <a:t>https://www.youtube.com/watch?v=k5VVNe_UGUg</a:t>
            </a:r>
          </a:p>
          <a:p>
            <a:pPr>
              <a:lnSpc>
                <a:spcPct val="103000"/>
              </a:lnSpc>
            </a:pPr>
            <a:endParaRPr lang="cs-CZ" sz="1700" dirty="0"/>
          </a:p>
        </p:txBody>
      </p:sp>
      <p:pic>
        <p:nvPicPr>
          <p:cNvPr id="5122" name="Picture 2" descr="Kritické myšlení jsou úvahy opírající se o fakta a logiku">
            <a:extLst>
              <a:ext uri="{FF2B5EF4-FFF2-40B4-BE49-F238E27FC236}">
                <a16:creationId xmlns:a16="http://schemas.microsoft.com/office/drawing/2014/main" id="{44C5549E-AA26-4164-B9F6-AB0DB9B108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 bwMode="auto">
          <a:xfrm>
            <a:off x="7176342" y="2184914"/>
            <a:ext cx="3874554" cy="375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6" name="Freeform: Shape 5145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48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C10FE-A4BC-4B96-B754-10BC06E4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PAMĚŤ</a:t>
            </a:r>
          </a:p>
        </p:txBody>
      </p:sp>
      <p:pic>
        <p:nvPicPr>
          <p:cNvPr id="4" name="Shape 78">
            <a:extLst>
              <a:ext uri="{FF2B5EF4-FFF2-40B4-BE49-F238E27FC236}">
                <a16:creationId xmlns:a16="http://schemas.microsoft.com/office/drawing/2014/main" id="{9AC4BBAB-416E-4407-ABDB-F083B1E8CBFC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2004" y="1304068"/>
            <a:ext cx="9174480" cy="4492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941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B27F1-7578-48B3-9A9B-9C68EB4EC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PROCESY PAMĚTI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B3F57CB-83DB-42DD-ABA4-3CF7872C6D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679390"/>
              </p:ext>
            </p:extLst>
          </p:nvPr>
        </p:nvGraphicFramePr>
        <p:xfrm>
          <a:off x="320675" y="1011238"/>
          <a:ext cx="10117138" cy="5078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5778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CE9D7-DA39-462A-A314-CE99952FB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DRUHY PAMĚTI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B499056-E0D6-4986-8B92-5A7868D9F7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12326"/>
              </p:ext>
            </p:extLst>
          </p:nvPr>
        </p:nvGraphicFramePr>
        <p:xfrm>
          <a:off x="320675" y="1011238"/>
          <a:ext cx="10117138" cy="5078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48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76797-E61C-2C4F-3666-B2FEA9B43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KVÍZ – OPAKOVÁNÍ METODY PSYCHOLOGIE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A14CD3-1342-ED52-318C-31CC4BB1D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rgbClr val="343541"/>
                </a:solidFill>
                <a:latin typeface="Söhne"/>
              </a:rPr>
              <a:t>5</a:t>
            </a:r>
            <a:r>
              <a:rPr lang="pl-PL" b="1" i="0" dirty="0">
                <a:solidFill>
                  <a:schemeClr val="tx1"/>
                </a:solidFill>
                <a:effectLst/>
                <a:latin typeface="Söhne"/>
              </a:rPr>
              <a:t>. Kdo je autorem barvového testu v psychologii? </a:t>
            </a:r>
          </a:p>
          <a:p>
            <a:pPr marL="514350" indent="-514350">
              <a:buAutoNum type="alphaLcParenR"/>
            </a:pPr>
            <a:r>
              <a:rPr lang="cs-CZ" i="0" dirty="0">
                <a:solidFill>
                  <a:schemeClr val="tx1"/>
                </a:solidFill>
                <a:effectLst/>
                <a:latin typeface="Söhne"/>
              </a:rPr>
              <a:t>Carl </a:t>
            </a:r>
            <a:r>
              <a:rPr lang="cs-CZ" i="0" dirty="0" err="1">
                <a:solidFill>
                  <a:schemeClr val="tx1"/>
                </a:solidFill>
                <a:effectLst/>
                <a:latin typeface="Söhne"/>
              </a:rPr>
              <a:t>Rogers</a:t>
            </a:r>
            <a:endParaRPr lang="pl-PL" dirty="0">
              <a:solidFill>
                <a:schemeClr val="tx1"/>
              </a:solidFill>
              <a:latin typeface="Söhne"/>
            </a:endParaRPr>
          </a:p>
          <a:p>
            <a:pPr marL="514350" indent="-514350">
              <a:buAutoNum type="alphaLcParenR"/>
            </a:pPr>
            <a:r>
              <a:rPr lang="cs-CZ" i="0" dirty="0">
                <a:solidFill>
                  <a:schemeClr val="tx1"/>
                </a:solidFill>
                <a:effectLst/>
                <a:latin typeface="Söhne"/>
              </a:rPr>
              <a:t>Hermann </a:t>
            </a:r>
            <a:r>
              <a:rPr lang="cs-CZ" i="0" dirty="0" err="1">
                <a:solidFill>
                  <a:schemeClr val="tx1"/>
                </a:solidFill>
                <a:effectLst/>
                <a:latin typeface="Söhne"/>
              </a:rPr>
              <a:t>Rorschach</a:t>
            </a:r>
            <a:endParaRPr lang="pl-PL" dirty="0">
              <a:solidFill>
                <a:schemeClr val="tx1"/>
              </a:solidFill>
              <a:latin typeface="Söhne"/>
            </a:endParaRPr>
          </a:p>
          <a:p>
            <a:pPr marL="514350" indent="-514350">
              <a:buAutoNum type="alphaLcParenR"/>
            </a:pPr>
            <a:r>
              <a:rPr lang="pl-PL" dirty="0">
                <a:solidFill>
                  <a:schemeClr val="tx1"/>
                </a:solidFill>
                <a:latin typeface="Söhne"/>
              </a:rPr>
              <a:t>Max Lüscher </a:t>
            </a:r>
            <a:endParaRPr lang="pl-PL" b="1" dirty="0">
              <a:solidFill>
                <a:srgbClr val="343541"/>
              </a:solidFill>
              <a:latin typeface="Söhne"/>
            </a:endParaRPr>
          </a:p>
          <a:p>
            <a:pPr marL="0" indent="0">
              <a:buNone/>
            </a:pPr>
            <a:r>
              <a:rPr lang="pl-PL" b="1" dirty="0">
                <a:solidFill>
                  <a:srgbClr val="343541"/>
                </a:solidFill>
                <a:latin typeface="Söhne"/>
              </a:rPr>
              <a:t>6. </a:t>
            </a:r>
            <a:r>
              <a:rPr lang="cs-CZ" b="1" i="0" dirty="0">
                <a:solidFill>
                  <a:schemeClr val="tx1"/>
                </a:solidFill>
                <a:effectLst/>
                <a:latin typeface="Söhne"/>
              </a:rPr>
              <a:t>Kde můžeme využít v psychologii sociometrii? 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chemeClr val="tx1"/>
                </a:solidFill>
                <a:latin typeface="Söhne"/>
              </a:rPr>
              <a:t>V reklamním průmyslu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chemeClr val="tx1"/>
                </a:solidFill>
                <a:latin typeface="Söhne"/>
              </a:rPr>
              <a:t>Ve školství.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chemeClr val="tx1"/>
                </a:solidFill>
                <a:latin typeface="Söhne"/>
              </a:rPr>
              <a:t>V lékařství.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57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EC505-4F63-4601-9D93-51952FCD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PAMĚTI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391266-271C-47F2-8F34-3E22AB5BC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>
                <a:solidFill>
                  <a:schemeClr val="tx1"/>
                </a:solidFill>
              </a:rPr>
              <a:t>Krátkodobá</a:t>
            </a:r>
            <a:r>
              <a:rPr lang="cs-CZ" altLang="cs-CZ" sz="2400" dirty="0">
                <a:solidFill>
                  <a:schemeClr val="tx1"/>
                </a:solidFill>
              </a:rPr>
              <a:t> – pokyny učitele,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tx1"/>
                </a:solidFill>
              </a:rPr>
              <a:t>slouží k uchování pouze omezeného množství informací po kratší dobu, vymizení znaků je poměrně rychlé, pokud nedojde k opakování.</a:t>
            </a:r>
          </a:p>
          <a:p>
            <a:r>
              <a:rPr lang="cs-CZ" sz="2400" dirty="0">
                <a:solidFill>
                  <a:schemeClr val="tx1"/>
                </a:solidFill>
              </a:rPr>
              <a:t>https://www.youtube.com/watch?v=1rE7UXc8h8k</a:t>
            </a:r>
          </a:p>
          <a:p>
            <a:pPr eaLnBrk="1" hangingPunct="1"/>
            <a:r>
              <a:rPr lang="cs-CZ" altLang="cs-CZ" sz="2400" dirty="0">
                <a:solidFill>
                  <a:schemeClr val="tx1"/>
                </a:solidFill>
              </a:rPr>
              <a:t> × </a:t>
            </a:r>
            <a:r>
              <a:rPr lang="cs-CZ" altLang="cs-CZ" sz="2400" b="1" dirty="0">
                <a:solidFill>
                  <a:schemeClr val="tx1"/>
                </a:solidFill>
              </a:rPr>
              <a:t>dlouhodobá</a:t>
            </a:r>
            <a:r>
              <a:rPr lang="cs-CZ" altLang="cs-CZ" sz="2400" dirty="0">
                <a:solidFill>
                  <a:schemeClr val="tx1"/>
                </a:solidFill>
              </a:rPr>
              <a:t> – upevňování až 30 min, obrovské množství informací: dělí se na </a:t>
            </a:r>
            <a:r>
              <a:rPr lang="cs-CZ" altLang="cs-CZ" sz="2400" b="1" dirty="0">
                <a:solidFill>
                  <a:schemeClr val="tx1"/>
                </a:solidFill>
              </a:rPr>
              <a:t>explicitní</a:t>
            </a:r>
            <a:r>
              <a:rPr lang="cs-CZ" altLang="cs-CZ" sz="2400" dirty="0">
                <a:solidFill>
                  <a:schemeClr val="tx1"/>
                </a:solidFill>
              </a:rPr>
              <a:t> - </a:t>
            </a:r>
            <a:r>
              <a:rPr lang="cs-CZ" sz="24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vědomé vybavování informací, fakt a událostí z minulosti </a:t>
            </a:r>
            <a:r>
              <a:rPr lang="cs-CZ" altLang="cs-CZ" sz="2400" dirty="0">
                <a:solidFill>
                  <a:schemeClr val="tx1"/>
                </a:solidFill>
              </a:rPr>
              <a:t>x </a:t>
            </a:r>
            <a:r>
              <a:rPr lang="cs-CZ" altLang="cs-CZ" sz="2400" b="1" dirty="0">
                <a:solidFill>
                  <a:schemeClr val="tx1"/>
                </a:solidFill>
              </a:rPr>
              <a:t>implicitní </a:t>
            </a:r>
            <a:r>
              <a:rPr lang="cs-CZ" altLang="cs-CZ" sz="2400" dirty="0">
                <a:solidFill>
                  <a:schemeClr val="tx1"/>
                </a:solidFill>
              </a:rPr>
              <a:t>– vše, co si nevybavujeme vědomě (návyky)</a:t>
            </a:r>
          </a:p>
          <a:p>
            <a:pPr marL="0" indent="0" eaLnBrk="1" hangingPunct="1">
              <a:buNone/>
            </a:pPr>
            <a:r>
              <a:rPr lang="cs-CZ" altLang="cs-CZ" sz="2400" dirty="0">
                <a:solidFill>
                  <a:schemeClr val="tx1"/>
                </a:solidFill>
              </a:rPr>
              <a:t>Další dělení např. :</a:t>
            </a:r>
          </a:p>
          <a:p>
            <a:pPr marL="0" indent="0">
              <a:buNone/>
            </a:pPr>
            <a:r>
              <a:rPr lang="cs-CZ" altLang="cs-CZ" sz="2400" b="1" dirty="0">
                <a:solidFill>
                  <a:schemeClr val="tx1"/>
                </a:solidFill>
              </a:rPr>
              <a:t>mechanická</a:t>
            </a:r>
            <a:r>
              <a:rPr lang="cs-CZ" altLang="cs-CZ" sz="2400" dirty="0">
                <a:solidFill>
                  <a:schemeClr val="tx1"/>
                </a:solidFill>
              </a:rPr>
              <a:t>  - opakování, biflování </a:t>
            </a:r>
          </a:p>
          <a:p>
            <a:pPr marL="0" indent="0">
              <a:buNone/>
            </a:pPr>
            <a:r>
              <a:rPr lang="cs-CZ" altLang="cs-CZ" sz="2400" dirty="0">
                <a:solidFill>
                  <a:schemeClr val="tx1"/>
                </a:solidFill>
              </a:rPr>
              <a:t>× </a:t>
            </a:r>
            <a:r>
              <a:rPr lang="cs-CZ" altLang="cs-CZ" sz="2400" b="1" dirty="0">
                <a:solidFill>
                  <a:schemeClr val="tx1"/>
                </a:solidFill>
              </a:rPr>
              <a:t>logická </a:t>
            </a:r>
            <a:r>
              <a:rPr lang="cs-CZ" altLang="cs-CZ" sz="2400" dirty="0">
                <a:solidFill>
                  <a:schemeClr val="tx1"/>
                </a:solidFill>
              </a:rPr>
              <a:t>– vzájemné souvislosti</a:t>
            </a:r>
          </a:p>
          <a:p>
            <a:pPr marL="0" indent="0">
              <a:buNone/>
            </a:pPr>
            <a:r>
              <a:rPr lang="cs-CZ" altLang="cs-CZ" sz="2400" dirty="0">
                <a:solidFill>
                  <a:schemeClr val="tx1"/>
                </a:solidFill>
              </a:rPr>
              <a:t>Bezděčná, záměrná, pohybová apod.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9854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D3FA7-E6C3-DB6D-1D67-FFB70594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389" y="1138265"/>
            <a:ext cx="4843762" cy="1401183"/>
          </a:xfrm>
        </p:spPr>
        <p:txBody>
          <a:bodyPr anchor="t">
            <a:normAutofit/>
          </a:bodyPr>
          <a:lstStyle/>
          <a:p>
            <a:r>
              <a:rPr lang="cs-CZ" dirty="0"/>
              <a:t>ZAPOMÍNÁNÍ</a:t>
            </a:r>
          </a:p>
        </p:txBody>
      </p:sp>
      <p:cxnSp>
        <p:nvCxnSpPr>
          <p:cNvPr id="3083" name="Straight Connector 3082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8D8AD7-CBFB-C360-B7FA-3DED4C331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389" y="2551176"/>
            <a:ext cx="4843762" cy="3602935"/>
          </a:xfrm>
        </p:spPr>
        <p:txBody>
          <a:bodyPr>
            <a:normAutofit/>
          </a:bodyPr>
          <a:lstStyle/>
          <a:p>
            <a:r>
              <a:rPr lang="cs-CZ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Vlivem 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zapomínání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 dochází k redukování naučeného (zapamatovaného) obsahu. </a:t>
            </a:r>
          </a:p>
          <a:p>
            <a:r>
              <a:rPr lang="cs-CZ" sz="20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Fyziologicky vlastně hovoříme o vyhasínání nervových spojů.</a:t>
            </a:r>
          </a:p>
          <a:p>
            <a:endParaRPr lang="cs-CZ" sz="2000" dirty="0"/>
          </a:p>
        </p:txBody>
      </p:sp>
      <p:pic>
        <p:nvPicPr>
          <p:cNvPr id="3078" name="Picture 6" descr="Špatná paměť: Zapomínání je příznakem inteligence | Moje zdraví">
            <a:extLst>
              <a:ext uri="{FF2B5EF4-FFF2-40B4-BE49-F238E27FC236}">
                <a16:creationId xmlns:a16="http://schemas.microsoft.com/office/drawing/2014/main" id="{84D68764-8313-13CB-F140-086EB3D5FC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5" r="16212" b="1"/>
          <a:stretch/>
        </p:blipFill>
        <p:spPr bwMode="auto">
          <a:xfrm>
            <a:off x="5367945" y="1023779"/>
            <a:ext cx="4810442" cy="4810442"/>
          </a:xfrm>
          <a:custGeom>
            <a:avLst/>
            <a:gdLst/>
            <a:ahLst/>
            <a:cxnLst/>
            <a:rect l="l" t="t" r="r" b="b"/>
            <a:pathLst>
              <a:path w="4810442" h="4810442">
                <a:moveTo>
                  <a:pt x="2405221" y="0"/>
                </a:moveTo>
                <a:cubicBezTo>
                  <a:pt x="3733588" y="0"/>
                  <a:pt x="4810442" y="1076854"/>
                  <a:pt x="4810442" y="2405221"/>
                </a:cubicBezTo>
                <a:cubicBezTo>
                  <a:pt x="4810442" y="3733588"/>
                  <a:pt x="3733588" y="4810442"/>
                  <a:pt x="2405221" y="4810442"/>
                </a:cubicBezTo>
                <a:cubicBezTo>
                  <a:pt x="1076854" y="4810442"/>
                  <a:pt x="0" y="3733588"/>
                  <a:pt x="0" y="2405221"/>
                </a:cubicBezTo>
                <a:cubicBezTo>
                  <a:pt x="0" y="1076854"/>
                  <a:pt x="1076854" y="0"/>
                  <a:pt x="240522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978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EC04F-9DD8-7E2E-C75D-BF2D5D01A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EBINGHAUSOVA KŘIVKA ZAPOMÍNÁNÍ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ADFDA-5517-3D73-17CC-422160A69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Německý filosof a psycholog </a:t>
            </a:r>
            <a:r>
              <a:rPr lang="cs-CZ" b="1" i="0" u="sng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Herman </a:t>
            </a:r>
            <a:r>
              <a:rPr lang="cs-CZ" b="1" i="0" u="sng" dirty="0" err="1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Ebbinghaus</a:t>
            </a:r>
            <a:r>
              <a:rPr lang="cs-CZ" b="0" i="0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 (konec 19. stol)</a:t>
            </a:r>
          </a:p>
          <a:p>
            <a:pPr algn="l"/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</a:rPr>
              <a:t>z</a:t>
            </a:r>
            <a:r>
              <a:rPr lang="cs-CZ" b="0" i="0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 jejího průběhu je patrné, že nejvíce zapomínáme </a:t>
            </a:r>
            <a:r>
              <a:rPr lang="cs-CZ" b="1" i="0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v prvních několika hodinách</a:t>
            </a:r>
            <a:r>
              <a:rPr lang="cs-CZ" b="0" i="0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 po naučení se informace. </a:t>
            </a:r>
          </a:p>
          <a:p>
            <a:pPr algn="l"/>
            <a:r>
              <a:rPr lang="cs-CZ" b="0" i="0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V následujících dnech již naopak k výrazné redukci zapamatovaného obsahu nedochází.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9576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82DC9-D1E6-4D33-BC38-AA0B1FE2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EBINGHAUSOVA KŘIVKA ZAPOMÍNÁNÍ</a:t>
            </a:r>
          </a:p>
        </p:txBody>
      </p:sp>
      <p:pic>
        <p:nvPicPr>
          <p:cNvPr id="4098" name="Picture 2" descr="Křivka zapomínání">
            <a:extLst>
              <a:ext uri="{FF2B5EF4-FFF2-40B4-BE49-F238E27FC236}">
                <a16:creationId xmlns:a16="http://schemas.microsoft.com/office/drawing/2014/main" id="{04D991D4-F2BB-92C1-2A29-A11690914B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80" y="1689455"/>
            <a:ext cx="4999033" cy="480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439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A2200-DDDF-9FE4-EE9C-5C1FA5D17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FAKTORY OVLIVŇUJÍCÍ ZAPOMÍNÁNÍ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D84DF4-D522-A58E-4145-EB3A4CEEA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rgbClr val="535353"/>
                </a:solidFill>
                <a:latin typeface="Tahoma" panose="020B0604030504040204" pitchFamily="34" charset="0"/>
              </a:rPr>
              <a:t>P</a:t>
            </a:r>
            <a:r>
              <a:rPr lang="cs-CZ" b="0" i="0" dirty="0">
                <a:solidFill>
                  <a:srgbClr val="535353"/>
                </a:solidFill>
                <a:effectLst/>
                <a:latin typeface="Tahoma" panose="020B0604030504040204" pitchFamily="34" charset="0"/>
              </a:rPr>
              <a:t>roces učení.</a:t>
            </a:r>
          </a:p>
          <a:p>
            <a:pPr algn="l"/>
            <a:r>
              <a:rPr lang="cs-CZ" b="0" i="0" dirty="0">
                <a:solidFill>
                  <a:srgbClr val="535353"/>
                </a:solidFill>
                <a:effectLst/>
                <a:latin typeface="Tahoma" panose="020B0604030504040204" pitchFamily="34" charset="0"/>
              </a:rPr>
              <a:t>Paměť a její poruchy.</a:t>
            </a:r>
          </a:p>
          <a:p>
            <a:pPr algn="l"/>
            <a:r>
              <a:rPr lang="cs-CZ" dirty="0">
                <a:solidFill>
                  <a:srgbClr val="535353"/>
                </a:solidFill>
                <a:latin typeface="Tahoma" panose="020B0604030504040204" pitchFamily="34" charset="0"/>
              </a:rPr>
              <a:t>Spánek.</a:t>
            </a:r>
            <a:endParaRPr lang="cs-CZ" b="0" i="0" dirty="0">
              <a:solidFill>
                <a:srgbClr val="535353"/>
              </a:solidFill>
              <a:effectLst/>
              <a:latin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6001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estavte robota vlastními rukama doma. Robíme doma robota. Plastelíny  Wallie Robot">
            <a:extLst>
              <a:ext uri="{FF2B5EF4-FFF2-40B4-BE49-F238E27FC236}">
                <a16:creationId xmlns:a16="http://schemas.microsoft.com/office/drawing/2014/main" id="{5769C4E7-1967-4504-926B-A8C094D08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472" y="559121"/>
            <a:ext cx="7937369" cy="561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521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C9B94-8C5F-4CF2-9463-C2D9EDC9D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813FB9-5974-44A5-8323-19E7C8D3F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endParaRPr lang="cs-CZ" altLang="cs-CZ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</a:pPr>
            <a:endParaRPr lang="cs-CZ" altLang="cs-CZ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ČÁP, Jan. MAREŠ, Jiří. </a:t>
            </a:r>
            <a:r>
              <a:rPr lang="cs-CZ" altLang="cs-CZ" sz="12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Psychologie pro učitele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1. vyd. Praha: Portál, 2001. 656 s. ISBN 80-7178-463-X. </a:t>
            </a:r>
          </a:p>
          <a:p>
            <a:pPr eaLnBrk="1" hangingPunct="1">
              <a:lnSpc>
                <a:spcPct val="100000"/>
              </a:lnSpc>
            </a:pPr>
            <a:r>
              <a:rPr lang="cs-CZ" sz="1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ČECHOVÁ, V. ROZSYPALOVÁ, M. </a:t>
            </a:r>
            <a:r>
              <a:rPr lang="cs-CZ" sz="12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Obecná psychologie pro SZŠ. </a:t>
            </a:r>
            <a:r>
              <a:rPr lang="cs-CZ" sz="1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vyd. IDVPZP. Brno: 1992. 105 s. ISBN 80–7013–24–1.</a:t>
            </a:r>
          </a:p>
          <a:p>
            <a:pPr eaLnBrk="1" hangingPunct="1">
              <a:lnSpc>
                <a:spcPct val="100000"/>
              </a:lnSpc>
            </a:pPr>
            <a:r>
              <a:rPr lang="cs-CZ" sz="1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HELUS, Z. </a:t>
            </a:r>
            <a:r>
              <a:rPr lang="cs-CZ" sz="1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Úvod do psychologie</a:t>
            </a:r>
            <a:r>
              <a:rPr lang="cs-CZ" sz="1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1. Vyd. České Budějovice: 2011. 317 s. ISBN 978–80–247–3037–0.</a:t>
            </a:r>
            <a:endParaRPr lang="cs-CZ" altLang="cs-CZ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NAKONEČNÝ, Milan. </a:t>
            </a:r>
            <a:r>
              <a:rPr lang="cs-CZ" altLang="cs-CZ" sz="12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Psychologie téměř pro každého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1. vyd. Praha: Academia, 2004. 318 s. ISBN 80-200-1198-6. </a:t>
            </a:r>
          </a:p>
          <a:p>
            <a:pPr algn="l"/>
            <a:r>
              <a:rPr lang="cs-CZ" sz="1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Eysenck</a:t>
            </a:r>
            <a:r>
              <a:rPr lang="cs-CZ" sz="1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M. W., &amp; </a:t>
            </a:r>
            <a:r>
              <a:rPr lang="cs-CZ" sz="1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Keane</a:t>
            </a:r>
            <a:r>
              <a:rPr lang="cs-CZ" sz="1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M. T. (2008). Kognitivní psychologie. Praha: Academia.</a:t>
            </a:r>
          </a:p>
          <a:p>
            <a:pPr algn="l"/>
            <a:r>
              <a:rPr lang="cs-CZ" sz="1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Sedláková, M. (2004). </a:t>
            </a:r>
            <a:r>
              <a:rPr lang="cs-CZ" sz="12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Vybrané kapitoly z kognitivní psychologie: mentální reprezentace a mentální modely.</a:t>
            </a:r>
            <a:r>
              <a:rPr lang="cs-CZ" sz="1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Praha: Grada.</a:t>
            </a:r>
            <a:endParaRPr lang="cs-CZ" altLang="cs-CZ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Gillernová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I. a kol.: </a:t>
            </a:r>
            <a:r>
              <a:rPr lang="cs-CZ" altLang="cs-CZ" sz="12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Slovník základních pojmů z psychologie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Praha, Fortuna 1999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obr. č. 1, 2, 3, 4, 5, 7, 8, 9, 10, 12, 13, 14, 15, 16, 18, 19 –http://office.microsoft.com[cit. 2012-09-22].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obr. č. 11 –</a:t>
            </a:r>
            <a:r>
              <a:rPr lang="cs-CZ" sz="1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Baroňová</a:t>
            </a: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T. [cit. 2012-09-22]. Dostupný na WWW: http://www.sokolska33.cz/novinky/zkouskove-je-opet-tady-nezapominejte-jist-pit-a-odpocivat/attachment/verwirrungsbuchkind/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obr. č. 17 –vlastní tvorba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obr. č. 18 -Blog </a:t>
            </a:r>
            <a:r>
              <a:rPr lang="cs-CZ" sz="1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Articles</a:t>
            </a: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Matrix IQ Brain </a:t>
            </a:r>
            <a:r>
              <a:rPr lang="cs-CZ" sz="1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Teasers</a:t>
            </a: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[online]. [cit. 2012-09-05]. Dostupné z: http://generator.citace.com/dok/8ZQWyerLcjqzZDZ5?kontrola=1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Využití v psychoterapii: </a:t>
            </a: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https://www.youtube.com/watch?v=0dds5yfGS-U</a:t>
            </a:r>
            <a:endParaRPr lang="cs-CZ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cs-CZ" altLang="cs-CZ" sz="10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3810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1E87A-36AF-7990-ED5C-84C8C48DD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VÝSLEDKY TESTU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755F79-5D1A-42A1-380D-FD4E976AF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1B, 2A, 3B, 4C, 5C, 6B</a:t>
            </a:r>
          </a:p>
        </p:txBody>
      </p:sp>
    </p:spTree>
    <p:extLst>
      <p:ext uri="{BB962C8B-B14F-4D97-AF65-F5344CB8AC3E}">
        <p14:creationId xmlns:p14="http://schemas.microsoft.com/office/powerpoint/2010/main" val="408752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03203-6A3D-4B1A-8228-47249549F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POZNÁVACÍ (KOGNITIVNÍ) PROCESY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88DF73-DFAB-4560-B3D1-AA952BC1C7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Hedvika Boháčová</a:t>
            </a:r>
          </a:p>
        </p:txBody>
      </p:sp>
    </p:spTree>
    <p:extLst>
      <p:ext uri="{BB962C8B-B14F-4D97-AF65-F5344CB8AC3E}">
        <p14:creationId xmlns:p14="http://schemas.microsoft.com/office/powerpoint/2010/main" val="117730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56C7AB2-87CF-4DB2-B73D-82E5825C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 algn="ctr"/>
            <a:r>
              <a:rPr lang="cs-CZ" sz="3800" dirty="0"/>
              <a:t>PSYCHICKÉ JEVY (psychika)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B511DEE-7D7C-C978-E28F-6FE1C223B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74896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00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FBBD8-FA8A-4DD3-83BC-B74C29AF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POZNÁVACÍ PROCESY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952F381-8AF7-4ECE-896A-437A148F51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260709"/>
              </p:ext>
            </p:extLst>
          </p:nvPr>
        </p:nvGraphicFramePr>
        <p:xfrm>
          <a:off x="320675" y="1011238"/>
          <a:ext cx="10117138" cy="5078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272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7DB3D-DDE4-49D4-BD33-C07DFFEA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POZNÁVACÍ PROCESY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A0EEAB0-1C5F-9EC1-577C-27463DEC1A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19110"/>
              </p:ext>
            </p:extLst>
          </p:nvPr>
        </p:nvGraphicFramePr>
        <p:xfrm>
          <a:off x="321014" y="1011676"/>
          <a:ext cx="10116766" cy="5077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335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95276-86A4-4A3A-9CF3-1A5AE42B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VNÍMÁNÍ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9FBF7-0C30-4C40-A197-35DC67615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>
                <a:solidFill>
                  <a:schemeClr val="tx1"/>
                </a:solidFill>
              </a:rPr>
              <a:t>Vnímání je charakterizováno jako tvorba obrazu vnějšího i vnitřního prostředí organismu v mozku na základě dat přicházejících ze smyslových orgánů tzv. </a:t>
            </a:r>
            <a:r>
              <a:rPr lang="cs-CZ" altLang="cs-CZ" sz="2800" b="1" dirty="0">
                <a:solidFill>
                  <a:schemeClr val="tx1"/>
                </a:solidFill>
              </a:rPr>
              <a:t>receptorů</a:t>
            </a:r>
            <a:r>
              <a:rPr lang="cs-CZ" altLang="cs-CZ" sz="2800" dirty="0">
                <a:solidFill>
                  <a:schemeClr val="tx1"/>
                </a:solidFill>
              </a:rPr>
              <a:t>. </a:t>
            </a:r>
          </a:p>
          <a:p>
            <a:r>
              <a:rPr lang="cs-CZ" dirty="0">
                <a:solidFill>
                  <a:schemeClr val="tx1"/>
                </a:solidFill>
              </a:rPr>
              <a:t>Výsledkem vnímání jsou </a:t>
            </a:r>
            <a:r>
              <a:rPr lang="cs-CZ" b="1" dirty="0">
                <a:solidFill>
                  <a:schemeClr val="tx1"/>
                </a:solidFill>
              </a:rPr>
              <a:t>vjemy</a:t>
            </a:r>
            <a:r>
              <a:rPr lang="cs-CZ" dirty="0">
                <a:solidFill>
                  <a:schemeClr val="tx1"/>
                </a:solidFill>
              </a:rPr>
              <a:t>. 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dirty="0">
                <a:solidFill>
                  <a:schemeClr val="tx1"/>
                </a:solidFill>
              </a:rPr>
              <a:t>Senzorické informace putují do mozku, který je dále třídí a zpracovává; jejich konečná interpretace a pochopení významu probíhá v lidském vědomí.</a:t>
            </a:r>
          </a:p>
          <a:p>
            <a:r>
              <a:rPr lang="cs-CZ" dirty="0">
                <a:solidFill>
                  <a:schemeClr val="tx1"/>
                </a:solidFill>
              </a:rPr>
              <a:t>Podílí se na něm další procesy – např.  paměť, pozornost.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/>
            <a:endParaRPr lang="cs-CZ" altLang="cs-CZ" sz="2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365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1BD454-4B9B-3831-F590-833A83D58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DRUHY RECEPTORŮ</a:t>
            </a:r>
            <a:r>
              <a:rPr kumimoji="0" lang="cs-CZ" altLang="cs-CZ" sz="40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endParaRPr kumimoji="0" lang="cs-CZ" altLang="cs-CZ" sz="4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BC2EFF2-A9B3-83B3-5BBC-9D32258F11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928848"/>
              </p:ext>
            </p:extLst>
          </p:nvPr>
        </p:nvGraphicFramePr>
        <p:xfrm>
          <a:off x="838200" y="2015832"/>
          <a:ext cx="10506458" cy="3978486"/>
        </p:xfrm>
        <a:graphic>
          <a:graphicData uri="http://schemas.openxmlformats.org/drawingml/2006/table">
            <a:tbl>
              <a:tblPr/>
              <a:tblGrid>
                <a:gridCol w="2280574">
                  <a:extLst>
                    <a:ext uri="{9D8B030D-6E8A-4147-A177-3AD203B41FA5}">
                      <a16:colId xmlns:a16="http://schemas.microsoft.com/office/drawing/2014/main" val="1303436400"/>
                    </a:ext>
                  </a:extLst>
                </a:gridCol>
                <a:gridCol w="2923221">
                  <a:extLst>
                    <a:ext uri="{9D8B030D-6E8A-4147-A177-3AD203B41FA5}">
                      <a16:colId xmlns:a16="http://schemas.microsoft.com/office/drawing/2014/main" val="3497061127"/>
                    </a:ext>
                  </a:extLst>
                </a:gridCol>
                <a:gridCol w="2560702">
                  <a:extLst>
                    <a:ext uri="{9D8B030D-6E8A-4147-A177-3AD203B41FA5}">
                      <a16:colId xmlns:a16="http://schemas.microsoft.com/office/drawing/2014/main" val="4294451950"/>
                    </a:ext>
                  </a:extLst>
                </a:gridCol>
                <a:gridCol w="2741961">
                  <a:extLst>
                    <a:ext uri="{9D8B030D-6E8A-4147-A177-3AD203B41FA5}">
                      <a16:colId xmlns:a16="http://schemas.microsoft.com/office/drawing/2014/main" val="3912845536"/>
                    </a:ext>
                  </a:extLst>
                </a:gridCol>
              </a:tblGrid>
              <a:tr h="522028">
                <a:tc grid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1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Vnější (exteroreceptory)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43" marR="118643" marT="59321" marB="59321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1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Vnitřní (interoreceptory)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43" marR="118643" marT="59321" marB="59321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971585"/>
                  </a:ext>
                </a:extLst>
              </a:tr>
              <a:tr h="79886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Dálkové</a:t>
                      </a:r>
                      <a:b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(telereceptory)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Dotykové</a:t>
                      </a:r>
                      <a:b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(kontaktoreceptory)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Proprioreceptory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Útrobní, orgánové</a:t>
                      </a:r>
                      <a:b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(visceroreceptory)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787233"/>
                  </a:ext>
                </a:extLst>
              </a:tr>
              <a:tr h="44293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zrakový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chuťový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pohybu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trávení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672045"/>
                  </a:ext>
                </a:extLst>
              </a:tr>
              <a:tr h="44293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sluchový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tlakový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rovnováhy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dýchání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874054"/>
                  </a:ext>
                </a:extLst>
              </a:tr>
              <a:tr h="44293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čichový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tepelný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polohy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krevního oběhu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976863"/>
                  </a:ext>
                </a:extLst>
              </a:tr>
              <a:tr h="44293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vibrační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bolesti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bolesti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167556"/>
                  </a:ext>
                </a:extLst>
              </a:tr>
              <a:tr h="44293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vylučování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75796"/>
                  </a:ext>
                </a:extLst>
              </a:tr>
              <a:tr h="44293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300" b="0" i="0" u="none" strike="noStrike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</a:rPr>
                        <a:t>sexuální</a:t>
                      </a:r>
                      <a:endParaRPr lang="cs-CZ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869" marR="98869" marT="19774" marB="1977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690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310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3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1798</Words>
  <Application>Microsoft Office PowerPoint</Application>
  <PresentationFormat>Širokoúhlá obrazovka</PresentationFormat>
  <Paragraphs>209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6" baseType="lpstr">
      <vt:lpstr>Arial</vt:lpstr>
      <vt:lpstr>Calibri</vt:lpstr>
      <vt:lpstr>Myriad Pro</vt:lpstr>
      <vt:lpstr>Roboto</vt:lpstr>
      <vt:lpstr>Söhne</vt:lpstr>
      <vt:lpstr>Tahoma</vt:lpstr>
      <vt:lpstr>Times New Roman</vt:lpstr>
      <vt:lpstr>Wingdings</vt:lpstr>
      <vt:lpstr>Motiv Office</vt:lpstr>
      <vt:lpstr>KVÍZ – OPAKOVÁNÍ METODY PSYCHOLOGIE</vt:lpstr>
      <vt:lpstr>KVÍZ – OPAKOVÁNÍ METODY PSYCHOLOGIE</vt:lpstr>
      <vt:lpstr>KVÍZ – OPAKOVÁNÍ METODY PSYCHOLOGIE</vt:lpstr>
      <vt:lpstr>POZNÁVACÍ (KOGNITIVNÍ) PROCESY</vt:lpstr>
      <vt:lpstr>PSYCHICKÉ JEVY (psychika)</vt:lpstr>
      <vt:lpstr>POZNÁVACÍ PROCESY</vt:lpstr>
      <vt:lpstr>POZNÁVACÍ PROCESY</vt:lpstr>
      <vt:lpstr>VNÍMÁNÍ</vt:lpstr>
      <vt:lpstr>DRUHY RECEPTORŮ </vt:lpstr>
      <vt:lpstr>VLASTNOSTI VNÍMÁNÍ (NĚKTERÉ)</vt:lpstr>
      <vt:lpstr>Prezentace aplikace PowerPoint</vt:lpstr>
      <vt:lpstr>Prezentace aplikace PowerPoint</vt:lpstr>
      <vt:lpstr>OPTICKÝ KLAM</vt:lpstr>
      <vt:lpstr>POZNÁVACÍ VNÍMÁNÍ</vt:lpstr>
      <vt:lpstr>PORUCHY VNÍMÁNÍ</vt:lpstr>
      <vt:lpstr>PŘEDSTAVIVOST (IMAGINACE)</vt:lpstr>
      <vt:lpstr>MYŠLENÍ</vt:lpstr>
      <vt:lpstr>ŘEŠENÍ PROBLÉMU</vt:lpstr>
      <vt:lpstr>MYŠLENKOVÉ OPERACE</vt:lpstr>
      <vt:lpstr>MYŠLENKOVÉ POSTUPY</vt:lpstr>
      <vt:lpstr>ELEMENTY MYŠLENÍ</vt:lpstr>
      <vt:lpstr>VLASTNOSTI MYŠLENÍ</vt:lpstr>
      <vt:lpstr>VLASTNOSTI MYŠLENÍ</vt:lpstr>
      <vt:lpstr>DRUHY MYŠLENÍ</vt:lpstr>
      <vt:lpstr>DRUHY MYŠLENÍ</vt:lpstr>
      <vt:lpstr>KRITICKÉ MYŠLENÍ</vt:lpstr>
      <vt:lpstr>PAMĚŤ</vt:lpstr>
      <vt:lpstr>PROCESY PAMĚTI</vt:lpstr>
      <vt:lpstr>ZÁKLADNÍ DRUHY PAMĚTI</vt:lpstr>
      <vt:lpstr>DRUHY PAMĚTI</vt:lpstr>
      <vt:lpstr>ZAPOMÍNÁNÍ</vt:lpstr>
      <vt:lpstr>EBINGHAUSOVA KŘIVKA ZAPOMÍNÁNÍ</vt:lpstr>
      <vt:lpstr>EBINGHAUSOVA KŘIVKA ZAPOMÍNÁNÍ</vt:lpstr>
      <vt:lpstr>FAKTORY OVLIVŇUJÍCÍ ZAPOMÍNÁNÍ</vt:lpstr>
      <vt:lpstr>Prezentace aplikace PowerPoint</vt:lpstr>
      <vt:lpstr>ZDROJE</vt:lpstr>
      <vt:lpstr>VÝSLEDKY TESTU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Vácha</dc:creator>
  <cp:lastModifiedBy>Hedvika Boháčová</cp:lastModifiedBy>
  <cp:revision>21</cp:revision>
  <dcterms:created xsi:type="dcterms:W3CDTF">2022-04-06T09:34:32Z</dcterms:created>
  <dcterms:modified xsi:type="dcterms:W3CDTF">2023-10-08T07:55:13Z</dcterms:modified>
</cp:coreProperties>
</file>