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351" r:id="rId2"/>
    <p:sldId id="258" r:id="rId3"/>
    <p:sldId id="343" r:id="rId4"/>
    <p:sldId id="346" r:id="rId5"/>
    <p:sldId id="265" r:id="rId6"/>
    <p:sldId id="326" r:id="rId7"/>
    <p:sldId id="345" r:id="rId8"/>
    <p:sldId id="316" r:id="rId9"/>
    <p:sldId id="348" r:id="rId10"/>
    <p:sldId id="286" r:id="rId11"/>
    <p:sldId id="310" r:id="rId12"/>
    <p:sldId id="319" r:id="rId13"/>
    <p:sldId id="318" r:id="rId14"/>
    <p:sldId id="274" r:id="rId15"/>
    <p:sldId id="349" r:id="rId16"/>
    <p:sldId id="298" r:id="rId17"/>
    <p:sldId id="299" r:id="rId18"/>
    <p:sldId id="301" r:id="rId19"/>
    <p:sldId id="302" r:id="rId20"/>
    <p:sldId id="303" r:id="rId21"/>
    <p:sldId id="305" r:id="rId22"/>
    <p:sldId id="304" r:id="rId23"/>
    <p:sldId id="279" r:id="rId24"/>
    <p:sldId id="308" r:id="rId25"/>
    <p:sldId id="307" r:id="rId26"/>
    <p:sldId id="294" r:id="rId27"/>
    <p:sldId id="350" r:id="rId28"/>
    <p:sldId id="354" r:id="rId29"/>
    <p:sldId id="352" r:id="rId30"/>
    <p:sldId id="353" r:id="rId31"/>
    <p:sldId id="322" r:id="rId32"/>
    <p:sldId id="321" r:id="rId33"/>
    <p:sldId id="309" r:id="rId34"/>
    <p:sldId id="324" r:id="rId35"/>
    <p:sldId id="325" r:id="rId3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AA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70FF0B-C8EA-454A-B6BB-0E4538E7091D}" v="619" dt="2023-11-05T14:35:26.2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98" autoAdjust="0"/>
    <p:restoredTop sz="94660"/>
  </p:normalViewPr>
  <p:slideViewPr>
    <p:cSldViewPr snapToGrid="0">
      <p:cViewPr varScale="1">
        <p:scale>
          <a:sx n="82" d="100"/>
          <a:sy n="82" d="100"/>
        </p:scale>
        <p:origin x="7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dvika Boháčová" userId="53bae0053c49f338" providerId="LiveId" clId="{9070FF0B-C8EA-454A-B6BB-0E4538E7091D}"/>
    <pc:docChg chg="undo custSel addSld delSld modSld sldOrd">
      <pc:chgData name="Hedvika Boháčová" userId="53bae0053c49f338" providerId="LiveId" clId="{9070FF0B-C8EA-454A-B6BB-0E4538E7091D}" dt="2023-11-05T14:39:51.374" v="3284" actId="6549"/>
      <pc:docMkLst>
        <pc:docMk/>
      </pc:docMkLst>
      <pc:sldChg chg="modSp mod">
        <pc:chgData name="Hedvika Boháčová" userId="53bae0053c49f338" providerId="LiveId" clId="{9070FF0B-C8EA-454A-B6BB-0E4538E7091D}" dt="2023-10-22T05:53:24.235" v="110" actId="20577"/>
        <pc:sldMkLst>
          <pc:docMk/>
          <pc:sldMk cId="1177302066" sldId="258"/>
        </pc:sldMkLst>
        <pc:spChg chg="mod">
          <ac:chgData name="Hedvika Boháčová" userId="53bae0053c49f338" providerId="LiveId" clId="{9070FF0B-C8EA-454A-B6BB-0E4538E7091D}" dt="2023-10-22T05:53:24.235" v="110" actId="20577"/>
          <ac:spMkLst>
            <pc:docMk/>
            <pc:sldMk cId="1177302066" sldId="258"/>
            <ac:spMk id="2" creationId="{C4E03203-6A3D-4B1A-8228-47249549F5F3}"/>
          </ac:spMkLst>
        </pc:spChg>
      </pc:sldChg>
      <pc:sldChg chg="del">
        <pc:chgData name="Hedvika Boháčová" userId="53bae0053c49f338" providerId="LiveId" clId="{9070FF0B-C8EA-454A-B6BB-0E4538E7091D}" dt="2023-10-22T05:01:50.499" v="1" actId="2696"/>
        <pc:sldMkLst>
          <pc:docMk/>
          <pc:sldMk cId="189000419" sldId="259"/>
        </pc:sldMkLst>
      </pc:sldChg>
      <pc:sldChg chg="addSp delSp modSp mod">
        <pc:chgData name="Hedvika Boháčová" userId="53bae0053c49f338" providerId="LiveId" clId="{9070FF0B-C8EA-454A-B6BB-0E4538E7091D}" dt="2023-10-27T11:12:38.974" v="680" actId="113"/>
        <pc:sldMkLst>
          <pc:docMk/>
          <pc:sldMk cId="0" sldId="265"/>
        </pc:sldMkLst>
        <pc:spChg chg="mod">
          <ac:chgData name="Hedvika Boháčová" userId="53bae0053c49f338" providerId="LiveId" clId="{9070FF0B-C8EA-454A-B6BB-0E4538E7091D}" dt="2023-10-27T11:12:38.974" v="680" actId="113"/>
          <ac:spMkLst>
            <pc:docMk/>
            <pc:sldMk cId="0" sldId="265"/>
            <ac:spMk id="6147" creationId="{85D30E32-CB5A-44FD-AD0C-81C80D9E1A9E}"/>
          </ac:spMkLst>
        </pc:spChg>
        <pc:spChg chg="mod">
          <ac:chgData name="Hedvika Boháčová" userId="53bae0053c49f338" providerId="LiveId" clId="{9070FF0B-C8EA-454A-B6BB-0E4538E7091D}" dt="2023-10-22T05:08:21.471" v="102" actId="26606"/>
          <ac:spMkLst>
            <pc:docMk/>
            <pc:sldMk cId="0" sldId="265"/>
            <ac:spMk id="7170" creationId="{57F58039-0166-4C00-AE56-E89CD00C6A65}"/>
          </ac:spMkLst>
        </pc:spChg>
        <pc:spChg chg="add">
          <ac:chgData name="Hedvika Boháčová" userId="53bae0053c49f338" providerId="LiveId" clId="{9070FF0B-C8EA-454A-B6BB-0E4538E7091D}" dt="2023-10-22T05:08:21.471" v="102" actId="26606"/>
          <ac:spMkLst>
            <pc:docMk/>
            <pc:sldMk cId="0" sldId="265"/>
            <ac:spMk id="7181" creationId="{D1D34770-47A8-402C-AF23-2B653F2D88C1}"/>
          </ac:spMkLst>
        </pc:spChg>
        <pc:picChg chg="mod">
          <ac:chgData name="Hedvika Boháčová" userId="53bae0053c49f338" providerId="LiveId" clId="{9070FF0B-C8EA-454A-B6BB-0E4538E7091D}" dt="2023-10-27T11:12:28.318" v="678" actId="14100"/>
          <ac:picMkLst>
            <pc:docMk/>
            <pc:sldMk cId="0" sldId="265"/>
            <ac:picMk id="7172" creationId="{A91B9BCE-E054-9AEA-1608-28A0B27B661A}"/>
          </ac:picMkLst>
        </pc:picChg>
        <pc:cxnChg chg="del">
          <ac:chgData name="Hedvika Boháčová" userId="53bae0053c49f338" providerId="LiveId" clId="{9070FF0B-C8EA-454A-B6BB-0E4538E7091D}" dt="2023-10-22T05:08:21.471" v="102" actId="26606"/>
          <ac:cxnSpMkLst>
            <pc:docMk/>
            <pc:sldMk cId="0" sldId="265"/>
            <ac:cxnSpMk id="7176" creationId="{A7F400EE-A8A5-48AF-B4D6-291B52C6F0B0}"/>
          </ac:cxnSpMkLst>
        </pc:cxnChg>
      </pc:sldChg>
      <pc:sldChg chg="modSp del">
        <pc:chgData name="Hedvika Boháčová" userId="53bae0053c49f338" providerId="LiveId" clId="{9070FF0B-C8EA-454A-B6BB-0E4538E7091D}" dt="2023-10-22T05:03:03.817" v="5" actId="2696"/>
        <pc:sldMkLst>
          <pc:docMk/>
          <pc:sldMk cId="3522726244" sldId="267"/>
        </pc:sldMkLst>
        <pc:graphicFrameChg chg="mod">
          <ac:chgData name="Hedvika Boháčová" userId="53bae0053c49f338" providerId="LiveId" clId="{9070FF0B-C8EA-454A-B6BB-0E4538E7091D}" dt="2023-10-22T05:02:11.934" v="4"/>
          <ac:graphicFrameMkLst>
            <pc:docMk/>
            <pc:sldMk cId="3522726244" sldId="267"/>
            <ac:graphicFrameMk id="4" creationId="{3952F381-8AF7-4ECE-896A-437A148F5108}"/>
          </ac:graphicFrameMkLst>
        </pc:graphicFrameChg>
      </pc:sldChg>
      <pc:sldChg chg="addSp delSp modSp mod ord">
        <pc:chgData name="Hedvika Boháčová" userId="53bae0053c49f338" providerId="LiveId" clId="{9070FF0B-C8EA-454A-B6BB-0E4538E7091D}" dt="2023-10-29T07:42:04.156" v="1026" actId="14100"/>
        <pc:sldMkLst>
          <pc:docMk/>
          <pc:sldMk cId="0" sldId="279"/>
        </pc:sldMkLst>
        <pc:spChg chg="mod ord">
          <ac:chgData name="Hedvika Boháčová" userId="53bae0053c49f338" providerId="LiveId" clId="{9070FF0B-C8EA-454A-B6BB-0E4538E7091D}" dt="2023-10-29T07:41:51.859" v="1024" actId="20577"/>
          <ac:spMkLst>
            <pc:docMk/>
            <pc:sldMk cId="0" sldId="279"/>
            <ac:spMk id="3" creationId="{E1AD9109-E21A-414F-9B52-B3F4D455C330}"/>
          </ac:spMkLst>
        </pc:spChg>
        <pc:spChg chg="mod">
          <ac:chgData name="Hedvika Boháčová" userId="53bae0053c49f338" providerId="LiveId" clId="{9070FF0B-C8EA-454A-B6BB-0E4538E7091D}" dt="2023-10-29T07:41:45.195" v="1022" actId="207"/>
          <ac:spMkLst>
            <pc:docMk/>
            <pc:sldMk cId="0" sldId="279"/>
            <ac:spMk id="18434" creationId="{F6040782-5D6A-41A8-A09C-F0B6AE5F9251}"/>
          </ac:spMkLst>
        </pc:spChg>
        <pc:spChg chg="del">
          <ac:chgData name="Hedvika Boháčová" userId="53bae0053c49f338" providerId="LiveId" clId="{9070FF0B-C8EA-454A-B6BB-0E4538E7091D}" dt="2023-10-29T07:40:49.129" v="1011" actId="26606"/>
          <ac:spMkLst>
            <pc:docMk/>
            <pc:sldMk cId="0" sldId="279"/>
            <ac:spMk id="28686" creationId="{B775CD93-9DF2-48CB-9F57-1BCA9A46C7FA}"/>
          </ac:spMkLst>
        </pc:spChg>
        <pc:spChg chg="del">
          <ac:chgData name="Hedvika Boháčová" userId="53bae0053c49f338" providerId="LiveId" clId="{9070FF0B-C8EA-454A-B6BB-0E4538E7091D}" dt="2023-10-29T07:40:49.129" v="1011" actId="26606"/>
          <ac:spMkLst>
            <pc:docMk/>
            <pc:sldMk cId="0" sldId="279"/>
            <ac:spMk id="28688" creationId="{6166C6D1-23AC-49C4-BA07-238E4E9F8CEB}"/>
          </ac:spMkLst>
        </pc:spChg>
        <pc:spChg chg="del">
          <ac:chgData name="Hedvika Boháčová" userId="53bae0053c49f338" providerId="LiveId" clId="{9070FF0B-C8EA-454A-B6BB-0E4538E7091D}" dt="2023-10-29T07:40:49.129" v="1011" actId="26606"/>
          <ac:spMkLst>
            <pc:docMk/>
            <pc:sldMk cId="0" sldId="279"/>
            <ac:spMk id="28690" creationId="{E186B68C-84BC-4A6E-99D1-EE87483C1349}"/>
          </ac:spMkLst>
        </pc:spChg>
        <pc:spChg chg="del">
          <ac:chgData name="Hedvika Boháčová" userId="53bae0053c49f338" providerId="LiveId" clId="{9070FF0B-C8EA-454A-B6BB-0E4538E7091D}" dt="2023-10-29T07:40:49.129" v="1011" actId="26606"/>
          <ac:spMkLst>
            <pc:docMk/>
            <pc:sldMk cId="0" sldId="279"/>
            <ac:spMk id="28692" creationId="{1C091803-41C2-48E0-9228-5148460C7479}"/>
          </ac:spMkLst>
        </pc:spChg>
        <pc:grpChg chg="add">
          <ac:chgData name="Hedvika Boháčová" userId="53bae0053c49f338" providerId="LiveId" clId="{9070FF0B-C8EA-454A-B6BB-0E4538E7091D}" dt="2023-10-29T07:40:49.129" v="1011" actId="26606"/>
          <ac:grpSpMkLst>
            <pc:docMk/>
            <pc:sldMk cId="0" sldId="279"/>
            <ac:grpSpMk id="28697" creationId="{A825BD3A-E149-3C61-449F-23D1B09562D9}"/>
          </ac:grpSpMkLst>
        </pc:grpChg>
        <pc:picChg chg="mod">
          <ac:chgData name="Hedvika Boháčová" userId="53bae0053c49f338" providerId="LiveId" clId="{9070FF0B-C8EA-454A-B6BB-0E4538E7091D}" dt="2023-10-29T07:42:04.156" v="1026" actId="14100"/>
          <ac:picMkLst>
            <pc:docMk/>
            <pc:sldMk cId="0" sldId="279"/>
            <ac:picMk id="28676" creationId="{87EAC90F-29DE-4B2E-AA42-4AF3098C0913}"/>
          </ac:picMkLst>
        </pc:picChg>
      </pc:sldChg>
      <pc:sldChg chg="modSp">
        <pc:chgData name="Hedvika Boháčová" userId="53bae0053c49f338" providerId="LiveId" clId="{9070FF0B-C8EA-454A-B6BB-0E4538E7091D}" dt="2023-10-22T13:13:37.967" v="119" actId="14100"/>
        <pc:sldMkLst>
          <pc:docMk/>
          <pc:sldMk cId="0" sldId="286"/>
        </pc:sldMkLst>
        <pc:picChg chg="mod">
          <ac:chgData name="Hedvika Boháčová" userId="53bae0053c49f338" providerId="LiveId" clId="{9070FF0B-C8EA-454A-B6BB-0E4538E7091D}" dt="2023-10-22T13:13:37.967" v="119" actId="14100"/>
          <ac:picMkLst>
            <pc:docMk/>
            <pc:sldMk cId="0" sldId="286"/>
            <ac:picMk id="11268" creationId="{59C49946-9D04-4903-81D0-66558E75919B}"/>
          </ac:picMkLst>
        </pc:picChg>
      </pc:sldChg>
      <pc:sldChg chg="delSp del">
        <pc:chgData name="Hedvika Boháčová" userId="53bae0053c49f338" providerId="LiveId" clId="{9070FF0B-C8EA-454A-B6BB-0E4538E7091D}" dt="2023-10-29T06:15:17.561" v="733" actId="2696"/>
        <pc:sldMkLst>
          <pc:docMk/>
          <pc:sldMk cId="0" sldId="293"/>
        </pc:sldMkLst>
        <pc:picChg chg="del">
          <ac:chgData name="Hedvika Boháčová" userId="53bae0053c49f338" providerId="LiveId" clId="{9070FF0B-C8EA-454A-B6BB-0E4538E7091D}" dt="2023-10-29T06:14:07.869" v="723" actId="21"/>
          <ac:picMkLst>
            <pc:docMk/>
            <pc:sldMk cId="0" sldId="293"/>
            <ac:picMk id="10244" creationId="{FBCA6EDF-6350-409B-9678-56C2212050CD}"/>
          </ac:picMkLst>
        </pc:picChg>
      </pc:sldChg>
      <pc:sldChg chg="modSp mod ord">
        <pc:chgData name="Hedvika Boháčová" userId="53bae0053c49f338" providerId="LiveId" clId="{9070FF0B-C8EA-454A-B6BB-0E4538E7091D}" dt="2023-10-29T07:42:57.069" v="1031" actId="20577"/>
        <pc:sldMkLst>
          <pc:docMk/>
          <pc:sldMk cId="0" sldId="294"/>
        </pc:sldMkLst>
        <pc:spChg chg="mod">
          <ac:chgData name="Hedvika Boháčová" userId="53bae0053c49f338" providerId="LiveId" clId="{9070FF0B-C8EA-454A-B6BB-0E4538E7091D}" dt="2023-10-29T07:42:57.069" v="1031" actId="20577"/>
          <ac:spMkLst>
            <pc:docMk/>
            <pc:sldMk cId="0" sldId="294"/>
            <ac:spMk id="3" creationId="{991FE7CB-2D2C-4676-A20F-2BB34344A37C}"/>
          </ac:spMkLst>
        </pc:spChg>
      </pc:sldChg>
      <pc:sldChg chg="modSp del mod">
        <pc:chgData name="Hedvika Boháčová" userId="53bae0053c49f338" providerId="LiveId" clId="{9070FF0B-C8EA-454A-B6BB-0E4538E7091D}" dt="2023-10-29T06:23:23.783" v="932" actId="2696"/>
        <pc:sldMkLst>
          <pc:docMk/>
          <pc:sldMk cId="0" sldId="297"/>
        </pc:sldMkLst>
        <pc:spChg chg="mod">
          <ac:chgData name="Hedvika Boháčová" userId="53bae0053c49f338" providerId="LiveId" clId="{9070FF0B-C8EA-454A-B6BB-0E4538E7091D}" dt="2023-10-29T06:21:39.645" v="825" actId="20577"/>
          <ac:spMkLst>
            <pc:docMk/>
            <pc:sldMk cId="0" sldId="297"/>
            <ac:spMk id="18434" creationId="{D9144FA8-B2E5-40BB-9623-7C73CE290A76}"/>
          </ac:spMkLst>
        </pc:spChg>
        <pc:graphicFrameChg chg="mod">
          <ac:chgData name="Hedvika Boháčová" userId="53bae0053c49f338" providerId="LiveId" clId="{9070FF0B-C8EA-454A-B6BB-0E4538E7091D}" dt="2023-10-29T06:22:46.508" v="853" actId="14100"/>
          <ac:graphicFrameMkLst>
            <pc:docMk/>
            <pc:sldMk cId="0" sldId="297"/>
            <ac:graphicFrameMk id="18439" creationId="{4A659353-424C-8666-FE76-C5E03B46335E}"/>
          </ac:graphicFrameMkLst>
        </pc:graphicFrameChg>
      </pc:sldChg>
      <pc:sldChg chg="addSp delSp modSp mod setBg">
        <pc:chgData name="Hedvika Boháčová" userId="53bae0053c49f338" providerId="LiveId" clId="{9070FF0B-C8EA-454A-B6BB-0E4538E7091D}" dt="2023-10-29T06:25:19.270" v="984" actId="26606"/>
        <pc:sldMkLst>
          <pc:docMk/>
          <pc:sldMk cId="0" sldId="298"/>
        </pc:sldMkLst>
        <pc:spChg chg="mod">
          <ac:chgData name="Hedvika Boháčová" userId="53bae0053c49f338" providerId="LiveId" clId="{9070FF0B-C8EA-454A-B6BB-0E4538E7091D}" dt="2023-10-29T06:25:19.270" v="984" actId="26606"/>
          <ac:spMkLst>
            <pc:docMk/>
            <pc:sldMk cId="0" sldId="298"/>
            <ac:spMk id="19458" creationId="{380C9B6E-2F8F-4333-95CF-27C17D8359C8}"/>
          </ac:spMkLst>
        </pc:spChg>
        <pc:spChg chg="add">
          <ac:chgData name="Hedvika Boháčová" userId="53bae0053c49f338" providerId="LiveId" clId="{9070FF0B-C8EA-454A-B6BB-0E4538E7091D}" dt="2023-10-29T06:25:19.270" v="984" actId="26606"/>
          <ac:spMkLst>
            <pc:docMk/>
            <pc:sldMk cId="0" sldId="298"/>
            <ac:spMk id="19463" creationId="{955A2079-FA98-4876-80F0-72364A7D2EA4}"/>
          </ac:spMkLst>
        </pc:spChg>
        <pc:spChg chg="add del">
          <ac:chgData name="Hedvika Boháčová" userId="53bae0053c49f338" providerId="LiveId" clId="{9070FF0B-C8EA-454A-B6BB-0E4538E7091D}" dt="2023-10-29T06:25:07.997" v="981" actId="26606"/>
          <ac:spMkLst>
            <pc:docMk/>
            <pc:sldMk cId="0" sldId="298"/>
            <ac:spMk id="19466" creationId="{56E9B3E6-E277-4D68-BA48-9CB43FFBD6E2}"/>
          </ac:spMkLst>
        </pc:spChg>
        <pc:spChg chg="add del">
          <ac:chgData name="Hedvika Boháčová" userId="53bae0053c49f338" providerId="LiveId" clId="{9070FF0B-C8EA-454A-B6BB-0E4538E7091D}" dt="2023-10-29T06:25:07.997" v="981" actId="26606"/>
          <ac:spMkLst>
            <pc:docMk/>
            <pc:sldMk cId="0" sldId="298"/>
            <ac:spMk id="19473" creationId="{D5B0017B-2ECA-49AF-B397-DC140825DF8D}"/>
          </ac:spMkLst>
        </pc:spChg>
        <pc:grpChg chg="add del">
          <ac:chgData name="Hedvika Boháčová" userId="53bae0053c49f338" providerId="LiveId" clId="{9070FF0B-C8EA-454A-B6BB-0E4538E7091D}" dt="2023-10-29T06:25:07.997" v="981" actId="26606"/>
          <ac:grpSpMkLst>
            <pc:docMk/>
            <pc:sldMk cId="0" sldId="298"/>
            <ac:grpSpMk id="19468" creationId="{AE1C45F0-260A-458C-96ED-C1F6D2151219}"/>
          </ac:grpSpMkLst>
        </pc:grpChg>
        <pc:graphicFrameChg chg="mod modGraphic">
          <ac:chgData name="Hedvika Boháčová" userId="53bae0053c49f338" providerId="LiveId" clId="{9070FF0B-C8EA-454A-B6BB-0E4538E7091D}" dt="2023-10-29T06:25:19.270" v="984" actId="26606"/>
          <ac:graphicFrameMkLst>
            <pc:docMk/>
            <pc:sldMk cId="0" sldId="298"/>
            <ac:graphicFrameMk id="19461" creationId="{08C2BE7E-7310-799A-816F-049A127DAE9B}"/>
          </ac:graphicFrameMkLst>
        </pc:graphicFrameChg>
        <pc:cxnChg chg="add del">
          <ac:chgData name="Hedvika Boháčová" userId="53bae0053c49f338" providerId="LiveId" clId="{9070FF0B-C8EA-454A-B6BB-0E4538E7091D}" dt="2023-10-29T06:25:07.997" v="981" actId="26606"/>
          <ac:cxnSpMkLst>
            <pc:docMk/>
            <pc:sldMk cId="0" sldId="298"/>
            <ac:cxnSpMk id="19475" creationId="{6CF1BAF6-AD41-4082-B212-8A1F9A2E8779}"/>
          </ac:cxnSpMkLst>
        </pc:cxnChg>
      </pc:sldChg>
      <pc:sldChg chg="addSp modSp mod setBg">
        <pc:chgData name="Hedvika Boháčová" userId="53bae0053c49f338" providerId="LiveId" clId="{9070FF0B-C8EA-454A-B6BB-0E4538E7091D}" dt="2023-10-29T06:25:37.212" v="985" actId="26606"/>
        <pc:sldMkLst>
          <pc:docMk/>
          <pc:sldMk cId="0" sldId="299"/>
        </pc:sldMkLst>
        <pc:spChg chg="mod">
          <ac:chgData name="Hedvika Boháčová" userId="53bae0053c49f338" providerId="LiveId" clId="{9070FF0B-C8EA-454A-B6BB-0E4538E7091D}" dt="2023-10-29T06:25:37.212" v="985" actId="26606"/>
          <ac:spMkLst>
            <pc:docMk/>
            <pc:sldMk cId="0" sldId="299"/>
            <ac:spMk id="20482" creationId="{7840F1A9-02EB-4ABE-B0BB-EA680FA06E0F}"/>
          </ac:spMkLst>
        </pc:spChg>
        <pc:spChg chg="add">
          <ac:chgData name="Hedvika Boháčová" userId="53bae0053c49f338" providerId="LiveId" clId="{9070FF0B-C8EA-454A-B6BB-0E4538E7091D}" dt="2023-10-29T06:25:37.212" v="985" actId="26606"/>
          <ac:spMkLst>
            <pc:docMk/>
            <pc:sldMk cId="0" sldId="299"/>
            <ac:spMk id="20490" creationId="{955A2079-FA98-4876-80F0-72364A7D2EA4}"/>
          </ac:spMkLst>
        </pc:spChg>
        <pc:graphicFrameChg chg="mod modGraphic">
          <ac:chgData name="Hedvika Boháčová" userId="53bae0053c49f338" providerId="LiveId" clId="{9070FF0B-C8EA-454A-B6BB-0E4538E7091D}" dt="2023-10-29T06:25:37.212" v="985" actId="26606"/>
          <ac:graphicFrameMkLst>
            <pc:docMk/>
            <pc:sldMk cId="0" sldId="299"/>
            <ac:graphicFrameMk id="20485" creationId="{D34D639C-A08B-12AF-F9DB-FE5F6BCB438E}"/>
          </ac:graphicFrameMkLst>
        </pc:graphicFrameChg>
      </pc:sldChg>
      <pc:sldChg chg="del">
        <pc:chgData name="Hedvika Boháčová" userId="53bae0053c49f338" providerId="LiveId" clId="{9070FF0B-C8EA-454A-B6BB-0E4538E7091D}" dt="2023-10-27T11:14:09.072" v="684" actId="2696"/>
        <pc:sldMkLst>
          <pc:docMk/>
          <pc:sldMk cId="0" sldId="300"/>
        </pc:sldMkLst>
      </pc:sldChg>
      <pc:sldChg chg="addSp delSp modSp mod">
        <pc:chgData name="Hedvika Boháčová" userId="53bae0053c49f338" providerId="LiveId" clId="{9070FF0B-C8EA-454A-B6BB-0E4538E7091D}" dt="2023-10-29T06:26:26.791" v="991" actId="255"/>
        <pc:sldMkLst>
          <pc:docMk/>
          <pc:sldMk cId="0" sldId="301"/>
        </pc:sldMkLst>
        <pc:spChg chg="mod">
          <ac:chgData name="Hedvika Boháčová" userId="53bae0053c49f338" providerId="LiveId" clId="{9070FF0B-C8EA-454A-B6BB-0E4538E7091D}" dt="2023-10-29T06:26:18.034" v="990" actId="207"/>
          <ac:spMkLst>
            <pc:docMk/>
            <pc:sldMk cId="0" sldId="301"/>
            <ac:spMk id="22530" creationId="{8B6D6663-6125-4F04-AC56-727C1E218EE6}"/>
          </ac:spMkLst>
        </pc:spChg>
        <pc:spChg chg="mod ord">
          <ac:chgData name="Hedvika Boháčová" userId="53bae0053c49f338" providerId="LiveId" clId="{9070FF0B-C8EA-454A-B6BB-0E4538E7091D}" dt="2023-10-29T06:26:26.791" v="991" actId="255"/>
          <ac:spMkLst>
            <pc:docMk/>
            <pc:sldMk cId="0" sldId="301"/>
            <ac:spMk id="22531" creationId="{22251872-97EB-4DA4-BC80-6121D6145C2C}"/>
          </ac:spMkLst>
        </pc:spChg>
        <pc:spChg chg="del">
          <ac:chgData name="Hedvika Boháčová" userId="53bae0053c49f338" providerId="LiveId" clId="{9070FF0B-C8EA-454A-B6BB-0E4538E7091D}" dt="2023-10-29T06:25:58.952" v="986" actId="26606"/>
          <ac:spMkLst>
            <pc:docMk/>
            <pc:sldMk cId="0" sldId="301"/>
            <ac:spMk id="22537" creationId="{59264BFD-360D-430E-B593-7BC0D00FBDEE}"/>
          </ac:spMkLst>
        </pc:spChg>
        <pc:spChg chg="del">
          <ac:chgData name="Hedvika Boháčová" userId="53bae0053c49f338" providerId="LiveId" clId="{9070FF0B-C8EA-454A-B6BB-0E4538E7091D}" dt="2023-10-29T06:25:58.952" v="986" actId="26606"/>
          <ac:spMkLst>
            <pc:docMk/>
            <pc:sldMk cId="0" sldId="301"/>
            <ac:spMk id="22543" creationId="{F249C1C3-EBDE-4C27-BD12-A6AE40A4DBC7}"/>
          </ac:spMkLst>
        </pc:spChg>
        <pc:grpChg chg="del">
          <ac:chgData name="Hedvika Boháčová" userId="53bae0053c49f338" providerId="LiveId" clId="{9070FF0B-C8EA-454A-B6BB-0E4538E7091D}" dt="2023-10-29T06:25:58.952" v="986" actId="26606"/>
          <ac:grpSpMkLst>
            <pc:docMk/>
            <pc:sldMk cId="0" sldId="301"/>
            <ac:grpSpMk id="22539" creationId="{A4538145-ACBA-40C0-AFBD-DE742723D579}"/>
          </ac:grpSpMkLst>
        </pc:grpChg>
        <pc:grpChg chg="add">
          <ac:chgData name="Hedvika Boháčová" userId="53bae0053c49f338" providerId="LiveId" clId="{9070FF0B-C8EA-454A-B6BB-0E4538E7091D}" dt="2023-10-29T06:25:58.952" v="986" actId="26606"/>
          <ac:grpSpMkLst>
            <pc:docMk/>
            <pc:sldMk cId="0" sldId="301"/>
            <ac:grpSpMk id="22548" creationId="{A825BD3A-E149-3C61-449F-23D1B09562D9}"/>
          </ac:grpSpMkLst>
        </pc:grpChg>
        <pc:picChg chg="mod">
          <ac:chgData name="Hedvika Boháčová" userId="53bae0053c49f338" providerId="LiveId" clId="{9070FF0B-C8EA-454A-B6BB-0E4538E7091D}" dt="2023-10-29T06:26:01.898" v="987" actId="14100"/>
          <ac:picMkLst>
            <pc:docMk/>
            <pc:sldMk cId="0" sldId="301"/>
            <ac:picMk id="22532" creationId="{E6A8C4EE-C025-465F-8CF1-910651768823}"/>
          </ac:picMkLst>
        </pc:picChg>
      </pc:sldChg>
      <pc:sldChg chg="modSp mod">
        <pc:chgData name="Hedvika Boháčová" userId="53bae0053c49f338" providerId="LiveId" clId="{9070FF0B-C8EA-454A-B6BB-0E4538E7091D}" dt="2023-10-29T07:37:29.578" v="993" actId="255"/>
        <pc:sldMkLst>
          <pc:docMk/>
          <pc:sldMk cId="0" sldId="302"/>
        </pc:sldMkLst>
        <pc:spChg chg="mod">
          <ac:chgData name="Hedvika Boháčová" userId="53bae0053c49f338" providerId="LiveId" clId="{9070FF0B-C8EA-454A-B6BB-0E4538E7091D}" dt="2023-10-29T07:37:29.578" v="993" actId="255"/>
          <ac:spMkLst>
            <pc:docMk/>
            <pc:sldMk cId="0" sldId="302"/>
            <ac:spMk id="23555" creationId="{97CA8BAB-ADD6-4F40-8474-66544CF4DAB0}"/>
          </ac:spMkLst>
        </pc:spChg>
      </pc:sldChg>
      <pc:sldChg chg="addSp delSp modSp mod ord">
        <pc:chgData name="Hedvika Boháčová" userId="53bae0053c49f338" providerId="LiveId" clId="{9070FF0B-C8EA-454A-B6BB-0E4538E7091D}" dt="2023-10-29T07:38:35.933" v="1001"/>
        <pc:sldMkLst>
          <pc:docMk/>
          <pc:sldMk cId="0" sldId="303"/>
        </pc:sldMkLst>
        <pc:spChg chg="mod">
          <ac:chgData name="Hedvika Boháčová" userId="53bae0053c49f338" providerId="LiveId" clId="{9070FF0B-C8EA-454A-B6BB-0E4538E7091D}" dt="2023-10-29T07:37:51.902" v="996" actId="26606"/>
          <ac:spMkLst>
            <pc:docMk/>
            <pc:sldMk cId="0" sldId="303"/>
            <ac:spMk id="25602" creationId="{526DA730-2C20-4E3C-849B-04C106579420}"/>
          </ac:spMkLst>
        </pc:spChg>
        <pc:spChg chg="del">
          <ac:chgData name="Hedvika Boháčová" userId="53bae0053c49f338" providerId="LiveId" clId="{9070FF0B-C8EA-454A-B6BB-0E4538E7091D}" dt="2023-10-29T07:37:51.902" v="996" actId="26606"/>
          <ac:spMkLst>
            <pc:docMk/>
            <pc:sldMk cId="0" sldId="303"/>
            <ac:spMk id="25609" creationId="{4038CB10-1F5C-4D54-9DF7-12586DE5B007}"/>
          </ac:spMkLst>
        </pc:spChg>
        <pc:spChg chg="del">
          <ac:chgData name="Hedvika Boháčová" userId="53bae0053c49f338" providerId="LiveId" clId="{9070FF0B-C8EA-454A-B6BB-0E4538E7091D}" dt="2023-10-29T07:37:51.902" v="996" actId="26606"/>
          <ac:spMkLst>
            <pc:docMk/>
            <pc:sldMk cId="0" sldId="303"/>
            <ac:spMk id="25611" creationId="{73ED6512-6858-4552-B699-9A97FE9A4EA2}"/>
          </ac:spMkLst>
        </pc:spChg>
        <pc:spChg chg="add">
          <ac:chgData name="Hedvika Boháčová" userId="53bae0053c49f338" providerId="LiveId" clId="{9070FF0B-C8EA-454A-B6BB-0E4538E7091D}" dt="2023-10-29T07:37:51.902" v="996" actId="26606"/>
          <ac:spMkLst>
            <pc:docMk/>
            <pc:sldMk cId="0" sldId="303"/>
            <ac:spMk id="25616" creationId="{2E442304-DDBD-4F7B-8017-36BCC863FB40}"/>
          </ac:spMkLst>
        </pc:spChg>
        <pc:spChg chg="add">
          <ac:chgData name="Hedvika Boháčová" userId="53bae0053c49f338" providerId="LiveId" clId="{9070FF0B-C8EA-454A-B6BB-0E4538E7091D}" dt="2023-10-29T07:37:51.902" v="996" actId="26606"/>
          <ac:spMkLst>
            <pc:docMk/>
            <pc:sldMk cId="0" sldId="303"/>
            <ac:spMk id="25618" creationId="{5E107275-3853-46FD-A241-DE4355A42675}"/>
          </ac:spMkLst>
        </pc:spChg>
        <pc:graphicFrameChg chg="mod modGraphic">
          <ac:chgData name="Hedvika Boháčová" userId="53bae0053c49f338" providerId="LiveId" clId="{9070FF0B-C8EA-454A-B6BB-0E4538E7091D}" dt="2023-10-29T07:37:51.902" v="996" actId="26606"/>
          <ac:graphicFrameMkLst>
            <pc:docMk/>
            <pc:sldMk cId="0" sldId="303"/>
            <ac:graphicFrameMk id="25605" creationId="{DE3C6F7F-FDD2-E5D6-26A3-CBB4C9876D3E}"/>
          </ac:graphicFrameMkLst>
        </pc:graphicFrameChg>
      </pc:sldChg>
      <pc:sldChg chg="addSp delSp modSp mod ord">
        <pc:chgData name="Hedvika Boháčová" userId="53bae0053c49f338" providerId="LiveId" clId="{9070FF0B-C8EA-454A-B6BB-0E4538E7091D}" dt="2023-10-29T07:39:34.371" v="1005" actId="255"/>
        <pc:sldMkLst>
          <pc:docMk/>
          <pc:sldMk cId="0" sldId="304"/>
        </pc:sldMkLst>
        <pc:spChg chg="mod">
          <ac:chgData name="Hedvika Boháčová" userId="53bae0053c49f338" providerId="LiveId" clId="{9070FF0B-C8EA-454A-B6BB-0E4538E7091D}" dt="2023-10-29T07:39:34.371" v="1005" actId="255"/>
          <ac:spMkLst>
            <pc:docMk/>
            <pc:sldMk cId="0" sldId="304"/>
            <ac:spMk id="26627" creationId="{FA586754-F29A-4459-AA39-88BBBBF432C2}"/>
          </ac:spMkLst>
        </pc:spChg>
        <pc:graphicFrameChg chg="add del modGraphic">
          <ac:chgData name="Hedvika Boháčová" userId="53bae0053c49f338" providerId="LiveId" clId="{9070FF0B-C8EA-454A-B6BB-0E4538E7091D}" dt="2023-10-29T07:38:52.162" v="1004" actId="21"/>
          <ac:graphicFrameMkLst>
            <pc:docMk/>
            <pc:sldMk cId="0" sldId="304"/>
            <ac:graphicFrameMk id="3" creationId="{767DC5E2-6F98-FF15-B858-58981029E461}"/>
          </ac:graphicFrameMkLst>
        </pc:graphicFrameChg>
      </pc:sldChg>
      <pc:sldChg chg="modSp mod ord">
        <pc:chgData name="Hedvika Boháčová" userId="53bae0053c49f338" providerId="LiveId" clId="{9070FF0B-C8EA-454A-B6BB-0E4538E7091D}" dt="2023-10-29T07:40:18.742" v="1008" actId="26606"/>
        <pc:sldMkLst>
          <pc:docMk/>
          <pc:sldMk cId="0" sldId="305"/>
        </pc:sldMkLst>
        <pc:graphicFrameChg chg="modGraphic">
          <ac:chgData name="Hedvika Boháčová" userId="53bae0053c49f338" providerId="LiveId" clId="{9070FF0B-C8EA-454A-B6BB-0E4538E7091D}" dt="2023-10-29T07:40:18.742" v="1008" actId="26606"/>
          <ac:graphicFrameMkLst>
            <pc:docMk/>
            <pc:sldMk cId="0" sldId="305"/>
            <ac:graphicFrameMk id="27652" creationId="{D8D67A31-01FC-3F2F-C9CF-F82BB306918C}"/>
          </ac:graphicFrameMkLst>
        </pc:graphicFrameChg>
      </pc:sldChg>
      <pc:sldChg chg="modSp mod ord">
        <pc:chgData name="Hedvika Boháčová" userId="53bae0053c49f338" providerId="LiveId" clId="{9070FF0B-C8EA-454A-B6BB-0E4538E7091D}" dt="2023-10-29T07:45:55.065" v="1113" actId="20577"/>
        <pc:sldMkLst>
          <pc:docMk/>
          <pc:sldMk cId="0" sldId="307"/>
        </pc:sldMkLst>
        <pc:spChg chg="mod">
          <ac:chgData name="Hedvika Boháčová" userId="53bae0053c49f338" providerId="LiveId" clId="{9070FF0B-C8EA-454A-B6BB-0E4538E7091D}" dt="2023-10-29T07:45:55.065" v="1113" actId="20577"/>
          <ac:spMkLst>
            <pc:docMk/>
            <pc:sldMk cId="0" sldId="307"/>
            <ac:spMk id="30723" creationId="{6ADA0967-B04A-4189-A497-4BBEA8D9CF78}"/>
          </ac:spMkLst>
        </pc:spChg>
      </pc:sldChg>
      <pc:sldChg chg="modSp mod ord">
        <pc:chgData name="Hedvika Boháčová" userId="53bae0053c49f338" providerId="LiveId" clId="{9070FF0B-C8EA-454A-B6BB-0E4538E7091D}" dt="2023-10-29T07:44:48.632" v="1107"/>
        <pc:sldMkLst>
          <pc:docMk/>
          <pc:sldMk cId="0" sldId="308"/>
        </pc:sldMkLst>
        <pc:spChg chg="mod">
          <ac:chgData name="Hedvika Boháčová" userId="53bae0053c49f338" providerId="LiveId" clId="{9070FF0B-C8EA-454A-B6BB-0E4538E7091D}" dt="2023-10-29T07:44:25.863" v="1103" actId="255"/>
          <ac:spMkLst>
            <pc:docMk/>
            <pc:sldMk cId="0" sldId="308"/>
            <ac:spMk id="31747" creationId="{F52D1B73-BD74-4E82-AA02-25D11D698863}"/>
          </ac:spMkLst>
        </pc:spChg>
      </pc:sldChg>
      <pc:sldChg chg="addSp delSp modSp del">
        <pc:chgData name="Hedvika Boháčová" userId="53bae0053c49f338" providerId="LiveId" clId="{9070FF0B-C8EA-454A-B6BB-0E4538E7091D}" dt="2023-10-29T06:10:35.865" v="691" actId="2696"/>
        <pc:sldMkLst>
          <pc:docMk/>
          <pc:sldMk cId="0" sldId="315"/>
        </pc:sldMkLst>
        <pc:spChg chg="add del mod">
          <ac:chgData name="Hedvika Boháčová" userId="53bae0053c49f338" providerId="LiveId" clId="{9070FF0B-C8EA-454A-B6BB-0E4538E7091D}" dt="2023-10-29T06:10:23.910" v="688" actId="21"/>
          <ac:spMkLst>
            <pc:docMk/>
            <pc:sldMk cId="0" sldId="315"/>
            <ac:spMk id="3" creationId="{8C42F4B3-3C78-3785-A4B4-24C5EFF008FE}"/>
          </ac:spMkLst>
        </pc:spChg>
        <pc:spChg chg="add mod">
          <ac:chgData name="Hedvika Boháčová" userId="53bae0053c49f338" providerId="LiveId" clId="{9070FF0B-C8EA-454A-B6BB-0E4538E7091D}" dt="2023-10-29T06:10:32.136" v="690" actId="21"/>
          <ac:spMkLst>
            <pc:docMk/>
            <pc:sldMk cId="0" sldId="315"/>
            <ac:spMk id="4" creationId="{61AF6BA1-C7F5-BC32-C2FE-3F3847C76788}"/>
          </ac:spMkLst>
        </pc:spChg>
        <pc:picChg chg="add del">
          <ac:chgData name="Hedvika Boháčová" userId="53bae0053c49f338" providerId="LiveId" clId="{9070FF0B-C8EA-454A-B6BB-0E4538E7091D}" dt="2023-10-29T06:10:24.523" v="689"/>
          <ac:picMkLst>
            <pc:docMk/>
            <pc:sldMk cId="0" sldId="315"/>
            <ac:picMk id="1026" creationId="{15F11AC1-BBD6-D596-64C7-176B643600D1}"/>
          </ac:picMkLst>
        </pc:picChg>
        <pc:picChg chg="add del">
          <ac:chgData name="Hedvika Boháčová" userId="53bae0053c49f338" providerId="LiveId" clId="{9070FF0B-C8EA-454A-B6BB-0E4538E7091D}" dt="2023-10-29T06:10:32.136" v="690" actId="21"/>
          <ac:picMkLst>
            <pc:docMk/>
            <pc:sldMk cId="0" sldId="315"/>
            <ac:picMk id="61442" creationId="{96CD74A6-849C-4C7A-B615-8A36C3AE1352}"/>
          </ac:picMkLst>
        </pc:picChg>
      </pc:sldChg>
      <pc:sldChg chg="addSp delSp modSp">
        <pc:chgData name="Hedvika Boháčová" userId="53bae0053c49f338" providerId="LiveId" clId="{9070FF0B-C8EA-454A-B6BB-0E4538E7091D}" dt="2023-10-29T06:13:59.719" v="722" actId="20577"/>
        <pc:sldMkLst>
          <pc:docMk/>
          <pc:sldMk cId="0" sldId="316"/>
        </pc:sldMkLst>
        <pc:spChg chg="mod">
          <ac:chgData name="Hedvika Boháčová" userId="53bae0053c49f338" providerId="LiveId" clId="{9070FF0B-C8EA-454A-B6BB-0E4538E7091D}" dt="2023-10-29T06:13:59.719" v="722" actId="20577"/>
          <ac:spMkLst>
            <pc:docMk/>
            <pc:sldMk cId="0" sldId="316"/>
            <ac:spMk id="8194" creationId="{AED0D6E6-0C56-4961-AE69-2CF48B975FFA}"/>
          </ac:spMkLst>
        </pc:spChg>
        <pc:picChg chg="add mod">
          <ac:chgData name="Hedvika Boháčová" userId="53bae0053c49f338" providerId="LiveId" clId="{9070FF0B-C8EA-454A-B6BB-0E4538E7091D}" dt="2023-10-29T06:13:24.186" v="709" actId="1076"/>
          <ac:picMkLst>
            <pc:docMk/>
            <pc:sldMk cId="0" sldId="316"/>
            <ac:picMk id="3074" creationId="{CBCE4376-768B-12D6-4539-D06BE690DC23}"/>
          </ac:picMkLst>
        </pc:picChg>
        <pc:picChg chg="del">
          <ac:chgData name="Hedvika Boháčová" userId="53bae0053c49f338" providerId="LiveId" clId="{9070FF0B-C8EA-454A-B6BB-0E4538E7091D}" dt="2023-10-29T06:12:46.095" v="697" actId="21"/>
          <ac:picMkLst>
            <pc:docMk/>
            <pc:sldMk cId="0" sldId="316"/>
            <ac:picMk id="8196" creationId="{57A951B5-B6AD-4EFF-BB9C-79B6AA70CD9B}"/>
          </ac:picMkLst>
        </pc:picChg>
      </pc:sldChg>
      <pc:sldChg chg="ord">
        <pc:chgData name="Hedvika Boháčová" userId="53bae0053c49f338" providerId="LiveId" clId="{9070FF0B-C8EA-454A-B6BB-0E4538E7091D}" dt="2023-10-29T07:44:46.159" v="1105"/>
        <pc:sldMkLst>
          <pc:docMk/>
          <pc:sldMk cId="0" sldId="321"/>
        </pc:sldMkLst>
      </pc:sldChg>
      <pc:sldChg chg="modSp mod">
        <pc:chgData name="Hedvika Boháčová" userId="53bae0053c49f338" providerId="LiveId" clId="{9070FF0B-C8EA-454A-B6BB-0E4538E7091D}" dt="2023-11-05T12:30:01.940" v="2656" actId="20577"/>
        <pc:sldMkLst>
          <pc:docMk/>
          <pc:sldMk cId="0" sldId="322"/>
        </pc:sldMkLst>
        <pc:spChg chg="mod">
          <ac:chgData name="Hedvika Boháčová" userId="53bae0053c49f338" providerId="LiveId" clId="{9070FF0B-C8EA-454A-B6BB-0E4538E7091D}" dt="2023-11-05T12:30:01.940" v="2656" actId="20577"/>
          <ac:spMkLst>
            <pc:docMk/>
            <pc:sldMk cId="0" sldId="322"/>
            <ac:spMk id="32770" creationId="{75530315-2B0D-4BAF-ABDC-0DB001A72D24}"/>
          </ac:spMkLst>
        </pc:spChg>
        <pc:spChg chg="mod">
          <ac:chgData name="Hedvika Boháčová" userId="53bae0053c49f338" providerId="LiveId" clId="{9070FF0B-C8EA-454A-B6BB-0E4538E7091D}" dt="2023-10-29T07:51:13.709" v="1128"/>
          <ac:spMkLst>
            <pc:docMk/>
            <pc:sldMk cId="0" sldId="322"/>
            <ac:spMk id="32771" creationId="{254FEE1A-B188-4977-AB5D-0E3C97BF9D0E}"/>
          </ac:spMkLst>
        </pc:spChg>
      </pc:sldChg>
      <pc:sldChg chg="addSp delSp modSp mod">
        <pc:chgData name="Hedvika Boháčová" userId="53bae0053c49f338" providerId="LiveId" clId="{9070FF0B-C8EA-454A-B6BB-0E4538E7091D}" dt="2023-10-29T08:06:23.667" v="1955" actId="255"/>
        <pc:sldMkLst>
          <pc:docMk/>
          <pc:sldMk cId="0" sldId="324"/>
        </pc:sldMkLst>
        <pc:spChg chg="mod">
          <ac:chgData name="Hedvika Boháčová" userId="53bae0053c49f338" providerId="LiveId" clId="{9070FF0B-C8EA-454A-B6BB-0E4538E7091D}" dt="2023-10-29T08:06:23.667" v="1955" actId="255"/>
          <ac:spMkLst>
            <pc:docMk/>
            <pc:sldMk cId="0" sldId="324"/>
            <ac:spMk id="3" creationId="{36615F6F-4561-41FF-80E6-54A06085DB6E}"/>
          </ac:spMkLst>
        </pc:spChg>
        <pc:graphicFrameChg chg="add del mod">
          <ac:chgData name="Hedvika Boháčová" userId="53bae0053c49f338" providerId="LiveId" clId="{9070FF0B-C8EA-454A-B6BB-0E4538E7091D}" dt="2023-10-29T07:54:28.530" v="1192"/>
          <ac:graphicFrameMkLst>
            <pc:docMk/>
            <pc:sldMk cId="0" sldId="324"/>
            <ac:graphicFrameMk id="2" creationId="{4959E3B7-BDC6-B42A-35B3-32632D2AC635}"/>
          </ac:graphicFrameMkLst>
        </pc:graphicFrameChg>
        <pc:graphicFrameChg chg="add del mod">
          <ac:chgData name="Hedvika Boháčová" userId="53bae0053c49f338" providerId="LiveId" clId="{9070FF0B-C8EA-454A-B6BB-0E4538E7091D}" dt="2023-10-29T07:54:45.873" v="1200"/>
          <ac:graphicFrameMkLst>
            <pc:docMk/>
            <pc:sldMk cId="0" sldId="324"/>
            <ac:graphicFrameMk id="4" creationId="{7B04D5D2-359B-069B-89BC-D9F079C0D2D5}"/>
          </ac:graphicFrameMkLst>
        </pc:graphicFrameChg>
        <pc:graphicFrameChg chg="add del mod modGraphic">
          <ac:chgData name="Hedvika Boháčová" userId="53bae0053c49f338" providerId="LiveId" clId="{9070FF0B-C8EA-454A-B6BB-0E4538E7091D}" dt="2023-10-29T07:55:31.533" v="1234" actId="21"/>
          <ac:graphicFrameMkLst>
            <pc:docMk/>
            <pc:sldMk cId="0" sldId="324"/>
            <ac:graphicFrameMk id="5" creationId="{C69E5D1C-D551-C3DB-FEC3-38DD98EC3622}"/>
          </ac:graphicFrameMkLst>
        </pc:graphicFrameChg>
      </pc:sldChg>
      <pc:sldChg chg="modSp mod">
        <pc:chgData name="Hedvika Boháčová" userId="53bae0053c49f338" providerId="LiveId" clId="{9070FF0B-C8EA-454A-B6BB-0E4538E7091D}" dt="2023-10-29T08:06:50.138" v="1957" actId="2710"/>
        <pc:sldMkLst>
          <pc:docMk/>
          <pc:sldMk cId="0" sldId="325"/>
        </pc:sldMkLst>
        <pc:spChg chg="mod">
          <ac:chgData name="Hedvika Boháčová" userId="53bae0053c49f338" providerId="LiveId" clId="{9070FF0B-C8EA-454A-B6BB-0E4538E7091D}" dt="2023-10-29T08:06:50.138" v="1957" actId="2710"/>
          <ac:spMkLst>
            <pc:docMk/>
            <pc:sldMk cId="0" sldId="325"/>
            <ac:spMk id="36866" creationId="{166A4C14-9FF2-454A-B634-57F4E47A8A1E}"/>
          </ac:spMkLst>
        </pc:spChg>
      </pc:sldChg>
      <pc:sldChg chg="modSp mod">
        <pc:chgData name="Hedvika Boháčová" userId="53bae0053c49f338" providerId="LiveId" clId="{9070FF0B-C8EA-454A-B6BB-0E4538E7091D}" dt="2023-10-27T11:12:23.385" v="677" actId="113"/>
        <pc:sldMkLst>
          <pc:docMk/>
          <pc:sldMk cId="3910967870" sldId="326"/>
        </pc:sldMkLst>
        <pc:spChg chg="mod">
          <ac:chgData name="Hedvika Boháčová" userId="53bae0053c49f338" providerId="LiveId" clId="{9070FF0B-C8EA-454A-B6BB-0E4538E7091D}" dt="2023-10-27T11:12:23.385" v="677" actId="113"/>
          <ac:spMkLst>
            <pc:docMk/>
            <pc:sldMk cId="3910967870" sldId="326"/>
            <ac:spMk id="6147" creationId="{85D30E32-CB5A-44FD-AD0C-81C80D9E1A9E}"/>
          </ac:spMkLst>
        </pc:spChg>
        <pc:spChg chg="mod">
          <ac:chgData name="Hedvika Boháčová" userId="53bae0053c49f338" providerId="LiveId" clId="{9070FF0B-C8EA-454A-B6BB-0E4538E7091D}" dt="2023-10-27T11:12:19.360" v="676" actId="27636"/>
          <ac:spMkLst>
            <pc:docMk/>
            <pc:sldMk cId="3910967870" sldId="326"/>
            <ac:spMk id="7170" creationId="{57F58039-0166-4C00-AE56-E89CD00C6A65}"/>
          </ac:spMkLst>
        </pc:spChg>
        <pc:picChg chg="mod">
          <ac:chgData name="Hedvika Boháčová" userId="53bae0053c49f338" providerId="LiveId" clId="{9070FF0B-C8EA-454A-B6BB-0E4538E7091D}" dt="2023-10-27T11:12:12.006" v="673" actId="14100"/>
          <ac:picMkLst>
            <pc:docMk/>
            <pc:sldMk cId="3910967870" sldId="326"/>
            <ac:picMk id="7172" creationId="{A91B9BCE-E054-9AEA-1608-28A0B27B661A}"/>
          </ac:picMkLst>
        </pc:picChg>
      </pc:sldChg>
      <pc:sldChg chg="modSp add">
        <pc:chgData name="Hedvika Boháčová" userId="53bae0053c49f338" providerId="LiveId" clId="{9070FF0B-C8EA-454A-B6BB-0E4538E7091D}" dt="2023-10-22T05:53:34.425" v="116" actId="20577"/>
        <pc:sldMkLst>
          <pc:docMk/>
          <pc:sldMk cId="3873671043" sldId="343"/>
        </pc:sldMkLst>
        <pc:graphicFrameChg chg="mod">
          <ac:chgData name="Hedvika Boháčová" userId="53bae0053c49f338" providerId="LiveId" clId="{9070FF0B-C8EA-454A-B6BB-0E4538E7091D}" dt="2023-10-22T05:53:34.425" v="116" actId="20577"/>
          <ac:graphicFrameMkLst>
            <pc:docMk/>
            <pc:sldMk cId="3873671043" sldId="343"/>
            <ac:graphicFrameMk id="5" creationId="{2B511DEE-7D7C-C978-E28F-6FE1C223B75F}"/>
          </ac:graphicFrameMkLst>
        </pc:graphicFrameChg>
      </pc:sldChg>
      <pc:sldChg chg="delSp modSp new del mod">
        <pc:chgData name="Hedvika Boháčová" userId="53bae0053c49f338" providerId="LiveId" clId="{9070FF0B-C8EA-454A-B6BB-0E4538E7091D}" dt="2023-10-22T05:53:38.261" v="117" actId="2696"/>
        <pc:sldMkLst>
          <pc:docMk/>
          <pc:sldMk cId="544808740" sldId="344"/>
        </pc:sldMkLst>
        <pc:spChg chg="mod">
          <ac:chgData name="Hedvika Boháčová" userId="53bae0053c49f338" providerId="LiveId" clId="{9070FF0B-C8EA-454A-B6BB-0E4538E7091D}" dt="2023-10-22T05:07:26.131" v="92" actId="255"/>
          <ac:spMkLst>
            <pc:docMk/>
            <pc:sldMk cId="544808740" sldId="344"/>
            <ac:spMk id="2" creationId="{E0FDED30-D4CA-CC97-2D86-9E7B0F043D5C}"/>
          </ac:spMkLst>
        </pc:spChg>
        <pc:spChg chg="del">
          <ac:chgData name="Hedvika Boháčová" userId="53bae0053c49f338" providerId="LiveId" clId="{9070FF0B-C8EA-454A-B6BB-0E4538E7091D}" dt="2023-10-22T05:07:05.331" v="89" actId="21"/>
          <ac:spMkLst>
            <pc:docMk/>
            <pc:sldMk cId="544808740" sldId="344"/>
            <ac:spMk id="3" creationId="{33D31D34-5A53-2ED7-929E-84B5EFE025E0}"/>
          </ac:spMkLst>
        </pc:spChg>
        <pc:spChg chg="del">
          <ac:chgData name="Hedvika Boháčová" userId="53bae0053c49f338" providerId="LiveId" clId="{9070FF0B-C8EA-454A-B6BB-0E4538E7091D}" dt="2023-10-22T05:07:09.355" v="90" actId="21"/>
          <ac:spMkLst>
            <pc:docMk/>
            <pc:sldMk cId="544808740" sldId="344"/>
            <ac:spMk id="4" creationId="{D8521F9F-1026-0836-3DDB-D0B245C4E6E7}"/>
          </ac:spMkLst>
        </pc:spChg>
        <pc:spChg chg="del">
          <ac:chgData name="Hedvika Boháčová" userId="53bae0053c49f338" providerId="LiveId" clId="{9070FF0B-C8EA-454A-B6BB-0E4538E7091D}" dt="2023-10-22T05:07:14.018" v="91" actId="21"/>
          <ac:spMkLst>
            <pc:docMk/>
            <pc:sldMk cId="544808740" sldId="344"/>
            <ac:spMk id="5" creationId="{50F0934A-0B98-9E1F-B52C-B3532D8C26A8}"/>
          </ac:spMkLst>
        </pc:spChg>
      </pc:sldChg>
      <pc:sldChg chg="new del">
        <pc:chgData name="Hedvika Boháčová" userId="53bae0053c49f338" providerId="LiveId" clId="{9070FF0B-C8EA-454A-B6BB-0E4538E7091D}" dt="2023-10-27T11:12:47.811" v="681" actId="2696"/>
        <pc:sldMkLst>
          <pc:docMk/>
          <pc:sldMk cId="1432177809" sldId="344"/>
        </pc:sldMkLst>
      </pc:sldChg>
      <pc:sldChg chg="modSp add mod modAnim">
        <pc:chgData name="Hedvika Boháčová" userId="53bae0053c49f338" providerId="LiveId" clId="{9070FF0B-C8EA-454A-B6BB-0E4538E7091D}" dt="2023-10-29T06:11:39.637" v="696" actId="20577"/>
        <pc:sldMkLst>
          <pc:docMk/>
          <pc:sldMk cId="1958051717" sldId="345"/>
        </pc:sldMkLst>
        <pc:spChg chg="mod">
          <ac:chgData name="Hedvika Boháčová" userId="53bae0053c49f338" providerId="LiveId" clId="{9070FF0B-C8EA-454A-B6BB-0E4538E7091D}" dt="2023-10-29T06:11:39.637" v="696" actId="20577"/>
          <ac:spMkLst>
            <pc:docMk/>
            <pc:sldMk cId="1958051717" sldId="345"/>
            <ac:spMk id="6147" creationId="{85D30E32-CB5A-44FD-AD0C-81C80D9E1A9E}"/>
          </ac:spMkLst>
        </pc:spChg>
        <pc:spChg chg="mod">
          <ac:chgData name="Hedvika Boháčová" userId="53bae0053c49f338" providerId="LiveId" clId="{9070FF0B-C8EA-454A-B6BB-0E4538E7091D}" dt="2023-10-27T11:12:05.182" v="672" actId="14100"/>
          <ac:spMkLst>
            <pc:docMk/>
            <pc:sldMk cId="1958051717" sldId="345"/>
            <ac:spMk id="7170" creationId="{57F58039-0166-4C00-AE56-E89CD00C6A65}"/>
          </ac:spMkLst>
        </pc:spChg>
        <pc:picChg chg="mod">
          <ac:chgData name="Hedvika Boháčová" userId="53bae0053c49f338" providerId="LiveId" clId="{9070FF0B-C8EA-454A-B6BB-0E4538E7091D}" dt="2023-10-27T11:11:51.063" v="668" actId="14100"/>
          <ac:picMkLst>
            <pc:docMk/>
            <pc:sldMk cId="1958051717" sldId="345"/>
            <ac:picMk id="7172" creationId="{A91B9BCE-E054-9AEA-1608-28A0B27B661A}"/>
          </ac:picMkLst>
        </pc:picChg>
      </pc:sldChg>
      <pc:sldChg chg="addSp modSp new">
        <pc:chgData name="Hedvika Boháčová" userId="53bae0053c49f338" providerId="LiveId" clId="{9070FF0B-C8EA-454A-B6BB-0E4538E7091D}" dt="2023-10-29T06:11:07.650" v="695" actId="14100"/>
        <pc:sldMkLst>
          <pc:docMk/>
          <pc:sldMk cId="447945841" sldId="346"/>
        </pc:sldMkLst>
        <pc:picChg chg="add mod">
          <ac:chgData name="Hedvika Boháčová" userId="53bae0053c49f338" providerId="LiveId" clId="{9070FF0B-C8EA-454A-B6BB-0E4538E7091D}" dt="2023-10-29T06:11:07.650" v="695" actId="14100"/>
          <ac:picMkLst>
            <pc:docMk/>
            <pc:sldMk cId="447945841" sldId="346"/>
            <ac:picMk id="2050" creationId="{CDEDAE01-72D6-1C7F-D4AA-8E54BA5CF16D}"/>
          </ac:picMkLst>
        </pc:picChg>
      </pc:sldChg>
      <pc:sldChg chg="addSp modSp new del mod">
        <pc:chgData name="Hedvika Boháčová" userId="53bae0053c49f338" providerId="LiveId" clId="{9070FF0B-C8EA-454A-B6BB-0E4538E7091D}" dt="2023-10-29T06:14:48.715" v="729" actId="2696"/>
        <pc:sldMkLst>
          <pc:docMk/>
          <pc:sldMk cId="1634723630" sldId="347"/>
        </pc:sldMkLst>
        <pc:spChg chg="mod">
          <ac:chgData name="Hedvika Boháčová" userId="53bae0053c49f338" providerId="LiveId" clId="{9070FF0B-C8EA-454A-B6BB-0E4538E7091D}" dt="2023-10-29T06:14:27.969" v="726" actId="122"/>
          <ac:spMkLst>
            <pc:docMk/>
            <pc:sldMk cId="1634723630" sldId="347"/>
            <ac:spMk id="2" creationId="{0DA445EC-0113-992C-70AB-9AE77FA25F74}"/>
          </ac:spMkLst>
        </pc:spChg>
        <pc:spChg chg="add">
          <ac:chgData name="Hedvika Boháčová" userId="53bae0053c49f338" providerId="LiveId" clId="{9070FF0B-C8EA-454A-B6BB-0E4538E7091D}" dt="2023-10-29T06:14:35.970" v="727" actId="22"/>
          <ac:spMkLst>
            <pc:docMk/>
            <pc:sldMk cId="1634723630" sldId="347"/>
            <ac:spMk id="7" creationId="{B45D3613-F08D-2EFB-77E6-B251D2A8188F}"/>
          </ac:spMkLst>
        </pc:spChg>
      </pc:sldChg>
      <pc:sldChg chg="addSp modSp new mod setBg">
        <pc:chgData name="Hedvika Boháčová" userId="53bae0053c49f338" providerId="LiveId" clId="{9070FF0B-C8EA-454A-B6BB-0E4538E7091D}" dt="2023-10-29T06:18:08.190" v="740" actId="255"/>
        <pc:sldMkLst>
          <pc:docMk/>
          <pc:sldMk cId="1379505440" sldId="348"/>
        </pc:sldMkLst>
        <pc:spChg chg="mod">
          <ac:chgData name="Hedvika Boháčová" userId="53bae0053c49f338" providerId="LiveId" clId="{9070FF0B-C8EA-454A-B6BB-0E4538E7091D}" dt="2023-10-29T06:17:48.451" v="736" actId="26606"/>
          <ac:spMkLst>
            <pc:docMk/>
            <pc:sldMk cId="1379505440" sldId="348"/>
            <ac:spMk id="2" creationId="{AA7DA5DC-655D-0257-78E5-F9EC64DA4BB1}"/>
          </ac:spMkLst>
        </pc:spChg>
        <pc:spChg chg="mod">
          <ac:chgData name="Hedvika Boháčová" userId="53bae0053c49f338" providerId="LiveId" clId="{9070FF0B-C8EA-454A-B6BB-0E4538E7091D}" dt="2023-10-29T06:18:08.190" v="740" actId="255"/>
          <ac:spMkLst>
            <pc:docMk/>
            <pc:sldMk cId="1379505440" sldId="348"/>
            <ac:spMk id="3" creationId="{C3E8EE1C-B9B4-8ED1-DD77-1C0C39324243}"/>
          </ac:spMkLst>
        </pc:spChg>
        <pc:grpChg chg="add">
          <ac:chgData name="Hedvika Boháčová" userId="53bae0053c49f338" providerId="LiveId" clId="{9070FF0B-C8EA-454A-B6BB-0E4538E7091D}" dt="2023-10-29T06:17:48.451" v="736" actId="26606"/>
          <ac:grpSpMkLst>
            <pc:docMk/>
            <pc:sldMk cId="1379505440" sldId="348"/>
            <ac:grpSpMk id="4103" creationId="{434FA563-76F6-CDCF-AEA0-A7B78E44647B}"/>
          </ac:grpSpMkLst>
        </pc:grpChg>
        <pc:picChg chg="add mod">
          <ac:chgData name="Hedvika Boháčová" userId="53bae0053c49f338" providerId="LiveId" clId="{9070FF0B-C8EA-454A-B6BB-0E4538E7091D}" dt="2023-10-29T06:17:53.082" v="737" actId="14100"/>
          <ac:picMkLst>
            <pc:docMk/>
            <pc:sldMk cId="1379505440" sldId="348"/>
            <ac:picMk id="4098" creationId="{654EF31B-D0EB-300D-AFB1-EB1CE39179CC}"/>
          </ac:picMkLst>
        </pc:picChg>
      </pc:sldChg>
      <pc:sldChg chg="modSp new mod">
        <pc:chgData name="Hedvika Boháčová" userId="53bae0053c49f338" providerId="LiveId" clId="{9070FF0B-C8EA-454A-B6BB-0E4538E7091D}" dt="2023-10-29T06:24:34.307" v="979" actId="20577"/>
        <pc:sldMkLst>
          <pc:docMk/>
          <pc:sldMk cId="1893253575" sldId="349"/>
        </pc:sldMkLst>
        <pc:spChg chg="mod">
          <ac:chgData name="Hedvika Boháčová" userId="53bae0053c49f338" providerId="LiveId" clId="{9070FF0B-C8EA-454A-B6BB-0E4538E7091D}" dt="2023-10-29T06:22:26.845" v="832" actId="122"/>
          <ac:spMkLst>
            <pc:docMk/>
            <pc:sldMk cId="1893253575" sldId="349"/>
            <ac:spMk id="2" creationId="{84E482F4-EE5E-390D-91EB-0E7FFF0C0C30}"/>
          </ac:spMkLst>
        </pc:spChg>
        <pc:spChg chg="mod">
          <ac:chgData name="Hedvika Boháčová" userId="53bae0053c49f338" providerId="LiveId" clId="{9070FF0B-C8EA-454A-B6BB-0E4538E7091D}" dt="2023-10-29T06:24:34.307" v="979" actId="20577"/>
          <ac:spMkLst>
            <pc:docMk/>
            <pc:sldMk cId="1893253575" sldId="349"/>
            <ac:spMk id="3" creationId="{C6C9BD39-B0DB-59D0-8821-0DCF1BE9F91C}"/>
          </ac:spMkLst>
        </pc:spChg>
      </pc:sldChg>
      <pc:sldChg chg="new del">
        <pc:chgData name="Hedvika Boháčová" userId="53bae0053c49f338" providerId="LiveId" clId="{9070FF0B-C8EA-454A-B6BB-0E4538E7091D}" dt="2023-10-29T06:22:09.139" v="829" actId="2696"/>
        <pc:sldMkLst>
          <pc:docMk/>
          <pc:sldMk cId="3630654781" sldId="349"/>
        </pc:sldMkLst>
      </pc:sldChg>
      <pc:sldChg chg="modSp add mod ord">
        <pc:chgData name="Hedvika Boháčová" userId="53bae0053c49f338" providerId="LiveId" clId="{9070FF0B-C8EA-454A-B6BB-0E4538E7091D}" dt="2023-11-05T14:34:41.528" v="2994" actId="20577"/>
        <pc:sldMkLst>
          <pc:docMk/>
          <pc:sldMk cId="993091530" sldId="350"/>
        </pc:sldMkLst>
        <pc:spChg chg="mod">
          <ac:chgData name="Hedvika Boháčová" userId="53bae0053c49f338" providerId="LiveId" clId="{9070FF0B-C8EA-454A-B6BB-0E4538E7091D}" dt="2023-10-29T08:39:36.039" v="1987" actId="6549"/>
          <ac:spMkLst>
            <pc:docMk/>
            <pc:sldMk cId="993091530" sldId="350"/>
            <ac:spMk id="2" creationId="{D5B01DA0-72AF-E36E-6411-FE178773B9F8}"/>
          </ac:spMkLst>
        </pc:spChg>
        <pc:spChg chg="mod">
          <ac:chgData name="Hedvika Boháčová" userId="53bae0053c49f338" providerId="LiveId" clId="{9070FF0B-C8EA-454A-B6BB-0E4538E7091D}" dt="2023-11-05T14:34:41.528" v="2994" actId="20577"/>
          <ac:spMkLst>
            <pc:docMk/>
            <pc:sldMk cId="993091530" sldId="350"/>
            <ac:spMk id="3" creationId="{044D9530-0BD8-D53D-AB35-AE2A7562A130}"/>
          </ac:spMkLst>
        </pc:spChg>
      </pc:sldChg>
      <pc:sldChg chg="modSp add mod">
        <pc:chgData name="Hedvika Boháčová" userId="53bae0053c49f338" providerId="LiveId" clId="{9070FF0B-C8EA-454A-B6BB-0E4538E7091D}" dt="2023-10-29T08:49:25.704" v="2554" actId="20577"/>
        <pc:sldMkLst>
          <pc:docMk/>
          <pc:sldMk cId="3681301928" sldId="351"/>
        </pc:sldMkLst>
        <pc:spChg chg="mod">
          <ac:chgData name="Hedvika Boháčová" userId="53bae0053c49f338" providerId="LiveId" clId="{9070FF0B-C8EA-454A-B6BB-0E4538E7091D}" dt="2023-10-29T08:49:25.704" v="2554" actId="20577"/>
          <ac:spMkLst>
            <pc:docMk/>
            <pc:sldMk cId="3681301928" sldId="351"/>
            <ac:spMk id="3" creationId="{044D9530-0BD8-D53D-AB35-AE2A7562A130}"/>
          </ac:spMkLst>
        </pc:spChg>
      </pc:sldChg>
      <pc:sldChg chg="modSp add mod">
        <pc:chgData name="Hedvika Boháčová" userId="53bae0053c49f338" providerId="LiveId" clId="{9070FF0B-C8EA-454A-B6BB-0E4538E7091D}" dt="2023-11-05T12:26:07.523" v="2617" actId="20577"/>
        <pc:sldMkLst>
          <pc:docMk/>
          <pc:sldMk cId="487077027" sldId="352"/>
        </pc:sldMkLst>
        <pc:spChg chg="mod">
          <ac:chgData name="Hedvika Boháčová" userId="53bae0053c49f338" providerId="LiveId" clId="{9070FF0B-C8EA-454A-B6BB-0E4538E7091D}" dt="2023-11-05T12:26:07.523" v="2617" actId="20577"/>
          <ac:spMkLst>
            <pc:docMk/>
            <pc:sldMk cId="487077027" sldId="352"/>
            <ac:spMk id="2" creationId="{C4E03203-6A3D-4B1A-8228-47249549F5F3}"/>
          </ac:spMkLst>
        </pc:spChg>
      </pc:sldChg>
      <pc:sldChg chg="modSp new del mod">
        <pc:chgData name="Hedvika Boháčová" userId="53bae0053c49f338" providerId="LiveId" clId="{9070FF0B-C8EA-454A-B6BB-0E4538E7091D}" dt="2023-11-05T12:25:36.491" v="2588" actId="2696"/>
        <pc:sldMkLst>
          <pc:docMk/>
          <pc:sldMk cId="1412583015" sldId="352"/>
        </pc:sldMkLst>
        <pc:spChg chg="mod">
          <ac:chgData name="Hedvika Boháčová" userId="53bae0053c49f338" providerId="LiveId" clId="{9070FF0B-C8EA-454A-B6BB-0E4538E7091D}" dt="2023-11-05T12:25:17.023" v="2583" actId="14100"/>
          <ac:spMkLst>
            <pc:docMk/>
            <pc:sldMk cId="1412583015" sldId="352"/>
            <ac:spMk id="2" creationId="{E9F0A90C-12B2-1C60-F4F7-4AD480B78709}"/>
          </ac:spMkLst>
        </pc:spChg>
        <pc:spChg chg="mod">
          <ac:chgData name="Hedvika Boháčová" userId="53bae0053c49f338" providerId="LiveId" clId="{9070FF0B-C8EA-454A-B6BB-0E4538E7091D}" dt="2023-11-05T12:25:25.924" v="2587" actId="14100"/>
          <ac:spMkLst>
            <pc:docMk/>
            <pc:sldMk cId="1412583015" sldId="352"/>
            <ac:spMk id="3" creationId="{CFDF5879-CE2A-5E2A-0024-5CB4B2EAC2D3}"/>
          </ac:spMkLst>
        </pc:spChg>
      </pc:sldChg>
      <pc:sldChg chg="new del">
        <pc:chgData name="Hedvika Boháčová" userId="53bae0053c49f338" providerId="LiveId" clId="{9070FF0B-C8EA-454A-B6BB-0E4538E7091D}" dt="2023-11-05T12:24:51.523" v="2556" actId="2696"/>
        <pc:sldMkLst>
          <pc:docMk/>
          <pc:sldMk cId="3571756874" sldId="352"/>
        </pc:sldMkLst>
      </pc:sldChg>
      <pc:sldChg chg="modSp new mod ord">
        <pc:chgData name="Hedvika Boháčová" userId="53bae0053c49f338" providerId="LiveId" clId="{9070FF0B-C8EA-454A-B6BB-0E4538E7091D}" dt="2023-11-05T12:27:33.651" v="2651" actId="20577"/>
        <pc:sldMkLst>
          <pc:docMk/>
          <pc:sldMk cId="1304427070" sldId="353"/>
        </pc:sldMkLst>
        <pc:spChg chg="mod">
          <ac:chgData name="Hedvika Boháčová" userId="53bae0053c49f338" providerId="LiveId" clId="{9070FF0B-C8EA-454A-B6BB-0E4538E7091D}" dt="2023-11-05T12:26:34.343" v="2633" actId="122"/>
          <ac:spMkLst>
            <pc:docMk/>
            <pc:sldMk cId="1304427070" sldId="353"/>
            <ac:spMk id="2" creationId="{CEBDBE1D-BF5C-D15A-2B7E-45474316D88E}"/>
          </ac:spMkLst>
        </pc:spChg>
        <pc:spChg chg="mod">
          <ac:chgData name="Hedvika Boháčová" userId="53bae0053c49f338" providerId="LiveId" clId="{9070FF0B-C8EA-454A-B6BB-0E4538E7091D}" dt="2023-11-05T12:27:33.651" v="2651" actId="20577"/>
          <ac:spMkLst>
            <pc:docMk/>
            <pc:sldMk cId="1304427070" sldId="353"/>
            <ac:spMk id="3" creationId="{64D548C9-6019-A1FE-23B3-892550AF9575}"/>
          </ac:spMkLst>
        </pc:spChg>
      </pc:sldChg>
      <pc:sldChg chg="modSp add mod">
        <pc:chgData name="Hedvika Boháčová" userId="53bae0053c49f338" providerId="LiveId" clId="{9070FF0B-C8EA-454A-B6BB-0E4538E7091D}" dt="2023-11-05T14:39:51.374" v="3284" actId="6549"/>
        <pc:sldMkLst>
          <pc:docMk/>
          <pc:sldMk cId="1124173666" sldId="354"/>
        </pc:sldMkLst>
        <pc:spChg chg="mod">
          <ac:chgData name="Hedvika Boháčová" userId="53bae0053c49f338" providerId="LiveId" clId="{9070FF0B-C8EA-454A-B6BB-0E4538E7091D}" dt="2023-11-05T14:39:51.374" v="3284" actId="6549"/>
          <ac:spMkLst>
            <pc:docMk/>
            <pc:sldMk cId="1124173666" sldId="354"/>
            <ac:spMk id="3" creationId="{044D9530-0BD8-D53D-AB35-AE2A7562A130}"/>
          </ac:spMkLst>
        </pc:spChg>
      </pc:sldChg>
      <pc:sldChg chg="add del">
        <pc:chgData name="Hedvika Boháčová" userId="53bae0053c49f338" providerId="LiveId" clId="{9070FF0B-C8EA-454A-B6BB-0E4538E7091D}" dt="2023-11-05T14:35:31.969" v="3057" actId="2696"/>
        <pc:sldMkLst>
          <pc:docMk/>
          <pc:sldMk cId="3427805641" sldId="355"/>
        </pc:sldMkLst>
      </pc:sldChg>
      <pc:sldMasterChg chg="delSldLayout">
        <pc:chgData name="Hedvika Boháčová" userId="53bae0053c49f338" providerId="LiveId" clId="{9070FF0B-C8EA-454A-B6BB-0E4538E7091D}" dt="2023-10-29T06:10:35.865" v="691" actId="2696"/>
        <pc:sldMasterMkLst>
          <pc:docMk/>
          <pc:sldMasterMk cId="3996653004" sldId="2147483648"/>
        </pc:sldMasterMkLst>
        <pc:sldLayoutChg chg="del">
          <pc:chgData name="Hedvika Boháčová" userId="53bae0053c49f338" providerId="LiveId" clId="{9070FF0B-C8EA-454A-B6BB-0E4538E7091D}" dt="2023-10-29T06:10:35.865" v="691" actId="2696"/>
          <pc:sldLayoutMkLst>
            <pc:docMk/>
            <pc:sldMasterMk cId="3996653004" sldId="2147483648"/>
            <pc:sldLayoutMk cId="1589819024" sldId="2147483662"/>
          </pc:sldLayoutMkLst>
        </pc:sldLayoutChg>
      </pc:sldMasterChg>
    </pc:docChg>
  </pc:docChgLst>
  <pc:docChgLst>
    <pc:chgData name="Hedvika Boháčová" userId="53bae0053c49f338" providerId="LiveId" clId="{8C1DAB62-C760-4FD8-AA09-06C6D38DD429}"/>
    <pc:docChg chg="undo custSel addSld delSld modSld">
      <pc:chgData name="Hedvika Boháčová" userId="53bae0053c49f338" providerId="LiveId" clId="{8C1DAB62-C760-4FD8-AA09-06C6D38DD429}" dt="2022-10-16T09:52:16.354" v="583" actId="255"/>
      <pc:docMkLst>
        <pc:docMk/>
      </pc:docMkLst>
      <pc:sldChg chg="delSp add setBg delDesignElem">
        <pc:chgData name="Hedvika Boháčová" userId="53bae0053c49f338" providerId="LiveId" clId="{8C1DAB62-C760-4FD8-AA09-06C6D38DD429}" dt="2022-10-15T18:37:15.225" v="1"/>
        <pc:sldMkLst>
          <pc:docMk/>
          <pc:sldMk cId="189000419" sldId="259"/>
        </pc:sldMkLst>
        <pc:spChg chg="del">
          <ac:chgData name="Hedvika Boháčová" userId="53bae0053c49f338" providerId="LiveId" clId="{8C1DAB62-C760-4FD8-AA09-06C6D38DD429}" dt="2022-10-15T18:37:15.225" v="1"/>
          <ac:spMkLst>
            <pc:docMk/>
            <pc:sldMk cId="189000419" sldId="259"/>
            <ac:spMk id="9" creationId="{2E442304-DDBD-4F7B-8017-36BCC863FB40}"/>
          </ac:spMkLst>
        </pc:spChg>
        <pc:spChg chg="del">
          <ac:chgData name="Hedvika Boháčová" userId="53bae0053c49f338" providerId="LiveId" clId="{8C1DAB62-C760-4FD8-AA09-06C6D38DD429}" dt="2022-10-15T18:37:15.225" v="1"/>
          <ac:spMkLst>
            <pc:docMk/>
            <pc:sldMk cId="189000419" sldId="259"/>
            <ac:spMk id="11" creationId="{5E107275-3853-46FD-A241-DE4355A42675}"/>
          </ac:spMkLst>
        </pc:spChg>
      </pc:sldChg>
      <pc:sldChg chg="modSp mod modAnim">
        <pc:chgData name="Hedvika Boháčová" userId="53bae0053c49f338" providerId="LiveId" clId="{8C1DAB62-C760-4FD8-AA09-06C6D38DD429}" dt="2022-10-16T09:42:42.021" v="40" actId="20577"/>
        <pc:sldMkLst>
          <pc:docMk/>
          <pc:sldMk cId="0" sldId="265"/>
        </pc:sldMkLst>
        <pc:spChg chg="mod">
          <ac:chgData name="Hedvika Boháčová" userId="53bae0053c49f338" providerId="LiveId" clId="{8C1DAB62-C760-4FD8-AA09-06C6D38DD429}" dt="2022-10-16T09:42:33.972" v="34" actId="5793"/>
          <ac:spMkLst>
            <pc:docMk/>
            <pc:sldMk cId="0" sldId="265"/>
            <ac:spMk id="6147" creationId="{85D30E32-CB5A-44FD-AD0C-81C80D9E1A9E}"/>
          </ac:spMkLst>
        </pc:spChg>
        <pc:spChg chg="mod">
          <ac:chgData name="Hedvika Boháčová" userId="53bae0053c49f338" providerId="LiveId" clId="{8C1DAB62-C760-4FD8-AA09-06C6D38DD429}" dt="2022-10-16T09:42:42.021" v="40" actId="20577"/>
          <ac:spMkLst>
            <pc:docMk/>
            <pc:sldMk cId="0" sldId="265"/>
            <ac:spMk id="7170" creationId="{57F58039-0166-4C00-AE56-E89CD00C6A65}"/>
          </ac:spMkLst>
        </pc:spChg>
      </pc:sldChg>
      <pc:sldChg chg="modSp add">
        <pc:chgData name="Hedvika Boháčová" userId="53bae0053c49f338" providerId="LiveId" clId="{8C1DAB62-C760-4FD8-AA09-06C6D38DD429}" dt="2022-10-16T09:41:41.594" v="9"/>
        <pc:sldMkLst>
          <pc:docMk/>
          <pc:sldMk cId="3522726244" sldId="267"/>
        </pc:sldMkLst>
        <pc:graphicFrameChg chg="mod">
          <ac:chgData name="Hedvika Boháčová" userId="53bae0053c49f338" providerId="LiveId" clId="{8C1DAB62-C760-4FD8-AA09-06C6D38DD429}" dt="2022-10-16T09:41:41.594" v="9"/>
          <ac:graphicFrameMkLst>
            <pc:docMk/>
            <pc:sldMk cId="3522726244" sldId="267"/>
            <ac:graphicFrameMk id="4" creationId="{3952F381-8AF7-4ECE-896A-437A148F5108}"/>
          </ac:graphicFrameMkLst>
        </pc:graphicFrameChg>
      </pc:sldChg>
      <pc:sldChg chg="modSp mod">
        <pc:chgData name="Hedvika Boháčová" userId="53bae0053c49f338" providerId="LiveId" clId="{8C1DAB62-C760-4FD8-AA09-06C6D38DD429}" dt="2022-10-16T09:48:53.876" v="424" actId="20577"/>
        <pc:sldMkLst>
          <pc:docMk/>
          <pc:sldMk cId="0" sldId="274"/>
        </pc:sldMkLst>
        <pc:spChg chg="mod">
          <ac:chgData name="Hedvika Boháčová" userId="53bae0053c49f338" providerId="LiveId" clId="{8C1DAB62-C760-4FD8-AA09-06C6D38DD429}" dt="2022-10-16T09:48:53.876" v="424" actId="20577"/>
          <ac:spMkLst>
            <pc:docMk/>
            <pc:sldMk cId="0" sldId="274"/>
            <ac:spMk id="16386" creationId="{C92CEC25-7D4A-475B-90AF-FD2D1F9139E0}"/>
          </ac:spMkLst>
        </pc:spChg>
        <pc:spChg chg="mod">
          <ac:chgData name="Hedvika Boháčová" userId="53bae0053c49f338" providerId="LiveId" clId="{8C1DAB62-C760-4FD8-AA09-06C6D38DD429}" dt="2022-10-16T09:48:37.062" v="409" actId="20577"/>
          <ac:spMkLst>
            <pc:docMk/>
            <pc:sldMk cId="0" sldId="274"/>
            <ac:spMk id="18435" creationId="{A2FA9F41-0CE6-497E-9DD0-04D2AAC921A3}"/>
          </ac:spMkLst>
        </pc:spChg>
      </pc:sldChg>
      <pc:sldChg chg="del">
        <pc:chgData name="Hedvika Boháčová" userId="53bae0053c49f338" providerId="LiveId" clId="{8C1DAB62-C760-4FD8-AA09-06C6D38DD429}" dt="2022-10-16T09:48:43.923" v="410" actId="2696"/>
        <pc:sldMkLst>
          <pc:docMk/>
          <pc:sldMk cId="0" sldId="296"/>
        </pc:sldMkLst>
      </pc:sldChg>
      <pc:sldChg chg="modSp mod">
        <pc:chgData name="Hedvika Boháčová" userId="53bae0053c49f338" providerId="LiveId" clId="{8C1DAB62-C760-4FD8-AA09-06C6D38DD429}" dt="2022-10-16T09:51:41.446" v="580" actId="20577"/>
        <pc:sldMkLst>
          <pc:docMk/>
          <pc:sldMk cId="0" sldId="307"/>
        </pc:sldMkLst>
        <pc:spChg chg="mod">
          <ac:chgData name="Hedvika Boháčová" userId="53bae0053c49f338" providerId="LiveId" clId="{8C1DAB62-C760-4FD8-AA09-06C6D38DD429}" dt="2022-10-16T09:51:41.446" v="580" actId="20577"/>
          <ac:spMkLst>
            <pc:docMk/>
            <pc:sldMk cId="0" sldId="307"/>
            <ac:spMk id="30723" creationId="{6ADA0967-B04A-4189-A497-4BBEA8D9CF78}"/>
          </ac:spMkLst>
        </pc:spChg>
      </pc:sldChg>
      <pc:sldChg chg="modSp mod">
        <pc:chgData name="Hedvika Boháčová" userId="53bae0053c49f338" providerId="LiveId" clId="{8C1DAB62-C760-4FD8-AA09-06C6D38DD429}" dt="2022-10-16T09:52:08.715" v="582" actId="255"/>
        <pc:sldMkLst>
          <pc:docMk/>
          <pc:sldMk cId="0" sldId="324"/>
        </pc:sldMkLst>
        <pc:spChg chg="mod">
          <ac:chgData name="Hedvika Boháčová" userId="53bae0053c49f338" providerId="LiveId" clId="{8C1DAB62-C760-4FD8-AA09-06C6D38DD429}" dt="2022-10-16T09:52:08.715" v="582" actId="255"/>
          <ac:spMkLst>
            <pc:docMk/>
            <pc:sldMk cId="0" sldId="324"/>
            <ac:spMk id="3" creationId="{36615F6F-4561-41FF-80E6-54A06085DB6E}"/>
          </ac:spMkLst>
        </pc:spChg>
      </pc:sldChg>
      <pc:sldChg chg="modSp mod">
        <pc:chgData name="Hedvika Boháčová" userId="53bae0053c49f338" providerId="LiveId" clId="{8C1DAB62-C760-4FD8-AA09-06C6D38DD429}" dt="2022-10-16T09:52:16.354" v="583" actId="255"/>
        <pc:sldMkLst>
          <pc:docMk/>
          <pc:sldMk cId="0" sldId="325"/>
        </pc:sldMkLst>
        <pc:spChg chg="mod">
          <ac:chgData name="Hedvika Boháčová" userId="53bae0053c49f338" providerId="LiveId" clId="{8C1DAB62-C760-4FD8-AA09-06C6D38DD429}" dt="2022-10-16T09:52:16.354" v="583" actId="255"/>
          <ac:spMkLst>
            <pc:docMk/>
            <pc:sldMk cId="0" sldId="325"/>
            <ac:spMk id="36866" creationId="{166A4C14-9FF2-454A-B634-57F4E47A8A1E}"/>
          </ac:spMkLst>
        </pc:spChg>
      </pc:sldChg>
      <pc:sldChg chg="delSp modSp add mod setBg modAnim delDesignElem">
        <pc:chgData name="Hedvika Boháčová" userId="53bae0053c49f338" providerId="LiveId" clId="{8C1DAB62-C760-4FD8-AA09-06C6D38DD429}" dt="2022-10-16T09:46:55.668" v="306" actId="20577"/>
        <pc:sldMkLst>
          <pc:docMk/>
          <pc:sldMk cId="3910967870" sldId="326"/>
        </pc:sldMkLst>
        <pc:spChg chg="mod">
          <ac:chgData name="Hedvika Boháčová" userId="53bae0053c49f338" providerId="LiveId" clId="{8C1DAB62-C760-4FD8-AA09-06C6D38DD429}" dt="2022-10-16T09:46:55.668" v="306" actId="20577"/>
          <ac:spMkLst>
            <pc:docMk/>
            <pc:sldMk cId="3910967870" sldId="326"/>
            <ac:spMk id="6147" creationId="{85D30E32-CB5A-44FD-AD0C-81C80D9E1A9E}"/>
          </ac:spMkLst>
        </pc:spChg>
        <pc:spChg chg="mod">
          <ac:chgData name="Hedvika Boháčová" userId="53bae0053c49f338" providerId="LiveId" clId="{8C1DAB62-C760-4FD8-AA09-06C6D38DD429}" dt="2022-10-16T09:42:54.631" v="43" actId="20577"/>
          <ac:spMkLst>
            <pc:docMk/>
            <pc:sldMk cId="3910967870" sldId="326"/>
            <ac:spMk id="7170" creationId="{57F58039-0166-4C00-AE56-E89CD00C6A65}"/>
          </ac:spMkLst>
        </pc:spChg>
        <pc:cxnChg chg="del">
          <ac:chgData name="Hedvika Boháčová" userId="53bae0053c49f338" providerId="LiveId" clId="{8C1DAB62-C760-4FD8-AA09-06C6D38DD429}" dt="2022-10-16T09:42:49.547" v="42"/>
          <ac:cxnSpMkLst>
            <pc:docMk/>
            <pc:sldMk cId="3910967870" sldId="326"/>
            <ac:cxnSpMk id="7176" creationId="{A7F400EE-A8A5-48AF-B4D6-291B52C6F0B0}"/>
          </ac:cxnSpMkLst>
        </pc:cxn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4" Type="http://schemas.openxmlformats.org/officeDocument/2006/relationships/image" Target="../media/image2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4" Type="http://schemas.openxmlformats.org/officeDocument/2006/relationships/image" Target="../media/image2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C5A406-E4D3-4AF6-8A34-97D4FE535A56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0ECBEC4-2797-471B-B30B-40AD64F35B93}">
      <dgm:prSet/>
      <dgm:spPr/>
      <dgm:t>
        <a:bodyPr/>
        <a:lstStyle/>
        <a:p>
          <a:r>
            <a:rPr lang="cs-CZ" b="1"/>
            <a:t>PROCESY</a:t>
          </a:r>
          <a:endParaRPr lang="en-US"/>
        </a:p>
      </dgm:t>
    </dgm:pt>
    <dgm:pt modelId="{72905A04-F568-496E-8679-D9329F920915}" type="parTrans" cxnId="{87F0CDDA-E7C6-457E-AE8B-9AC9D4B89B1D}">
      <dgm:prSet/>
      <dgm:spPr/>
      <dgm:t>
        <a:bodyPr/>
        <a:lstStyle/>
        <a:p>
          <a:endParaRPr lang="en-US"/>
        </a:p>
      </dgm:t>
    </dgm:pt>
    <dgm:pt modelId="{0FB7393C-E6A6-4471-B6C2-A95DD9A63508}" type="sibTrans" cxnId="{87F0CDDA-E7C6-457E-AE8B-9AC9D4B89B1D}">
      <dgm:prSet/>
      <dgm:spPr/>
      <dgm:t>
        <a:bodyPr/>
        <a:lstStyle/>
        <a:p>
          <a:endParaRPr lang="en-US"/>
        </a:p>
      </dgm:t>
    </dgm:pt>
    <dgm:pt modelId="{D61E8454-9548-4A47-82D4-5AD8194B7683}">
      <dgm:prSet/>
      <dgm:spPr/>
      <dgm:t>
        <a:bodyPr/>
        <a:lstStyle/>
        <a:p>
          <a:r>
            <a:rPr lang="cs-CZ" b="1"/>
            <a:t>STAVY</a:t>
          </a:r>
          <a:endParaRPr lang="en-US"/>
        </a:p>
      </dgm:t>
    </dgm:pt>
    <dgm:pt modelId="{03E2A4CB-9618-4C8B-A289-8F63EB88DB10}" type="parTrans" cxnId="{976977D6-82A7-42C9-AE2A-EADB54C7A9C5}">
      <dgm:prSet/>
      <dgm:spPr/>
      <dgm:t>
        <a:bodyPr/>
        <a:lstStyle/>
        <a:p>
          <a:endParaRPr lang="en-US"/>
        </a:p>
      </dgm:t>
    </dgm:pt>
    <dgm:pt modelId="{4B1C227F-FE69-4F17-99CF-C211BDE4B1CF}" type="sibTrans" cxnId="{976977D6-82A7-42C9-AE2A-EADB54C7A9C5}">
      <dgm:prSet/>
      <dgm:spPr/>
      <dgm:t>
        <a:bodyPr/>
        <a:lstStyle/>
        <a:p>
          <a:endParaRPr lang="en-US"/>
        </a:p>
      </dgm:t>
    </dgm:pt>
    <dgm:pt modelId="{A2920D8E-AEFF-46BA-8E0C-7A3AAA9A1057}">
      <dgm:prSet/>
      <dgm:spPr/>
      <dgm:t>
        <a:bodyPr/>
        <a:lstStyle/>
        <a:p>
          <a:r>
            <a:rPr lang="cs-CZ" b="1"/>
            <a:t>VLASTNOSTI</a:t>
          </a:r>
          <a:endParaRPr lang="en-US"/>
        </a:p>
      </dgm:t>
    </dgm:pt>
    <dgm:pt modelId="{DB6A3C1A-E2F8-4063-A693-060BC83355CB}" type="parTrans" cxnId="{B02BF532-EA64-4B7A-9C12-1AFF2A6B8982}">
      <dgm:prSet/>
      <dgm:spPr/>
      <dgm:t>
        <a:bodyPr/>
        <a:lstStyle/>
        <a:p>
          <a:endParaRPr lang="en-US"/>
        </a:p>
      </dgm:t>
    </dgm:pt>
    <dgm:pt modelId="{305416FE-94FB-44D8-B634-A6DDE6651D14}" type="sibTrans" cxnId="{B02BF532-EA64-4B7A-9C12-1AFF2A6B8982}">
      <dgm:prSet/>
      <dgm:spPr/>
      <dgm:t>
        <a:bodyPr/>
        <a:lstStyle/>
        <a:p>
          <a:endParaRPr lang="en-US"/>
        </a:p>
      </dgm:t>
    </dgm:pt>
    <dgm:pt modelId="{067E5296-9270-483E-91E3-8A81D542C213}">
      <dgm:prSet/>
      <dgm:spPr/>
      <dgm:t>
        <a:bodyPr/>
        <a:lstStyle/>
        <a:p>
          <a:r>
            <a:rPr lang="cs-CZ" dirty="0"/>
            <a:t>vnímání, představivost, myšlení, paměť, </a:t>
          </a:r>
          <a:r>
            <a:rPr lang="cs-CZ" b="0" dirty="0"/>
            <a:t>učení, pozornost</a:t>
          </a:r>
          <a:r>
            <a:rPr lang="cs-CZ" dirty="0"/>
            <a:t>, fantazie</a:t>
          </a:r>
        </a:p>
      </dgm:t>
    </dgm:pt>
    <dgm:pt modelId="{2BA6FA5F-C563-4256-B46A-2EDC14D41D10}" type="parTrans" cxnId="{3F330498-A463-454B-994E-93DD157BA37E}">
      <dgm:prSet/>
      <dgm:spPr/>
      <dgm:t>
        <a:bodyPr/>
        <a:lstStyle/>
        <a:p>
          <a:endParaRPr lang="cs-CZ"/>
        </a:p>
      </dgm:t>
    </dgm:pt>
    <dgm:pt modelId="{EB198FCC-D3F7-4FFF-85B3-1FF2189F966C}" type="sibTrans" cxnId="{3F330498-A463-454B-994E-93DD157BA37E}">
      <dgm:prSet/>
      <dgm:spPr/>
      <dgm:t>
        <a:bodyPr/>
        <a:lstStyle/>
        <a:p>
          <a:endParaRPr lang="cs-CZ"/>
        </a:p>
      </dgm:t>
    </dgm:pt>
    <dgm:pt modelId="{DA897A94-0349-4225-9B6F-3C99B71D2C81}">
      <dgm:prSet/>
      <dgm:spPr/>
      <dgm:t>
        <a:bodyPr/>
        <a:lstStyle/>
        <a:p>
          <a:r>
            <a:rPr lang="cs-CZ" b="1" dirty="0"/>
            <a:t>emoce - nálady, afekty, vášně</a:t>
          </a:r>
        </a:p>
      </dgm:t>
    </dgm:pt>
    <dgm:pt modelId="{7BD01A3A-6AE6-403A-8B6B-ACCF87ECE4AF}" type="parTrans" cxnId="{D1016E51-D1B5-47B9-ACC4-0655FA0F2E46}">
      <dgm:prSet/>
      <dgm:spPr/>
      <dgm:t>
        <a:bodyPr/>
        <a:lstStyle/>
        <a:p>
          <a:endParaRPr lang="cs-CZ"/>
        </a:p>
      </dgm:t>
    </dgm:pt>
    <dgm:pt modelId="{682FEDBD-EFB2-4A92-AC91-021DC0540808}" type="sibTrans" cxnId="{D1016E51-D1B5-47B9-ACC4-0655FA0F2E46}">
      <dgm:prSet/>
      <dgm:spPr/>
      <dgm:t>
        <a:bodyPr/>
        <a:lstStyle/>
        <a:p>
          <a:endParaRPr lang="cs-CZ"/>
        </a:p>
      </dgm:t>
    </dgm:pt>
    <dgm:pt modelId="{158810E6-BD39-4950-A91A-779788DD4C9D}">
      <dgm:prSet/>
      <dgm:spPr/>
      <dgm:t>
        <a:bodyPr/>
        <a:lstStyle/>
        <a:p>
          <a:r>
            <a:rPr lang="cs-CZ" dirty="0"/>
            <a:t>temperament, charakter, schopnosti, motivy, postoje, volní vlastnosti</a:t>
          </a:r>
        </a:p>
      </dgm:t>
    </dgm:pt>
    <dgm:pt modelId="{3775B43A-74E9-449F-BD84-18C339CC1770}" type="parTrans" cxnId="{8FACCB59-00B1-4480-ADFB-43E40E399988}">
      <dgm:prSet/>
      <dgm:spPr/>
      <dgm:t>
        <a:bodyPr/>
        <a:lstStyle/>
        <a:p>
          <a:endParaRPr lang="cs-CZ"/>
        </a:p>
      </dgm:t>
    </dgm:pt>
    <dgm:pt modelId="{71AEBE68-C0F2-455C-9397-B9C875AEDE13}" type="sibTrans" cxnId="{8FACCB59-00B1-4480-ADFB-43E40E399988}">
      <dgm:prSet/>
      <dgm:spPr/>
      <dgm:t>
        <a:bodyPr/>
        <a:lstStyle/>
        <a:p>
          <a:endParaRPr lang="cs-CZ"/>
        </a:p>
      </dgm:t>
    </dgm:pt>
    <dgm:pt modelId="{144B22A6-9562-4454-AA90-C4910147EDE6}" type="pres">
      <dgm:prSet presAssocID="{2EC5A406-E4D3-4AF6-8A34-97D4FE535A56}" presName="linear" presStyleCnt="0">
        <dgm:presLayoutVars>
          <dgm:dir/>
          <dgm:animLvl val="lvl"/>
          <dgm:resizeHandles val="exact"/>
        </dgm:presLayoutVars>
      </dgm:prSet>
      <dgm:spPr/>
    </dgm:pt>
    <dgm:pt modelId="{F2671ECF-DBE6-4476-8D67-B23FDF6FF827}" type="pres">
      <dgm:prSet presAssocID="{20ECBEC4-2797-471B-B30B-40AD64F35B93}" presName="parentLin" presStyleCnt="0"/>
      <dgm:spPr/>
    </dgm:pt>
    <dgm:pt modelId="{1A0E3212-03ED-4773-B4B6-40513ED2C581}" type="pres">
      <dgm:prSet presAssocID="{20ECBEC4-2797-471B-B30B-40AD64F35B93}" presName="parentLeftMargin" presStyleLbl="node1" presStyleIdx="0" presStyleCnt="3"/>
      <dgm:spPr/>
    </dgm:pt>
    <dgm:pt modelId="{BF117DF9-C075-47C0-8EEA-57613832AD5B}" type="pres">
      <dgm:prSet presAssocID="{20ECBEC4-2797-471B-B30B-40AD64F35B9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EB489BB-54EF-4DFF-A1F2-4E96F5572EE6}" type="pres">
      <dgm:prSet presAssocID="{20ECBEC4-2797-471B-B30B-40AD64F35B93}" presName="negativeSpace" presStyleCnt="0"/>
      <dgm:spPr/>
    </dgm:pt>
    <dgm:pt modelId="{9ACF1008-08A2-469F-8CBC-34195611B5CF}" type="pres">
      <dgm:prSet presAssocID="{20ECBEC4-2797-471B-B30B-40AD64F35B93}" presName="childText" presStyleLbl="conFgAcc1" presStyleIdx="0" presStyleCnt="3">
        <dgm:presLayoutVars>
          <dgm:bulletEnabled val="1"/>
        </dgm:presLayoutVars>
      </dgm:prSet>
      <dgm:spPr/>
    </dgm:pt>
    <dgm:pt modelId="{60E6C394-D6C9-4907-8D4A-27773C7C23CB}" type="pres">
      <dgm:prSet presAssocID="{0FB7393C-E6A6-4471-B6C2-A95DD9A63508}" presName="spaceBetweenRectangles" presStyleCnt="0"/>
      <dgm:spPr/>
    </dgm:pt>
    <dgm:pt modelId="{DBB9FD2F-9718-4D05-8A04-3FFD30A19477}" type="pres">
      <dgm:prSet presAssocID="{D61E8454-9548-4A47-82D4-5AD8194B7683}" presName="parentLin" presStyleCnt="0"/>
      <dgm:spPr/>
    </dgm:pt>
    <dgm:pt modelId="{0692C8D4-957A-4545-9387-E84CC1CFF11F}" type="pres">
      <dgm:prSet presAssocID="{D61E8454-9548-4A47-82D4-5AD8194B7683}" presName="parentLeftMargin" presStyleLbl="node1" presStyleIdx="0" presStyleCnt="3"/>
      <dgm:spPr/>
    </dgm:pt>
    <dgm:pt modelId="{334E8460-B2B6-4B29-956D-42E41DD062D5}" type="pres">
      <dgm:prSet presAssocID="{D61E8454-9548-4A47-82D4-5AD8194B768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E0E9AE4-D695-4800-B244-2411CDC72024}" type="pres">
      <dgm:prSet presAssocID="{D61E8454-9548-4A47-82D4-5AD8194B7683}" presName="negativeSpace" presStyleCnt="0"/>
      <dgm:spPr/>
    </dgm:pt>
    <dgm:pt modelId="{D5F06081-4544-4964-9FA1-C4CB298C8266}" type="pres">
      <dgm:prSet presAssocID="{D61E8454-9548-4A47-82D4-5AD8194B7683}" presName="childText" presStyleLbl="conFgAcc1" presStyleIdx="1" presStyleCnt="3">
        <dgm:presLayoutVars>
          <dgm:bulletEnabled val="1"/>
        </dgm:presLayoutVars>
      </dgm:prSet>
      <dgm:spPr/>
    </dgm:pt>
    <dgm:pt modelId="{725EB8D5-6EEE-4091-BE2B-4C5AC711DC2C}" type="pres">
      <dgm:prSet presAssocID="{4B1C227F-FE69-4F17-99CF-C211BDE4B1CF}" presName="spaceBetweenRectangles" presStyleCnt="0"/>
      <dgm:spPr/>
    </dgm:pt>
    <dgm:pt modelId="{9858D006-15D2-476E-A988-40D5C106360C}" type="pres">
      <dgm:prSet presAssocID="{A2920D8E-AEFF-46BA-8E0C-7A3AAA9A1057}" presName="parentLin" presStyleCnt="0"/>
      <dgm:spPr/>
    </dgm:pt>
    <dgm:pt modelId="{0A662FCC-BC15-473E-81DB-7A471EA05778}" type="pres">
      <dgm:prSet presAssocID="{A2920D8E-AEFF-46BA-8E0C-7A3AAA9A1057}" presName="parentLeftMargin" presStyleLbl="node1" presStyleIdx="1" presStyleCnt="3"/>
      <dgm:spPr/>
    </dgm:pt>
    <dgm:pt modelId="{0D11256B-23CF-416A-8BF5-49F122BE7E24}" type="pres">
      <dgm:prSet presAssocID="{A2920D8E-AEFF-46BA-8E0C-7A3AAA9A1057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6487A19-410C-4996-A128-D23CFB3B54BB}" type="pres">
      <dgm:prSet presAssocID="{A2920D8E-AEFF-46BA-8E0C-7A3AAA9A1057}" presName="negativeSpace" presStyleCnt="0"/>
      <dgm:spPr/>
    </dgm:pt>
    <dgm:pt modelId="{0032F232-75F7-453F-B888-A1928649E403}" type="pres">
      <dgm:prSet presAssocID="{A2920D8E-AEFF-46BA-8E0C-7A3AAA9A1057}" presName="childText" presStyleLbl="conFgAcc1" presStyleIdx="2" presStyleCnt="3" custLinFactNeighborX="-4704">
        <dgm:presLayoutVars>
          <dgm:bulletEnabled val="1"/>
        </dgm:presLayoutVars>
      </dgm:prSet>
      <dgm:spPr/>
    </dgm:pt>
  </dgm:ptLst>
  <dgm:cxnLst>
    <dgm:cxn modelId="{D4B9E319-F85B-488A-A342-D9D59A0B8774}" type="presOf" srcId="{DA897A94-0349-4225-9B6F-3C99B71D2C81}" destId="{D5F06081-4544-4964-9FA1-C4CB298C8266}" srcOrd="0" destOrd="0" presId="urn:microsoft.com/office/officeart/2005/8/layout/list1"/>
    <dgm:cxn modelId="{568B7424-3F9F-4497-9E90-CA6A4D6A38B4}" type="presOf" srcId="{20ECBEC4-2797-471B-B30B-40AD64F35B93}" destId="{BF117DF9-C075-47C0-8EEA-57613832AD5B}" srcOrd="1" destOrd="0" presId="urn:microsoft.com/office/officeart/2005/8/layout/list1"/>
    <dgm:cxn modelId="{4035072C-D298-45E8-BE86-73E43BF8DC3B}" type="presOf" srcId="{D61E8454-9548-4A47-82D4-5AD8194B7683}" destId="{334E8460-B2B6-4B29-956D-42E41DD062D5}" srcOrd="1" destOrd="0" presId="urn:microsoft.com/office/officeart/2005/8/layout/list1"/>
    <dgm:cxn modelId="{B02BF532-EA64-4B7A-9C12-1AFF2A6B8982}" srcId="{2EC5A406-E4D3-4AF6-8A34-97D4FE535A56}" destId="{A2920D8E-AEFF-46BA-8E0C-7A3AAA9A1057}" srcOrd="2" destOrd="0" parTransId="{DB6A3C1A-E2F8-4063-A693-060BC83355CB}" sibTransId="{305416FE-94FB-44D8-B634-A6DDE6651D14}"/>
    <dgm:cxn modelId="{02562941-3541-49E5-9FDC-607D2D4A7F23}" type="presOf" srcId="{D61E8454-9548-4A47-82D4-5AD8194B7683}" destId="{0692C8D4-957A-4545-9387-E84CC1CFF11F}" srcOrd="0" destOrd="0" presId="urn:microsoft.com/office/officeart/2005/8/layout/list1"/>
    <dgm:cxn modelId="{7C31936C-6A97-47BB-874B-9AF1F55C6A0F}" type="presOf" srcId="{20ECBEC4-2797-471B-B30B-40AD64F35B93}" destId="{1A0E3212-03ED-4773-B4B6-40513ED2C581}" srcOrd="0" destOrd="0" presId="urn:microsoft.com/office/officeart/2005/8/layout/list1"/>
    <dgm:cxn modelId="{9387EE4C-EB7C-4277-B972-EACDF68DEA8A}" type="presOf" srcId="{2EC5A406-E4D3-4AF6-8A34-97D4FE535A56}" destId="{144B22A6-9562-4454-AA90-C4910147EDE6}" srcOrd="0" destOrd="0" presId="urn:microsoft.com/office/officeart/2005/8/layout/list1"/>
    <dgm:cxn modelId="{D1016E51-D1B5-47B9-ACC4-0655FA0F2E46}" srcId="{D61E8454-9548-4A47-82D4-5AD8194B7683}" destId="{DA897A94-0349-4225-9B6F-3C99B71D2C81}" srcOrd="0" destOrd="0" parTransId="{7BD01A3A-6AE6-403A-8B6B-ACCF87ECE4AF}" sibTransId="{682FEDBD-EFB2-4A92-AC91-021DC0540808}"/>
    <dgm:cxn modelId="{286C7A59-FC6C-4FF3-8542-5E1424807C22}" type="presOf" srcId="{A2920D8E-AEFF-46BA-8E0C-7A3AAA9A1057}" destId="{0A662FCC-BC15-473E-81DB-7A471EA05778}" srcOrd="0" destOrd="0" presId="urn:microsoft.com/office/officeart/2005/8/layout/list1"/>
    <dgm:cxn modelId="{8FACCB59-00B1-4480-ADFB-43E40E399988}" srcId="{A2920D8E-AEFF-46BA-8E0C-7A3AAA9A1057}" destId="{158810E6-BD39-4950-A91A-779788DD4C9D}" srcOrd="0" destOrd="0" parTransId="{3775B43A-74E9-449F-BD84-18C339CC1770}" sibTransId="{71AEBE68-C0F2-455C-9397-B9C875AEDE13}"/>
    <dgm:cxn modelId="{B72BD77B-918E-49C6-87DB-864964BB73A1}" type="presOf" srcId="{067E5296-9270-483E-91E3-8A81D542C213}" destId="{9ACF1008-08A2-469F-8CBC-34195611B5CF}" srcOrd="0" destOrd="0" presId="urn:microsoft.com/office/officeart/2005/8/layout/list1"/>
    <dgm:cxn modelId="{684B4D8D-6501-41C6-BA93-EAE6A4E83C07}" type="presOf" srcId="{A2920D8E-AEFF-46BA-8E0C-7A3AAA9A1057}" destId="{0D11256B-23CF-416A-8BF5-49F122BE7E24}" srcOrd="1" destOrd="0" presId="urn:microsoft.com/office/officeart/2005/8/layout/list1"/>
    <dgm:cxn modelId="{3F330498-A463-454B-994E-93DD157BA37E}" srcId="{20ECBEC4-2797-471B-B30B-40AD64F35B93}" destId="{067E5296-9270-483E-91E3-8A81D542C213}" srcOrd="0" destOrd="0" parTransId="{2BA6FA5F-C563-4256-B46A-2EDC14D41D10}" sibTransId="{EB198FCC-D3F7-4FFF-85B3-1FF2189F966C}"/>
    <dgm:cxn modelId="{47B299CC-241E-4242-BD62-C661F1EC02E2}" type="presOf" srcId="{158810E6-BD39-4950-A91A-779788DD4C9D}" destId="{0032F232-75F7-453F-B888-A1928649E403}" srcOrd="0" destOrd="0" presId="urn:microsoft.com/office/officeart/2005/8/layout/list1"/>
    <dgm:cxn modelId="{976977D6-82A7-42C9-AE2A-EADB54C7A9C5}" srcId="{2EC5A406-E4D3-4AF6-8A34-97D4FE535A56}" destId="{D61E8454-9548-4A47-82D4-5AD8194B7683}" srcOrd="1" destOrd="0" parTransId="{03E2A4CB-9618-4C8B-A289-8F63EB88DB10}" sibTransId="{4B1C227F-FE69-4F17-99CF-C211BDE4B1CF}"/>
    <dgm:cxn modelId="{87F0CDDA-E7C6-457E-AE8B-9AC9D4B89B1D}" srcId="{2EC5A406-E4D3-4AF6-8A34-97D4FE535A56}" destId="{20ECBEC4-2797-471B-B30B-40AD64F35B93}" srcOrd="0" destOrd="0" parTransId="{72905A04-F568-496E-8679-D9329F920915}" sibTransId="{0FB7393C-E6A6-4471-B6C2-A95DD9A63508}"/>
    <dgm:cxn modelId="{E3374BA5-025A-40EA-A9AC-554A7685B558}" type="presParOf" srcId="{144B22A6-9562-4454-AA90-C4910147EDE6}" destId="{F2671ECF-DBE6-4476-8D67-B23FDF6FF827}" srcOrd="0" destOrd="0" presId="urn:microsoft.com/office/officeart/2005/8/layout/list1"/>
    <dgm:cxn modelId="{F61A02FC-A5D4-4073-9869-BBAA5FD8C596}" type="presParOf" srcId="{F2671ECF-DBE6-4476-8D67-B23FDF6FF827}" destId="{1A0E3212-03ED-4773-B4B6-40513ED2C581}" srcOrd="0" destOrd="0" presId="urn:microsoft.com/office/officeart/2005/8/layout/list1"/>
    <dgm:cxn modelId="{6490A0CC-68B7-41AC-A689-4D196B330290}" type="presParOf" srcId="{F2671ECF-DBE6-4476-8D67-B23FDF6FF827}" destId="{BF117DF9-C075-47C0-8EEA-57613832AD5B}" srcOrd="1" destOrd="0" presId="urn:microsoft.com/office/officeart/2005/8/layout/list1"/>
    <dgm:cxn modelId="{E07ED19F-631C-4E8D-B0C9-CDEC42230009}" type="presParOf" srcId="{144B22A6-9562-4454-AA90-C4910147EDE6}" destId="{8EB489BB-54EF-4DFF-A1F2-4E96F5572EE6}" srcOrd="1" destOrd="0" presId="urn:microsoft.com/office/officeart/2005/8/layout/list1"/>
    <dgm:cxn modelId="{B966F150-3C2B-415C-8DD4-CE76E170DF0F}" type="presParOf" srcId="{144B22A6-9562-4454-AA90-C4910147EDE6}" destId="{9ACF1008-08A2-469F-8CBC-34195611B5CF}" srcOrd="2" destOrd="0" presId="urn:microsoft.com/office/officeart/2005/8/layout/list1"/>
    <dgm:cxn modelId="{06093C96-FD86-4DEE-B477-44FFD1177637}" type="presParOf" srcId="{144B22A6-9562-4454-AA90-C4910147EDE6}" destId="{60E6C394-D6C9-4907-8D4A-27773C7C23CB}" srcOrd="3" destOrd="0" presId="urn:microsoft.com/office/officeart/2005/8/layout/list1"/>
    <dgm:cxn modelId="{D90F8F0F-40F3-480C-9632-6A54301149F1}" type="presParOf" srcId="{144B22A6-9562-4454-AA90-C4910147EDE6}" destId="{DBB9FD2F-9718-4D05-8A04-3FFD30A19477}" srcOrd="4" destOrd="0" presId="urn:microsoft.com/office/officeart/2005/8/layout/list1"/>
    <dgm:cxn modelId="{94133304-38BA-4FEC-B477-CD03D8E93457}" type="presParOf" srcId="{DBB9FD2F-9718-4D05-8A04-3FFD30A19477}" destId="{0692C8D4-957A-4545-9387-E84CC1CFF11F}" srcOrd="0" destOrd="0" presId="urn:microsoft.com/office/officeart/2005/8/layout/list1"/>
    <dgm:cxn modelId="{B9B81DF9-9E7B-4CD3-834E-2E8EBB34FE67}" type="presParOf" srcId="{DBB9FD2F-9718-4D05-8A04-3FFD30A19477}" destId="{334E8460-B2B6-4B29-956D-42E41DD062D5}" srcOrd="1" destOrd="0" presId="urn:microsoft.com/office/officeart/2005/8/layout/list1"/>
    <dgm:cxn modelId="{03452C09-685B-41BF-9776-49D1BFDD3836}" type="presParOf" srcId="{144B22A6-9562-4454-AA90-C4910147EDE6}" destId="{4E0E9AE4-D695-4800-B244-2411CDC72024}" srcOrd="5" destOrd="0" presId="urn:microsoft.com/office/officeart/2005/8/layout/list1"/>
    <dgm:cxn modelId="{9E87DA01-ACDE-4CD1-A5D4-B2FD08B799E8}" type="presParOf" srcId="{144B22A6-9562-4454-AA90-C4910147EDE6}" destId="{D5F06081-4544-4964-9FA1-C4CB298C8266}" srcOrd="6" destOrd="0" presId="urn:microsoft.com/office/officeart/2005/8/layout/list1"/>
    <dgm:cxn modelId="{10036C8C-F892-414E-B5AA-F09E3BF0CB56}" type="presParOf" srcId="{144B22A6-9562-4454-AA90-C4910147EDE6}" destId="{725EB8D5-6EEE-4091-BE2B-4C5AC711DC2C}" srcOrd="7" destOrd="0" presId="urn:microsoft.com/office/officeart/2005/8/layout/list1"/>
    <dgm:cxn modelId="{AFB91E7D-99BB-4E88-B618-BC12A6069F7E}" type="presParOf" srcId="{144B22A6-9562-4454-AA90-C4910147EDE6}" destId="{9858D006-15D2-476E-A988-40D5C106360C}" srcOrd="8" destOrd="0" presId="urn:microsoft.com/office/officeart/2005/8/layout/list1"/>
    <dgm:cxn modelId="{61B931C2-B072-44B9-B32B-2187A0EFA0E3}" type="presParOf" srcId="{9858D006-15D2-476E-A988-40D5C106360C}" destId="{0A662FCC-BC15-473E-81DB-7A471EA05778}" srcOrd="0" destOrd="0" presId="urn:microsoft.com/office/officeart/2005/8/layout/list1"/>
    <dgm:cxn modelId="{A0E8FF2B-DDA2-47DB-A5F2-4245024442C2}" type="presParOf" srcId="{9858D006-15D2-476E-A988-40D5C106360C}" destId="{0D11256B-23CF-416A-8BF5-49F122BE7E24}" srcOrd="1" destOrd="0" presId="urn:microsoft.com/office/officeart/2005/8/layout/list1"/>
    <dgm:cxn modelId="{3DCC8000-9139-408D-B02F-39D94E4D2395}" type="presParOf" srcId="{144B22A6-9562-4454-AA90-C4910147EDE6}" destId="{56487A19-410C-4996-A128-D23CFB3B54BB}" srcOrd="9" destOrd="0" presId="urn:microsoft.com/office/officeart/2005/8/layout/list1"/>
    <dgm:cxn modelId="{789716DC-6418-413F-BA7D-6D3AF8C65D94}" type="presParOf" srcId="{144B22A6-9562-4454-AA90-C4910147EDE6}" destId="{0032F232-75F7-453F-B888-A1928649E40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415CE3-114E-4CC3-B803-B8CFB1B341A0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F8BFFA-413D-4F5F-A2F7-F166116BE8FB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/>
            <a:t>Pozornost</a:t>
          </a:r>
          <a:r>
            <a:rPr lang="cs-CZ"/>
            <a:t> – pozitivní emoce obvykle rozšiřují rozsah pozornosti a negativní naopak zužují a zpomalují přesun pozornosti (z jednoho podnětu na druhý).</a:t>
          </a:r>
          <a:endParaRPr lang="en-US"/>
        </a:p>
      </dgm:t>
    </dgm:pt>
    <dgm:pt modelId="{C724B168-88F4-42FA-B328-0B76657B149C}" type="parTrans" cxnId="{ABB1B5EF-1B35-4BD5-8CBF-26AE645C208B}">
      <dgm:prSet/>
      <dgm:spPr/>
      <dgm:t>
        <a:bodyPr/>
        <a:lstStyle/>
        <a:p>
          <a:endParaRPr lang="en-US"/>
        </a:p>
      </dgm:t>
    </dgm:pt>
    <dgm:pt modelId="{6C5F4ED0-2F86-42B8-A8CC-B27CA6EF03C7}" type="sibTrans" cxnId="{ABB1B5EF-1B35-4BD5-8CBF-26AE645C208B}">
      <dgm:prSet/>
      <dgm:spPr/>
      <dgm:t>
        <a:bodyPr/>
        <a:lstStyle/>
        <a:p>
          <a:endParaRPr lang="en-US"/>
        </a:p>
      </dgm:t>
    </dgm:pt>
    <dgm:pt modelId="{68C6B4A8-7E8B-449B-8731-E7884041C19D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b="1"/>
            <a:t>Paměť </a:t>
          </a:r>
          <a:r>
            <a:rPr lang="cs-CZ"/>
            <a:t>– emoce pomáhají kódovat nové stopy, ale mohou snížit schopnost vybavit si existující informace.</a:t>
          </a:r>
          <a:endParaRPr lang="en-US"/>
        </a:p>
      </dgm:t>
    </dgm:pt>
    <dgm:pt modelId="{F1319B3E-4DF4-4889-AFE3-F355E1AF59CF}" type="parTrans" cxnId="{128B9095-EE9E-407E-B760-08D2FAD4E331}">
      <dgm:prSet/>
      <dgm:spPr/>
      <dgm:t>
        <a:bodyPr/>
        <a:lstStyle/>
        <a:p>
          <a:endParaRPr lang="en-US"/>
        </a:p>
      </dgm:t>
    </dgm:pt>
    <dgm:pt modelId="{7257984F-DBEE-4CA0-BC5A-3E433C34CAFB}" type="sibTrans" cxnId="{128B9095-EE9E-407E-B760-08D2FAD4E331}">
      <dgm:prSet/>
      <dgm:spPr/>
      <dgm:t>
        <a:bodyPr/>
        <a:lstStyle/>
        <a:p>
          <a:endParaRPr lang="en-US"/>
        </a:p>
      </dgm:t>
    </dgm:pt>
    <dgm:pt modelId="{AE660F06-A4DF-48C5-BF90-4FA9E8B01140}" type="pres">
      <dgm:prSet presAssocID="{B1415CE3-114E-4CC3-B803-B8CFB1B341A0}" presName="root" presStyleCnt="0">
        <dgm:presLayoutVars>
          <dgm:dir/>
          <dgm:resizeHandles val="exact"/>
        </dgm:presLayoutVars>
      </dgm:prSet>
      <dgm:spPr/>
    </dgm:pt>
    <dgm:pt modelId="{C9EA1EB2-512E-48C9-BA43-C47110124A5F}" type="pres">
      <dgm:prSet presAssocID="{6FF8BFFA-413D-4F5F-A2F7-F166116BE8FB}" presName="compNode" presStyleCnt="0"/>
      <dgm:spPr/>
    </dgm:pt>
    <dgm:pt modelId="{E452A6CE-0F38-44D1-AE02-515BF856D32A}" type="pres">
      <dgm:prSet presAssocID="{6FF8BFFA-413D-4F5F-A2F7-F166116BE8FB}" presName="bgRect" presStyleLbl="bgShp" presStyleIdx="0" presStyleCnt="2"/>
      <dgm:spPr/>
    </dgm:pt>
    <dgm:pt modelId="{8D90C128-A563-468C-8172-A1B950823ECF}" type="pres">
      <dgm:prSet presAssocID="{6FF8BFFA-413D-4F5F-A2F7-F166116BE8F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eutral Face with No Fill"/>
        </a:ext>
      </dgm:extLst>
    </dgm:pt>
    <dgm:pt modelId="{67301F96-4B78-46E7-814A-8577AED98947}" type="pres">
      <dgm:prSet presAssocID="{6FF8BFFA-413D-4F5F-A2F7-F166116BE8FB}" presName="spaceRect" presStyleCnt="0"/>
      <dgm:spPr/>
    </dgm:pt>
    <dgm:pt modelId="{B9B1EE33-DE9A-4DB0-A960-EA3369C3E9C5}" type="pres">
      <dgm:prSet presAssocID="{6FF8BFFA-413D-4F5F-A2F7-F166116BE8FB}" presName="parTx" presStyleLbl="revTx" presStyleIdx="0" presStyleCnt="2">
        <dgm:presLayoutVars>
          <dgm:chMax val="0"/>
          <dgm:chPref val="0"/>
        </dgm:presLayoutVars>
      </dgm:prSet>
      <dgm:spPr/>
    </dgm:pt>
    <dgm:pt modelId="{F94FE984-FADE-4E7C-8ED9-C85A38BBA331}" type="pres">
      <dgm:prSet presAssocID="{6C5F4ED0-2F86-42B8-A8CC-B27CA6EF03C7}" presName="sibTrans" presStyleCnt="0"/>
      <dgm:spPr/>
    </dgm:pt>
    <dgm:pt modelId="{67C88AE3-DD7E-4D5F-B3EE-063F769CDB9A}" type="pres">
      <dgm:prSet presAssocID="{68C6B4A8-7E8B-449B-8731-E7884041C19D}" presName="compNode" presStyleCnt="0"/>
      <dgm:spPr/>
    </dgm:pt>
    <dgm:pt modelId="{EFCD28A3-2F02-4418-B5B9-87D526ED06A9}" type="pres">
      <dgm:prSet presAssocID="{68C6B4A8-7E8B-449B-8731-E7884041C19D}" presName="bgRect" presStyleLbl="bgShp" presStyleIdx="1" presStyleCnt="2"/>
      <dgm:spPr/>
    </dgm:pt>
    <dgm:pt modelId="{43B8B6B1-15A1-4AEE-9882-B15B64C1A25E}" type="pres">
      <dgm:prSet presAssocID="{68C6B4A8-7E8B-449B-8731-E7884041C19D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tisky nohou"/>
        </a:ext>
      </dgm:extLst>
    </dgm:pt>
    <dgm:pt modelId="{2773B9B9-FC47-4485-A1D9-1447B249EF50}" type="pres">
      <dgm:prSet presAssocID="{68C6B4A8-7E8B-449B-8731-E7884041C19D}" presName="spaceRect" presStyleCnt="0"/>
      <dgm:spPr/>
    </dgm:pt>
    <dgm:pt modelId="{23EEB838-D282-4494-A0CA-E8B142C136B6}" type="pres">
      <dgm:prSet presAssocID="{68C6B4A8-7E8B-449B-8731-E7884041C19D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8818E370-ADD4-43D8-B5B0-6B6CF63BB0D6}" type="presOf" srcId="{6FF8BFFA-413D-4F5F-A2F7-F166116BE8FB}" destId="{B9B1EE33-DE9A-4DB0-A960-EA3369C3E9C5}" srcOrd="0" destOrd="0" presId="urn:microsoft.com/office/officeart/2018/2/layout/IconVerticalSolidList"/>
    <dgm:cxn modelId="{128B9095-EE9E-407E-B760-08D2FAD4E331}" srcId="{B1415CE3-114E-4CC3-B803-B8CFB1B341A0}" destId="{68C6B4A8-7E8B-449B-8731-E7884041C19D}" srcOrd="1" destOrd="0" parTransId="{F1319B3E-4DF4-4889-AFE3-F355E1AF59CF}" sibTransId="{7257984F-DBEE-4CA0-BC5A-3E433C34CAFB}"/>
    <dgm:cxn modelId="{F80404A3-1890-4210-8BA8-377EB9B40EAA}" type="presOf" srcId="{B1415CE3-114E-4CC3-B803-B8CFB1B341A0}" destId="{AE660F06-A4DF-48C5-BF90-4FA9E8B01140}" srcOrd="0" destOrd="0" presId="urn:microsoft.com/office/officeart/2018/2/layout/IconVerticalSolidList"/>
    <dgm:cxn modelId="{D26747CC-7FE1-4AB8-ACB3-7518C7FC9427}" type="presOf" srcId="{68C6B4A8-7E8B-449B-8731-E7884041C19D}" destId="{23EEB838-D282-4494-A0CA-E8B142C136B6}" srcOrd="0" destOrd="0" presId="urn:microsoft.com/office/officeart/2018/2/layout/IconVerticalSolidList"/>
    <dgm:cxn modelId="{ABB1B5EF-1B35-4BD5-8CBF-26AE645C208B}" srcId="{B1415CE3-114E-4CC3-B803-B8CFB1B341A0}" destId="{6FF8BFFA-413D-4F5F-A2F7-F166116BE8FB}" srcOrd="0" destOrd="0" parTransId="{C724B168-88F4-42FA-B328-0B76657B149C}" sibTransId="{6C5F4ED0-2F86-42B8-A8CC-B27CA6EF03C7}"/>
    <dgm:cxn modelId="{3F716B86-D95D-43B3-8707-B606B9FCCB4E}" type="presParOf" srcId="{AE660F06-A4DF-48C5-BF90-4FA9E8B01140}" destId="{C9EA1EB2-512E-48C9-BA43-C47110124A5F}" srcOrd="0" destOrd="0" presId="urn:microsoft.com/office/officeart/2018/2/layout/IconVerticalSolidList"/>
    <dgm:cxn modelId="{9E075EAC-9C15-4018-8328-CE2D10924814}" type="presParOf" srcId="{C9EA1EB2-512E-48C9-BA43-C47110124A5F}" destId="{E452A6CE-0F38-44D1-AE02-515BF856D32A}" srcOrd="0" destOrd="0" presId="urn:microsoft.com/office/officeart/2018/2/layout/IconVerticalSolidList"/>
    <dgm:cxn modelId="{9971D082-FF7D-481D-8D28-A8BD4FE7E6FC}" type="presParOf" srcId="{C9EA1EB2-512E-48C9-BA43-C47110124A5F}" destId="{8D90C128-A563-468C-8172-A1B950823ECF}" srcOrd="1" destOrd="0" presId="urn:microsoft.com/office/officeart/2018/2/layout/IconVerticalSolidList"/>
    <dgm:cxn modelId="{7812992A-5844-45B6-9C24-7160131E3D39}" type="presParOf" srcId="{C9EA1EB2-512E-48C9-BA43-C47110124A5F}" destId="{67301F96-4B78-46E7-814A-8577AED98947}" srcOrd="2" destOrd="0" presId="urn:microsoft.com/office/officeart/2018/2/layout/IconVerticalSolidList"/>
    <dgm:cxn modelId="{0E34F2FD-A535-409E-97B6-440DBBAB0704}" type="presParOf" srcId="{C9EA1EB2-512E-48C9-BA43-C47110124A5F}" destId="{B9B1EE33-DE9A-4DB0-A960-EA3369C3E9C5}" srcOrd="3" destOrd="0" presId="urn:microsoft.com/office/officeart/2018/2/layout/IconVerticalSolidList"/>
    <dgm:cxn modelId="{E635737D-5551-4782-BE90-1003F9B9ED50}" type="presParOf" srcId="{AE660F06-A4DF-48C5-BF90-4FA9E8B01140}" destId="{F94FE984-FADE-4E7C-8ED9-C85A38BBA331}" srcOrd="1" destOrd="0" presId="urn:microsoft.com/office/officeart/2018/2/layout/IconVerticalSolidList"/>
    <dgm:cxn modelId="{CBBD7C4F-7CB2-4D4B-B610-5B7A4D84CA29}" type="presParOf" srcId="{AE660F06-A4DF-48C5-BF90-4FA9E8B01140}" destId="{67C88AE3-DD7E-4D5F-B3EE-063F769CDB9A}" srcOrd="2" destOrd="0" presId="urn:microsoft.com/office/officeart/2018/2/layout/IconVerticalSolidList"/>
    <dgm:cxn modelId="{2D87DACD-DF00-4D21-A0A2-7D55BCED3A6C}" type="presParOf" srcId="{67C88AE3-DD7E-4D5F-B3EE-063F769CDB9A}" destId="{EFCD28A3-2F02-4418-B5B9-87D526ED06A9}" srcOrd="0" destOrd="0" presId="urn:microsoft.com/office/officeart/2018/2/layout/IconVerticalSolidList"/>
    <dgm:cxn modelId="{61EAF742-1424-4506-BC25-91BA929B2A75}" type="presParOf" srcId="{67C88AE3-DD7E-4D5F-B3EE-063F769CDB9A}" destId="{43B8B6B1-15A1-4AEE-9882-B15B64C1A25E}" srcOrd="1" destOrd="0" presId="urn:microsoft.com/office/officeart/2018/2/layout/IconVerticalSolidList"/>
    <dgm:cxn modelId="{FC6B619B-707E-4D98-A542-5FE0DFE59D08}" type="presParOf" srcId="{67C88AE3-DD7E-4D5F-B3EE-063F769CDB9A}" destId="{2773B9B9-FC47-4485-A1D9-1447B249EF50}" srcOrd="2" destOrd="0" presId="urn:microsoft.com/office/officeart/2018/2/layout/IconVerticalSolidList"/>
    <dgm:cxn modelId="{3FFBCB80-CD0E-478F-BAEE-CDD1DA2F0527}" type="presParOf" srcId="{67C88AE3-DD7E-4D5F-B3EE-063F769CDB9A}" destId="{23EEB838-D282-4494-A0CA-E8B142C136B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EC6A11-E450-4B27-B7F4-BCC2D29CD4F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2_2" csCatId="accent2" phldr="1"/>
      <dgm:spPr/>
      <dgm:t>
        <a:bodyPr/>
        <a:lstStyle/>
        <a:p>
          <a:endParaRPr lang="en-US"/>
        </a:p>
      </dgm:t>
    </dgm:pt>
    <dgm:pt modelId="{70F2139D-24E6-4AA4-844B-EA36E5A582D0}">
      <dgm:prSet/>
      <dgm:spPr/>
      <dgm:t>
        <a:bodyPr/>
        <a:lstStyle/>
        <a:p>
          <a:r>
            <a:rPr lang="cs-CZ"/>
            <a:t>Je intenzivní, krátce trvající emoce, průběh může být bouřlivý.</a:t>
          </a:r>
          <a:endParaRPr lang="en-US"/>
        </a:p>
      </dgm:t>
    </dgm:pt>
    <dgm:pt modelId="{0CB225F7-877B-4D5C-919D-04EB04EABD3C}" type="parTrans" cxnId="{A136D04C-6299-42D9-9731-324E79454428}">
      <dgm:prSet/>
      <dgm:spPr/>
      <dgm:t>
        <a:bodyPr/>
        <a:lstStyle/>
        <a:p>
          <a:endParaRPr lang="en-US"/>
        </a:p>
      </dgm:t>
    </dgm:pt>
    <dgm:pt modelId="{C326AAE0-F428-47ED-B35F-932EAC3C96C2}" type="sibTrans" cxnId="{A136D04C-6299-42D9-9731-324E79454428}">
      <dgm:prSet/>
      <dgm:spPr/>
      <dgm:t>
        <a:bodyPr/>
        <a:lstStyle/>
        <a:p>
          <a:endParaRPr lang="en-US"/>
        </a:p>
      </dgm:t>
    </dgm:pt>
    <dgm:pt modelId="{5CC593AA-EA64-420B-99B9-26FBDCDBAFEF}">
      <dgm:prSet/>
      <dgm:spPr/>
      <dgm:t>
        <a:bodyPr/>
        <a:lstStyle/>
        <a:p>
          <a:r>
            <a:rPr lang="cs-CZ"/>
            <a:t>Podnětem afektu může být pocit ohrožení, ale i nečekané splnění touhy.</a:t>
          </a:r>
          <a:endParaRPr lang="en-US"/>
        </a:p>
      </dgm:t>
    </dgm:pt>
    <dgm:pt modelId="{8552A9BB-4E10-4210-91E1-F49E1D7E3D8C}" type="parTrans" cxnId="{1A474C22-C673-4DB3-A71A-664ED76A1156}">
      <dgm:prSet/>
      <dgm:spPr/>
      <dgm:t>
        <a:bodyPr/>
        <a:lstStyle/>
        <a:p>
          <a:endParaRPr lang="en-US"/>
        </a:p>
      </dgm:t>
    </dgm:pt>
    <dgm:pt modelId="{13583186-6944-4BA6-97E9-F4C47D18A7CF}" type="sibTrans" cxnId="{1A474C22-C673-4DB3-A71A-664ED76A1156}">
      <dgm:prSet/>
      <dgm:spPr/>
      <dgm:t>
        <a:bodyPr/>
        <a:lstStyle/>
        <a:p>
          <a:endParaRPr lang="en-US"/>
        </a:p>
      </dgm:t>
    </dgm:pt>
    <dgm:pt modelId="{FA5DB7D8-3810-46B9-8441-409C6C164666}">
      <dgm:prSet/>
      <dgm:spPr/>
      <dgm:t>
        <a:bodyPr/>
        <a:lstStyle/>
        <a:p>
          <a:r>
            <a:rPr lang="cs-CZ"/>
            <a:t>Rozkoš, vztek, zuřivost apod.</a:t>
          </a:r>
          <a:endParaRPr lang="en-US"/>
        </a:p>
      </dgm:t>
    </dgm:pt>
    <dgm:pt modelId="{367DEB9D-2D08-491C-A106-395AD5F6D768}" type="parTrans" cxnId="{B3751EAA-441F-4107-BF04-84BE8A239B81}">
      <dgm:prSet/>
      <dgm:spPr/>
      <dgm:t>
        <a:bodyPr/>
        <a:lstStyle/>
        <a:p>
          <a:endParaRPr lang="en-US"/>
        </a:p>
      </dgm:t>
    </dgm:pt>
    <dgm:pt modelId="{CE73E840-8F6A-4A86-B915-0BD508762BA6}" type="sibTrans" cxnId="{B3751EAA-441F-4107-BF04-84BE8A239B81}">
      <dgm:prSet/>
      <dgm:spPr/>
      <dgm:t>
        <a:bodyPr/>
        <a:lstStyle/>
        <a:p>
          <a:endParaRPr lang="en-US"/>
        </a:p>
      </dgm:t>
    </dgm:pt>
    <dgm:pt modelId="{25808C36-EFE1-49F7-9061-136008F045C1}" type="pres">
      <dgm:prSet presAssocID="{C0EC6A11-E450-4B27-B7F4-BCC2D29CD4FA}" presName="root" presStyleCnt="0">
        <dgm:presLayoutVars>
          <dgm:dir/>
          <dgm:resizeHandles val="exact"/>
        </dgm:presLayoutVars>
      </dgm:prSet>
      <dgm:spPr/>
    </dgm:pt>
    <dgm:pt modelId="{3D0BA056-521A-455A-9988-B074948FAEF7}" type="pres">
      <dgm:prSet presAssocID="{70F2139D-24E6-4AA4-844B-EA36E5A582D0}" presName="compNode" presStyleCnt="0"/>
      <dgm:spPr/>
    </dgm:pt>
    <dgm:pt modelId="{1545296C-BF4F-4101-9A7B-FFA81E750B00}" type="pres">
      <dgm:prSet presAssocID="{70F2139D-24E6-4AA4-844B-EA36E5A582D0}" presName="bgRect" presStyleLbl="bgShp" presStyleIdx="0" presStyleCnt="3"/>
      <dgm:spPr/>
    </dgm:pt>
    <dgm:pt modelId="{A945AC94-6BCC-453A-89E2-6C3755D2C49B}" type="pres">
      <dgm:prSet presAssocID="{70F2139D-24E6-4AA4-844B-EA36E5A582D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utral Face with No Fill"/>
        </a:ext>
      </dgm:extLst>
    </dgm:pt>
    <dgm:pt modelId="{8E95F86F-5276-4D75-88AF-3800981904A3}" type="pres">
      <dgm:prSet presAssocID="{70F2139D-24E6-4AA4-844B-EA36E5A582D0}" presName="spaceRect" presStyleCnt="0"/>
      <dgm:spPr/>
    </dgm:pt>
    <dgm:pt modelId="{1FE312DE-4EE4-46D0-9F1E-652B4D3C0144}" type="pres">
      <dgm:prSet presAssocID="{70F2139D-24E6-4AA4-844B-EA36E5A582D0}" presName="parTx" presStyleLbl="revTx" presStyleIdx="0" presStyleCnt="3">
        <dgm:presLayoutVars>
          <dgm:chMax val="0"/>
          <dgm:chPref val="0"/>
        </dgm:presLayoutVars>
      </dgm:prSet>
      <dgm:spPr/>
    </dgm:pt>
    <dgm:pt modelId="{084840F2-F62D-4C8B-941F-EE32602273A0}" type="pres">
      <dgm:prSet presAssocID="{C326AAE0-F428-47ED-B35F-932EAC3C96C2}" presName="sibTrans" presStyleCnt="0"/>
      <dgm:spPr/>
    </dgm:pt>
    <dgm:pt modelId="{59496809-5525-47B8-B428-9C98FC300F82}" type="pres">
      <dgm:prSet presAssocID="{5CC593AA-EA64-420B-99B9-26FBDCDBAFEF}" presName="compNode" presStyleCnt="0"/>
      <dgm:spPr/>
    </dgm:pt>
    <dgm:pt modelId="{8C97B69D-4C2F-4F69-B17F-9EB0CF326D73}" type="pres">
      <dgm:prSet presAssocID="{5CC593AA-EA64-420B-99B9-26FBDCDBAFEF}" presName="bgRect" presStyleLbl="bgShp" presStyleIdx="1" presStyleCnt="3"/>
      <dgm:spPr/>
    </dgm:pt>
    <dgm:pt modelId="{BB3E86FA-37EF-4A1E-9675-A9269F6A8474}" type="pres">
      <dgm:prSet presAssocID="{5CC593AA-EA64-420B-99B9-26FBDCDBAFE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hňostroj"/>
        </a:ext>
      </dgm:extLst>
    </dgm:pt>
    <dgm:pt modelId="{63B1931E-8019-4173-8448-A2F7CC65BEE4}" type="pres">
      <dgm:prSet presAssocID="{5CC593AA-EA64-420B-99B9-26FBDCDBAFEF}" presName="spaceRect" presStyleCnt="0"/>
      <dgm:spPr/>
    </dgm:pt>
    <dgm:pt modelId="{932558AC-DC48-4DDA-8A84-C89C56081C6D}" type="pres">
      <dgm:prSet presAssocID="{5CC593AA-EA64-420B-99B9-26FBDCDBAFEF}" presName="parTx" presStyleLbl="revTx" presStyleIdx="1" presStyleCnt="3">
        <dgm:presLayoutVars>
          <dgm:chMax val="0"/>
          <dgm:chPref val="0"/>
        </dgm:presLayoutVars>
      </dgm:prSet>
      <dgm:spPr/>
    </dgm:pt>
    <dgm:pt modelId="{75889839-B687-455B-A788-CF86DBF345A3}" type="pres">
      <dgm:prSet presAssocID="{13583186-6944-4BA6-97E9-F4C47D18A7CF}" presName="sibTrans" presStyleCnt="0"/>
      <dgm:spPr/>
    </dgm:pt>
    <dgm:pt modelId="{37FD2DBE-9064-4231-9012-00C2A1AE5271}" type="pres">
      <dgm:prSet presAssocID="{FA5DB7D8-3810-46B9-8441-409C6C164666}" presName="compNode" presStyleCnt="0"/>
      <dgm:spPr/>
    </dgm:pt>
    <dgm:pt modelId="{AFBE5B87-F523-4022-8122-088711E6E051}" type="pres">
      <dgm:prSet presAssocID="{FA5DB7D8-3810-46B9-8441-409C6C164666}" presName="bgRect" presStyleLbl="bgShp" presStyleIdx="2" presStyleCnt="3"/>
      <dgm:spPr/>
    </dgm:pt>
    <dgm:pt modelId="{F6131B9A-3F43-4ED8-B0F4-9825C3ED18FF}" type="pres">
      <dgm:prSet presAssocID="{FA5DB7D8-3810-46B9-8441-409C6C16466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ngry Face with Solid Fill"/>
        </a:ext>
      </dgm:extLst>
    </dgm:pt>
    <dgm:pt modelId="{63C6EB17-9D98-4473-A6CE-DC709C1EAB37}" type="pres">
      <dgm:prSet presAssocID="{FA5DB7D8-3810-46B9-8441-409C6C164666}" presName="spaceRect" presStyleCnt="0"/>
      <dgm:spPr/>
    </dgm:pt>
    <dgm:pt modelId="{A6A2E896-8C5F-4A39-8BA4-CB7AC5FF2388}" type="pres">
      <dgm:prSet presAssocID="{FA5DB7D8-3810-46B9-8441-409C6C16466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1A474C22-C673-4DB3-A71A-664ED76A1156}" srcId="{C0EC6A11-E450-4B27-B7F4-BCC2D29CD4FA}" destId="{5CC593AA-EA64-420B-99B9-26FBDCDBAFEF}" srcOrd="1" destOrd="0" parTransId="{8552A9BB-4E10-4210-91E1-F49E1D7E3D8C}" sibTransId="{13583186-6944-4BA6-97E9-F4C47D18A7CF}"/>
    <dgm:cxn modelId="{A136D04C-6299-42D9-9731-324E79454428}" srcId="{C0EC6A11-E450-4B27-B7F4-BCC2D29CD4FA}" destId="{70F2139D-24E6-4AA4-844B-EA36E5A582D0}" srcOrd="0" destOrd="0" parTransId="{0CB225F7-877B-4D5C-919D-04EB04EABD3C}" sibTransId="{C326AAE0-F428-47ED-B35F-932EAC3C96C2}"/>
    <dgm:cxn modelId="{6568FB87-48FF-4663-8002-C6591DA5721F}" type="presOf" srcId="{FA5DB7D8-3810-46B9-8441-409C6C164666}" destId="{A6A2E896-8C5F-4A39-8BA4-CB7AC5FF2388}" srcOrd="0" destOrd="0" presId="urn:microsoft.com/office/officeart/2018/2/layout/IconVerticalSolidList"/>
    <dgm:cxn modelId="{B3751EAA-441F-4107-BF04-84BE8A239B81}" srcId="{C0EC6A11-E450-4B27-B7F4-BCC2D29CD4FA}" destId="{FA5DB7D8-3810-46B9-8441-409C6C164666}" srcOrd="2" destOrd="0" parTransId="{367DEB9D-2D08-491C-A106-395AD5F6D768}" sibTransId="{CE73E840-8F6A-4A86-B915-0BD508762BA6}"/>
    <dgm:cxn modelId="{780AA1C0-60F3-4486-B9B7-432A9BED3D85}" type="presOf" srcId="{5CC593AA-EA64-420B-99B9-26FBDCDBAFEF}" destId="{932558AC-DC48-4DDA-8A84-C89C56081C6D}" srcOrd="0" destOrd="0" presId="urn:microsoft.com/office/officeart/2018/2/layout/IconVerticalSolidList"/>
    <dgm:cxn modelId="{05AB3AC3-1965-4203-BFED-FEF4A2263908}" type="presOf" srcId="{C0EC6A11-E450-4B27-B7F4-BCC2D29CD4FA}" destId="{25808C36-EFE1-49F7-9061-136008F045C1}" srcOrd="0" destOrd="0" presId="urn:microsoft.com/office/officeart/2018/2/layout/IconVerticalSolidList"/>
    <dgm:cxn modelId="{D8FB6DF9-1192-4908-93D9-61D82BD86A40}" type="presOf" srcId="{70F2139D-24E6-4AA4-844B-EA36E5A582D0}" destId="{1FE312DE-4EE4-46D0-9F1E-652B4D3C0144}" srcOrd="0" destOrd="0" presId="urn:microsoft.com/office/officeart/2018/2/layout/IconVerticalSolidList"/>
    <dgm:cxn modelId="{BA2B7151-B4B3-42E6-9981-65D8A752D060}" type="presParOf" srcId="{25808C36-EFE1-49F7-9061-136008F045C1}" destId="{3D0BA056-521A-455A-9988-B074948FAEF7}" srcOrd="0" destOrd="0" presId="urn:microsoft.com/office/officeart/2018/2/layout/IconVerticalSolidList"/>
    <dgm:cxn modelId="{785F30C5-B076-4A5D-B373-86CEC9925C44}" type="presParOf" srcId="{3D0BA056-521A-455A-9988-B074948FAEF7}" destId="{1545296C-BF4F-4101-9A7B-FFA81E750B00}" srcOrd="0" destOrd="0" presId="urn:microsoft.com/office/officeart/2018/2/layout/IconVerticalSolidList"/>
    <dgm:cxn modelId="{C423D5EC-DA55-4425-96E4-9595D2840B19}" type="presParOf" srcId="{3D0BA056-521A-455A-9988-B074948FAEF7}" destId="{A945AC94-6BCC-453A-89E2-6C3755D2C49B}" srcOrd="1" destOrd="0" presId="urn:microsoft.com/office/officeart/2018/2/layout/IconVerticalSolidList"/>
    <dgm:cxn modelId="{37AC4DA2-A369-4691-B50F-DB6F36B7688E}" type="presParOf" srcId="{3D0BA056-521A-455A-9988-B074948FAEF7}" destId="{8E95F86F-5276-4D75-88AF-3800981904A3}" srcOrd="2" destOrd="0" presId="urn:microsoft.com/office/officeart/2018/2/layout/IconVerticalSolidList"/>
    <dgm:cxn modelId="{B86112F2-4CC6-43F3-AB93-978EA64C403F}" type="presParOf" srcId="{3D0BA056-521A-455A-9988-B074948FAEF7}" destId="{1FE312DE-4EE4-46D0-9F1E-652B4D3C0144}" srcOrd="3" destOrd="0" presId="urn:microsoft.com/office/officeart/2018/2/layout/IconVerticalSolidList"/>
    <dgm:cxn modelId="{8E5FA964-058D-4EA2-A64B-48D99764925E}" type="presParOf" srcId="{25808C36-EFE1-49F7-9061-136008F045C1}" destId="{084840F2-F62D-4C8B-941F-EE32602273A0}" srcOrd="1" destOrd="0" presId="urn:microsoft.com/office/officeart/2018/2/layout/IconVerticalSolidList"/>
    <dgm:cxn modelId="{351CB0FE-DC81-4DB4-A97B-C27E3C5AB0B1}" type="presParOf" srcId="{25808C36-EFE1-49F7-9061-136008F045C1}" destId="{59496809-5525-47B8-B428-9C98FC300F82}" srcOrd="2" destOrd="0" presId="urn:microsoft.com/office/officeart/2018/2/layout/IconVerticalSolidList"/>
    <dgm:cxn modelId="{98A9B1AB-4CA4-4601-9858-A7CD1BD1BDAA}" type="presParOf" srcId="{59496809-5525-47B8-B428-9C98FC300F82}" destId="{8C97B69D-4C2F-4F69-B17F-9EB0CF326D73}" srcOrd="0" destOrd="0" presId="urn:microsoft.com/office/officeart/2018/2/layout/IconVerticalSolidList"/>
    <dgm:cxn modelId="{DC3C03ED-6BDA-4958-A957-EF04420F011A}" type="presParOf" srcId="{59496809-5525-47B8-B428-9C98FC300F82}" destId="{BB3E86FA-37EF-4A1E-9675-A9269F6A8474}" srcOrd="1" destOrd="0" presId="urn:microsoft.com/office/officeart/2018/2/layout/IconVerticalSolidList"/>
    <dgm:cxn modelId="{75DE0EEF-B39B-46C4-93D0-665A2518B8BC}" type="presParOf" srcId="{59496809-5525-47B8-B428-9C98FC300F82}" destId="{63B1931E-8019-4173-8448-A2F7CC65BEE4}" srcOrd="2" destOrd="0" presId="urn:microsoft.com/office/officeart/2018/2/layout/IconVerticalSolidList"/>
    <dgm:cxn modelId="{B83E6FBE-0CA5-4B73-946E-C90F67FF178C}" type="presParOf" srcId="{59496809-5525-47B8-B428-9C98FC300F82}" destId="{932558AC-DC48-4DDA-8A84-C89C56081C6D}" srcOrd="3" destOrd="0" presId="urn:microsoft.com/office/officeart/2018/2/layout/IconVerticalSolidList"/>
    <dgm:cxn modelId="{8CF59EBB-0C43-47C0-AF62-441AF38890BA}" type="presParOf" srcId="{25808C36-EFE1-49F7-9061-136008F045C1}" destId="{75889839-B687-455B-A788-CF86DBF345A3}" srcOrd="3" destOrd="0" presId="urn:microsoft.com/office/officeart/2018/2/layout/IconVerticalSolidList"/>
    <dgm:cxn modelId="{C4DEC911-8CDD-429A-9994-B89A86D39911}" type="presParOf" srcId="{25808C36-EFE1-49F7-9061-136008F045C1}" destId="{37FD2DBE-9064-4231-9012-00C2A1AE5271}" srcOrd="4" destOrd="0" presId="urn:microsoft.com/office/officeart/2018/2/layout/IconVerticalSolidList"/>
    <dgm:cxn modelId="{39D174E5-808F-4DA6-A84B-6C0D6FC8D1CD}" type="presParOf" srcId="{37FD2DBE-9064-4231-9012-00C2A1AE5271}" destId="{AFBE5B87-F523-4022-8122-088711E6E051}" srcOrd="0" destOrd="0" presId="urn:microsoft.com/office/officeart/2018/2/layout/IconVerticalSolidList"/>
    <dgm:cxn modelId="{7A77D94B-7BFA-44E1-BC77-CA9A2C4E816D}" type="presParOf" srcId="{37FD2DBE-9064-4231-9012-00C2A1AE5271}" destId="{F6131B9A-3F43-4ED8-B0F4-9825C3ED18FF}" srcOrd="1" destOrd="0" presId="urn:microsoft.com/office/officeart/2018/2/layout/IconVerticalSolidList"/>
    <dgm:cxn modelId="{1D9BB8BD-0C09-420C-B090-57BF80EA1A10}" type="presParOf" srcId="{37FD2DBE-9064-4231-9012-00C2A1AE5271}" destId="{63C6EB17-9D98-4473-A6CE-DC709C1EAB37}" srcOrd="2" destOrd="0" presId="urn:microsoft.com/office/officeart/2018/2/layout/IconVerticalSolidList"/>
    <dgm:cxn modelId="{CD1F5811-C8C6-4FC4-8A8E-E690D75D550C}" type="presParOf" srcId="{37FD2DBE-9064-4231-9012-00C2A1AE5271}" destId="{A6A2E896-8C5F-4A39-8BA4-CB7AC5FF238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F1D9C7-6883-427F-95B2-0B76FE1C20A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1CBB5D70-C736-4393-BD26-6011D382DD2B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Méně intenzivní, obvykle nemusí docházet k plnému uvědomění si podnětu.</a:t>
          </a:r>
          <a:endParaRPr lang="en-US"/>
        </a:p>
      </dgm:t>
    </dgm:pt>
    <dgm:pt modelId="{B5C25817-86DB-4BFE-AD7B-5BC2AF941991}" type="parTrans" cxnId="{B8570180-72E9-4B05-9AF4-8F715D85E51A}">
      <dgm:prSet/>
      <dgm:spPr/>
      <dgm:t>
        <a:bodyPr/>
        <a:lstStyle/>
        <a:p>
          <a:endParaRPr lang="en-US"/>
        </a:p>
      </dgm:t>
    </dgm:pt>
    <dgm:pt modelId="{5B9BEA34-A17E-4D43-9F27-71DC26863B59}" type="sibTrans" cxnId="{B8570180-72E9-4B05-9AF4-8F715D85E51A}">
      <dgm:prSet/>
      <dgm:spPr/>
      <dgm:t>
        <a:bodyPr/>
        <a:lstStyle/>
        <a:p>
          <a:endParaRPr lang="en-US"/>
        </a:p>
      </dgm:t>
    </dgm:pt>
    <dgm:pt modelId="{02AF73AE-DE38-46E6-8781-CD91A9CF3704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Všeobecně jsou vyvolávány subjektivně vnímanou i hodnocenou situací.</a:t>
          </a:r>
          <a:endParaRPr lang="en-US"/>
        </a:p>
      </dgm:t>
    </dgm:pt>
    <dgm:pt modelId="{1B1C50FF-9186-4CA9-8A32-FDFE33E86A64}" type="parTrans" cxnId="{7953E156-8A25-40A9-8903-F55B241AF5E5}">
      <dgm:prSet/>
      <dgm:spPr/>
      <dgm:t>
        <a:bodyPr/>
        <a:lstStyle/>
        <a:p>
          <a:endParaRPr lang="en-US"/>
        </a:p>
      </dgm:t>
    </dgm:pt>
    <dgm:pt modelId="{19081160-D31A-4E8F-AE17-2BE809121B1E}" type="sibTrans" cxnId="{7953E156-8A25-40A9-8903-F55B241AF5E5}">
      <dgm:prSet/>
      <dgm:spPr/>
      <dgm:t>
        <a:bodyPr/>
        <a:lstStyle/>
        <a:p>
          <a:endParaRPr lang="en-US"/>
        </a:p>
      </dgm:t>
    </dgm:pt>
    <dgm:pt modelId="{7A56334C-0B8D-4DB0-9070-1A6651204E68}" type="pres">
      <dgm:prSet presAssocID="{9DF1D9C7-6883-427F-95B2-0B76FE1C20A4}" presName="root" presStyleCnt="0">
        <dgm:presLayoutVars>
          <dgm:dir/>
          <dgm:resizeHandles val="exact"/>
        </dgm:presLayoutVars>
      </dgm:prSet>
      <dgm:spPr/>
    </dgm:pt>
    <dgm:pt modelId="{474A349A-708B-49A4-9497-C2685CF87ECA}" type="pres">
      <dgm:prSet presAssocID="{1CBB5D70-C736-4393-BD26-6011D382DD2B}" presName="compNode" presStyleCnt="0"/>
      <dgm:spPr/>
    </dgm:pt>
    <dgm:pt modelId="{B9721605-852F-4E57-AE28-698AD93937A8}" type="pres">
      <dgm:prSet presAssocID="{1CBB5D70-C736-4393-BD26-6011D382DD2B}" presName="bgRect" presStyleLbl="bgShp" presStyleIdx="0" presStyleCnt="2"/>
      <dgm:spPr/>
    </dgm:pt>
    <dgm:pt modelId="{A33C16F9-EED0-4EEC-BC27-7314F17811F1}" type="pres">
      <dgm:prSet presAssocID="{1CBB5D70-C736-4393-BD26-6011D382DD2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w Temperature"/>
        </a:ext>
      </dgm:extLst>
    </dgm:pt>
    <dgm:pt modelId="{768B4267-D053-4D22-A5D6-C43B7D2A8515}" type="pres">
      <dgm:prSet presAssocID="{1CBB5D70-C736-4393-BD26-6011D382DD2B}" presName="spaceRect" presStyleCnt="0"/>
      <dgm:spPr/>
    </dgm:pt>
    <dgm:pt modelId="{605FA94F-687A-4C3A-9067-36A78F54B6B8}" type="pres">
      <dgm:prSet presAssocID="{1CBB5D70-C736-4393-BD26-6011D382DD2B}" presName="parTx" presStyleLbl="revTx" presStyleIdx="0" presStyleCnt="2">
        <dgm:presLayoutVars>
          <dgm:chMax val="0"/>
          <dgm:chPref val="0"/>
        </dgm:presLayoutVars>
      </dgm:prSet>
      <dgm:spPr/>
    </dgm:pt>
    <dgm:pt modelId="{B05B8979-7393-4D96-94D1-3863E56426FE}" type="pres">
      <dgm:prSet presAssocID="{5B9BEA34-A17E-4D43-9F27-71DC26863B59}" presName="sibTrans" presStyleCnt="0"/>
      <dgm:spPr/>
    </dgm:pt>
    <dgm:pt modelId="{CE9C4FFF-98A7-4F15-913D-8A74A12A4962}" type="pres">
      <dgm:prSet presAssocID="{02AF73AE-DE38-46E6-8781-CD91A9CF3704}" presName="compNode" presStyleCnt="0"/>
      <dgm:spPr/>
    </dgm:pt>
    <dgm:pt modelId="{0CB8025E-0FFD-4264-87B9-5AF91AE3AAA9}" type="pres">
      <dgm:prSet presAssocID="{02AF73AE-DE38-46E6-8781-CD91A9CF3704}" presName="bgRect" presStyleLbl="bgShp" presStyleIdx="1" presStyleCnt="2"/>
      <dgm:spPr/>
    </dgm:pt>
    <dgm:pt modelId="{0281D0A3-B1F2-44E6-8A2B-0A764802F6B7}" type="pres">
      <dgm:prSet presAssocID="{02AF73AE-DE38-46E6-8781-CD91A9CF370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tázky"/>
        </a:ext>
      </dgm:extLst>
    </dgm:pt>
    <dgm:pt modelId="{DE233F8F-729B-4EB7-9200-DE0F9ECDDA94}" type="pres">
      <dgm:prSet presAssocID="{02AF73AE-DE38-46E6-8781-CD91A9CF3704}" presName="spaceRect" presStyleCnt="0"/>
      <dgm:spPr/>
    </dgm:pt>
    <dgm:pt modelId="{15F44ED9-160B-484F-9EA7-81DB172D7B48}" type="pres">
      <dgm:prSet presAssocID="{02AF73AE-DE38-46E6-8781-CD91A9CF3704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66662420-9CE3-47C1-9F08-86C51E685B6A}" type="presOf" srcId="{9DF1D9C7-6883-427F-95B2-0B76FE1C20A4}" destId="{7A56334C-0B8D-4DB0-9070-1A6651204E68}" srcOrd="0" destOrd="0" presId="urn:microsoft.com/office/officeart/2018/2/layout/IconVerticalSolidList"/>
    <dgm:cxn modelId="{7953E156-8A25-40A9-8903-F55B241AF5E5}" srcId="{9DF1D9C7-6883-427F-95B2-0B76FE1C20A4}" destId="{02AF73AE-DE38-46E6-8781-CD91A9CF3704}" srcOrd="1" destOrd="0" parTransId="{1B1C50FF-9186-4CA9-8A32-FDFE33E86A64}" sibTransId="{19081160-D31A-4E8F-AE17-2BE809121B1E}"/>
    <dgm:cxn modelId="{B8570180-72E9-4B05-9AF4-8F715D85E51A}" srcId="{9DF1D9C7-6883-427F-95B2-0B76FE1C20A4}" destId="{1CBB5D70-C736-4393-BD26-6011D382DD2B}" srcOrd="0" destOrd="0" parTransId="{B5C25817-86DB-4BFE-AD7B-5BC2AF941991}" sibTransId="{5B9BEA34-A17E-4D43-9F27-71DC26863B59}"/>
    <dgm:cxn modelId="{FC6848AA-437B-45FF-8270-F8DB4F4036B9}" type="presOf" srcId="{1CBB5D70-C736-4393-BD26-6011D382DD2B}" destId="{605FA94F-687A-4C3A-9067-36A78F54B6B8}" srcOrd="0" destOrd="0" presId="urn:microsoft.com/office/officeart/2018/2/layout/IconVerticalSolidList"/>
    <dgm:cxn modelId="{FB0D5DBA-8B5E-4601-B8AC-201646639946}" type="presOf" srcId="{02AF73AE-DE38-46E6-8781-CD91A9CF3704}" destId="{15F44ED9-160B-484F-9EA7-81DB172D7B48}" srcOrd="0" destOrd="0" presId="urn:microsoft.com/office/officeart/2018/2/layout/IconVerticalSolidList"/>
    <dgm:cxn modelId="{537B23FA-79BA-4597-AD0C-36CF63C55D40}" type="presParOf" srcId="{7A56334C-0B8D-4DB0-9070-1A6651204E68}" destId="{474A349A-708B-49A4-9497-C2685CF87ECA}" srcOrd="0" destOrd="0" presId="urn:microsoft.com/office/officeart/2018/2/layout/IconVerticalSolidList"/>
    <dgm:cxn modelId="{66874644-6B04-4F74-9C88-16C2D193FA28}" type="presParOf" srcId="{474A349A-708B-49A4-9497-C2685CF87ECA}" destId="{B9721605-852F-4E57-AE28-698AD93937A8}" srcOrd="0" destOrd="0" presId="urn:microsoft.com/office/officeart/2018/2/layout/IconVerticalSolidList"/>
    <dgm:cxn modelId="{7D2CEC25-57C4-4394-A0F7-038402DE957A}" type="presParOf" srcId="{474A349A-708B-49A4-9497-C2685CF87ECA}" destId="{A33C16F9-EED0-4EEC-BC27-7314F17811F1}" srcOrd="1" destOrd="0" presId="urn:microsoft.com/office/officeart/2018/2/layout/IconVerticalSolidList"/>
    <dgm:cxn modelId="{274881DE-5A90-4C8D-A474-6A361249F789}" type="presParOf" srcId="{474A349A-708B-49A4-9497-C2685CF87ECA}" destId="{768B4267-D053-4D22-A5D6-C43B7D2A8515}" srcOrd="2" destOrd="0" presId="urn:microsoft.com/office/officeart/2018/2/layout/IconVerticalSolidList"/>
    <dgm:cxn modelId="{31887325-6827-4262-B366-13E2464EFCA8}" type="presParOf" srcId="{474A349A-708B-49A4-9497-C2685CF87ECA}" destId="{605FA94F-687A-4C3A-9067-36A78F54B6B8}" srcOrd="3" destOrd="0" presId="urn:microsoft.com/office/officeart/2018/2/layout/IconVerticalSolidList"/>
    <dgm:cxn modelId="{2DB6D876-CBBD-4B90-87B5-932FF960E3EA}" type="presParOf" srcId="{7A56334C-0B8D-4DB0-9070-1A6651204E68}" destId="{B05B8979-7393-4D96-94D1-3863E56426FE}" srcOrd="1" destOrd="0" presId="urn:microsoft.com/office/officeart/2018/2/layout/IconVerticalSolidList"/>
    <dgm:cxn modelId="{FC8BABB8-97BA-4CB3-A9A3-CFEC5834240C}" type="presParOf" srcId="{7A56334C-0B8D-4DB0-9070-1A6651204E68}" destId="{CE9C4FFF-98A7-4F15-913D-8A74A12A4962}" srcOrd="2" destOrd="0" presId="urn:microsoft.com/office/officeart/2018/2/layout/IconVerticalSolidList"/>
    <dgm:cxn modelId="{35946D22-86D0-4E6C-8A60-F8508EEC9A14}" type="presParOf" srcId="{CE9C4FFF-98A7-4F15-913D-8A74A12A4962}" destId="{0CB8025E-0FFD-4264-87B9-5AF91AE3AAA9}" srcOrd="0" destOrd="0" presId="urn:microsoft.com/office/officeart/2018/2/layout/IconVerticalSolidList"/>
    <dgm:cxn modelId="{D67D8C60-514C-4FA0-971D-C7523D4E5DB9}" type="presParOf" srcId="{CE9C4FFF-98A7-4F15-913D-8A74A12A4962}" destId="{0281D0A3-B1F2-44E6-8A2B-0A764802F6B7}" srcOrd="1" destOrd="0" presId="urn:microsoft.com/office/officeart/2018/2/layout/IconVerticalSolidList"/>
    <dgm:cxn modelId="{D8658CAC-F8E3-49EE-95EE-BC13CE43AEB3}" type="presParOf" srcId="{CE9C4FFF-98A7-4F15-913D-8A74A12A4962}" destId="{DE233F8F-729B-4EB7-9200-DE0F9ECDDA94}" srcOrd="2" destOrd="0" presId="urn:microsoft.com/office/officeart/2018/2/layout/IconVerticalSolidList"/>
    <dgm:cxn modelId="{48FAC709-BEB7-4F59-BB2C-520D36B60C84}" type="presParOf" srcId="{CE9C4FFF-98A7-4F15-913D-8A74A12A4962}" destId="{15F44ED9-160B-484F-9EA7-81DB172D7B4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6F88EE7-29AD-440F-AD7D-E10E66AD7AC2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EE95016-4363-4E00-951C-96CD9DC61056}">
      <dgm:prSet/>
      <dgm:spPr/>
      <dgm:t>
        <a:bodyPr/>
        <a:lstStyle/>
        <a:p>
          <a:r>
            <a:rPr lang="cs-CZ" b="1" dirty="0" err="1"/>
            <a:t>Patický</a:t>
          </a:r>
          <a:r>
            <a:rPr lang="cs-CZ" b="1" dirty="0"/>
            <a:t> afekt </a:t>
          </a:r>
          <a:r>
            <a:rPr lang="cs-CZ" dirty="0"/>
            <a:t>– neobyčejná síla afektu. Je možný zákal vědomí. </a:t>
          </a:r>
          <a:endParaRPr lang="en-US" dirty="0"/>
        </a:p>
      </dgm:t>
    </dgm:pt>
    <dgm:pt modelId="{DFC8F5D2-0A40-4964-9F85-ED9FD3954615}" type="parTrans" cxnId="{8450C801-1C07-442A-9853-7A778894ABB6}">
      <dgm:prSet/>
      <dgm:spPr/>
      <dgm:t>
        <a:bodyPr/>
        <a:lstStyle/>
        <a:p>
          <a:endParaRPr lang="en-US"/>
        </a:p>
      </dgm:t>
    </dgm:pt>
    <dgm:pt modelId="{87CF646D-19E0-45BF-9056-A4C470C1E1AB}" type="sibTrans" cxnId="{8450C801-1C07-442A-9853-7A778894ABB6}">
      <dgm:prSet/>
      <dgm:spPr/>
      <dgm:t>
        <a:bodyPr/>
        <a:lstStyle/>
        <a:p>
          <a:endParaRPr lang="en-US"/>
        </a:p>
      </dgm:t>
    </dgm:pt>
    <dgm:pt modelId="{52722172-222B-44A3-AA39-18C57AD6A488}">
      <dgm:prSet/>
      <dgm:spPr/>
      <dgm:t>
        <a:bodyPr/>
        <a:lstStyle/>
        <a:p>
          <a:r>
            <a:rPr lang="cs-CZ" b="1" dirty="0" err="1"/>
            <a:t>Patická</a:t>
          </a:r>
          <a:r>
            <a:rPr lang="cs-CZ" b="1" dirty="0"/>
            <a:t> afektivní dráždivost</a:t>
          </a:r>
          <a:r>
            <a:rPr lang="cs-CZ" dirty="0"/>
            <a:t> – sklon k nadměrně silným afektům. </a:t>
          </a:r>
          <a:endParaRPr lang="en-US" dirty="0"/>
        </a:p>
      </dgm:t>
    </dgm:pt>
    <dgm:pt modelId="{28551838-145E-40D8-BEFB-6A51F4F89E7F}" type="parTrans" cxnId="{3580533D-8EA0-43D8-B4B4-53566F8CBB3C}">
      <dgm:prSet/>
      <dgm:spPr/>
      <dgm:t>
        <a:bodyPr/>
        <a:lstStyle/>
        <a:p>
          <a:endParaRPr lang="en-US"/>
        </a:p>
      </dgm:t>
    </dgm:pt>
    <dgm:pt modelId="{282D2BAA-B4D8-4C2E-8738-7562DFBA4982}" type="sibTrans" cxnId="{3580533D-8EA0-43D8-B4B4-53566F8CBB3C}">
      <dgm:prSet/>
      <dgm:spPr/>
      <dgm:t>
        <a:bodyPr/>
        <a:lstStyle/>
        <a:p>
          <a:endParaRPr lang="en-US"/>
        </a:p>
      </dgm:t>
    </dgm:pt>
    <dgm:pt modelId="{C0848B9E-715F-4B20-8827-2FE18F84725D}">
      <dgm:prSet/>
      <dgm:spPr/>
      <dgm:t>
        <a:bodyPr/>
        <a:lstStyle/>
        <a:p>
          <a:r>
            <a:rPr lang="cs-CZ" b="1" dirty="0"/>
            <a:t>Emoční inkontinence </a:t>
          </a:r>
          <a:r>
            <a:rPr lang="cs-CZ" dirty="0"/>
            <a:t>– reakce pláče nebo smíchu na neemotivní podněty.</a:t>
          </a:r>
          <a:endParaRPr lang="en-US" dirty="0"/>
        </a:p>
      </dgm:t>
    </dgm:pt>
    <dgm:pt modelId="{1D4903C7-3F57-4462-A829-EE6D65665E1B}" type="parTrans" cxnId="{2F110BF4-9B5A-4BA5-93C2-198CDE6FBCE0}">
      <dgm:prSet/>
      <dgm:spPr/>
      <dgm:t>
        <a:bodyPr/>
        <a:lstStyle/>
        <a:p>
          <a:endParaRPr lang="en-US"/>
        </a:p>
      </dgm:t>
    </dgm:pt>
    <dgm:pt modelId="{51CDB7B1-4A57-4E52-A7D3-FC171A406758}" type="sibTrans" cxnId="{2F110BF4-9B5A-4BA5-93C2-198CDE6FBCE0}">
      <dgm:prSet/>
      <dgm:spPr/>
      <dgm:t>
        <a:bodyPr/>
        <a:lstStyle/>
        <a:p>
          <a:endParaRPr lang="en-US"/>
        </a:p>
      </dgm:t>
    </dgm:pt>
    <dgm:pt modelId="{3B5E4DB3-FD50-4ED6-A05C-E6F1AEBEDA17}">
      <dgm:prSet/>
      <dgm:spPr/>
      <dgm:t>
        <a:bodyPr/>
        <a:lstStyle/>
        <a:p>
          <a:r>
            <a:rPr lang="cs-CZ" b="1"/>
            <a:t>Fobie</a:t>
          </a:r>
          <a:r>
            <a:rPr lang="cs-CZ"/>
            <a:t> – vtíravá emoce strachu, popsáno asi 200 druhů.</a:t>
          </a:r>
          <a:endParaRPr lang="en-US"/>
        </a:p>
      </dgm:t>
    </dgm:pt>
    <dgm:pt modelId="{E8982B35-2989-496B-BE6E-B0C30791C918}" type="parTrans" cxnId="{1639E4FB-DE1C-457F-9591-C9D9690CA98E}">
      <dgm:prSet/>
      <dgm:spPr/>
      <dgm:t>
        <a:bodyPr/>
        <a:lstStyle/>
        <a:p>
          <a:endParaRPr lang="en-US"/>
        </a:p>
      </dgm:t>
    </dgm:pt>
    <dgm:pt modelId="{77DC89D6-EBCF-4E48-8604-A8CDD5B50CDC}" type="sibTrans" cxnId="{1639E4FB-DE1C-457F-9591-C9D9690CA98E}">
      <dgm:prSet/>
      <dgm:spPr/>
      <dgm:t>
        <a:bodyPr/>
        <a:lstStyle/>
        <a:p>
          <a:endParaRPr lang="en-US"/>
        </a:p>
      </dgm:t>
    </dgm:pt>
    <dgm:pt modelId="{A600F372-6968-49F9-AA92-7499E71D536D}" type="pres">
      <dgm:prSet presAssocID="{56F88EE7-29AD-440F-AD7D-E10E66AD7AC2}" presName="vert0" presStyleCnt="0">
        <dgm:presLayoutVars>
          <dgm:dir/>
          <dgm:animOne val="branch"/>
          <dgm:animLvl val="lvl"/>
        </dgm:presLayoutVars>
      </dgm:prSet>
      <dgm:spPr/>
    </dgm:pt>
    <dgm:pt modelId="{0219CAE8-4661-449A-A0CE-69A4DF8A0118}" type="pres">
      <dgm:prSet presAssocID="{FEE95016-4363-4E00-951C-96CD9DC61056}" presName="thickLine" presStyleLbl="alignNode1" presStyleIdx="0" presStyleCnt="4"/>
      <dgm:spPr/>
    </dgm:pt>
    <dgm:pt modelId="{5A2BB7DF-A0CE-4747-ADB4-F877DB4A33CE}" type="pres">
      <dgm:prSet presAssocID="{FEE95016-4363-4E00-951C-96CD9DC61056}" presName="horz1" presStyleCnt="0"/>
      <dgm:spPr/>
    </dgm:pt>
    <dgm:pt modelId="{F0D5FE31-0B84-4700-92DD-4B20219979B5}" type="pres">
      <dgm:prSet presAssocID="{FEE95016-4363-4E00-951C-96CD9DC61056}" presName="tx1" presStyleLbl="revTx" presStyleIdx="0" presStyleCnt="4"/>
      <dgm:spPr/>
    </dgm:pt>
    <dgm:pt modelId="{8F33C2F9-199C-490D-9807-55632B82A83D}" type="pres">
      <dgm:prSet presAssocID="{FEE95016-4363-4E00-951C-96CD9DC61056}" presName="vert1" presStyleCnt="0"/>
      <dgm:spPr/>
    </dgm:pt>
    <dgm:pt modelId="{D816161A-977B-4196-BF19-0324D98C1FE2}" type="pres">
      <dgm:prSet presAssocID="{52722172-222B-44A3-AA39-18C57AD6A488}" presName="thickLine" presStyleLbl="alignNode1" presStyleIdx="1" presStyleCnt="4"/>
      <dgm:spPr/>
    </dgm:pt>
    <dgm:pt modelId="{CFC6E338-3C03-4CBA-99BC-0B644DEBBAF3}" type="pres">
      <dgm:prSet presAssocID="{52722172-222B-44A3-AA39-18C57AD6A488}" presName="horz1" presStyleCnt="0"/>
      <dgm:spPr/>
    </dgm:pt>
    <dgm:pt modelId="{0AD05034-22F0-45AF-A59E-FA10FDCE96CB}" type="pres">
      <dgm:prSet presAssocID="{52722172-222B-44A3-AA39-18C57AD6A488}" presName="tx1" presStyleLbl="revTx" presStyleIdx="1" presStyleCnt="4"/>
      <dgm:spPr/>
    </dgm:pt>
    <dgm:pt modelId="{0BE18C52-CDC8-41B4-B299-7FF761E3425A}" type="pres">
      <dgm:prSet presAssocID="{52722172-222B-44A3-AA39-18C57AD6A488}" presName="vert1" presStyleCnt="0"/>
      <dgm:spPr/>
    </dgm:pt>
    <dgm:pt modelId="{61C48249-A0B0-478A-8042-5F6563C39EBA}" type="pres">
      <dgm:prSet presAssocID="{C0848B9E-715F-4B20-8827-2FE18F84725D}" presName="thickLine" presStyleLbl="alignNode1" presStyleIdx="2" presStyleCnt="4"/>
      <dgm:spPr/>
    </dgm:pt>
    <dgm:pt modelId="{50999764-4E81-4358-B535-37697B6F450D}" type="pres">
      <dgm:prSet presAssocID="{C0848B9E-715F-4B20-8827-2FE18F84725D}" presName="horz1" presStyleCnt="0"/>
      <dgm:spPr/>
    </dgm:pt>
    <dgm:pt modelId="{0671C674-F881-42DD-B87A-55069D689E43}" type="pres">
      <dgm:prSet presAssocID="{C0848B9E-715F-4B20-8827-2FE18F84725D}" presName="tx1" presStyleLbl="revTx" presStyleIdx="2" presStyleCnt="4"/>
      <dgm:spPr/>
    </dgm:pt>
    <dgm:pt modelId="{B7B30899-6D3A-4987-B925-97740500475C}" type="pres">
      <dgm:prSet presAssocID="{C0848B9E-715F-4B20-8827-2FE18F84725D}" presName="vert1" presStyleCnt="0"/>
      <dgm:spPr/>
    </dgm:pt>
    <dgm:pt modelId="{B143079C-9479-4DD0-83EA-80FD3EA174DE}" type="pres">
      <dgm:prSet presAssocID="{3B5E4DB3-FD50-4ED6-A05C-E6F1AEBEDA17}" presName="thickLine" presStyleLbl="alignNode1" presStyleIdx="3" presStyleCnt="4"/>
      <dgm:spPr/>
    </dgm:pt>
    <dgm:pt modelId="{6C991B78-1C13-46F5-94E4-5636A505458D}" type="pres">
      <dgm:prSet presAssocID="{3B5E4DB3-FD50-4ED6-A05C-E6F1AEBEDA17}" presName="horz1" presStyleCnt="0"/>
      <dgm:spPr/>
    </dgm:pt>
    <dgm:pt modelId="{8632E5B9-C3FA-4E25-BF51-4CD50EF45B72}" type="pres">
      <dgm:prSet presAssocID="{3B5E4DB3-FD50-4ED6-A05C-E6F1AEBEDA17}" presName="tx1" presStyleLbl="revTx" presStyleIdx="3" presStyleCnt="4"/>
      <dgm:spPr/>
    </dgm:pt>
    <dgm:pt modelId="{574AE848-A354-4DEF-802A-8E811A1D7245}" type="pres">
      <dgm:prSet presAssocID="{3B5E4DB3-FD50-4ED6-A05C-E6F1AEBEDA17}" presName="vert1" presStyleCnt="0"/>
      <dgm:spPr/>
    </dgm:pt>
  </dgm:ptLst>
  <dgm:cxnLst>
    <dgm:cxn modelId="{8450C801-1C07-442A-9853-7A778894ABB6}" srcId="{56F88EE7-29AD-440F-AD7D-E10E66AD7AC2}" destId="{FEE95016-4363-4E00-951C-96CD9DC61056}" srcOrd="0" destOrd="0" parTransId="{DFC8F5D2-0A40-4964-9F85-ED9FD3954615}" sibTransId="{87CF646D-19E0-45BF-9056-A4C470C1E1AB}"/>
    <dgm:cxn modelId="{3580533D-8EA0-43D8-B4B4-53566F8CBB3C}" srcId="{56F88EE7-29AD-440F-AD7D-E10E66AD7AC2}" destId="{52722172-222B-44A3-AA39-18C57AD6A488}" srcOrd="1" destOrd="0" parTransId="{28551838-145E-40D8-BEFB-6A51F4F89E7F}" sibTransId="{282D2BAA-B4D8-4C2E-8738-7562DFBA4982}"/>
    <dgm:cxn modelId="{3CD5C85C-BBAE-4413-A8F3-0B7657084BBF}" type="presOf" srcId="{52722172-222B-44A3-AA39-18C57AD6A488}" destId="{0AD05034-22F0-45AF-A59E-FA10FDCE96CB}" srcOrd="0" destOrd="0" presId="urn:microsoft.com/office/officeart/2008/layout/LinedList"/>
    <dgm:cxn modelId="{BC08D968-24B2-4CAC-A69A-857EF7E91C1C}" type="presOf" srcId="{56F88EE7-29AD-440F-AD7D-E10E66AD7AC2}" destId="{A600F372-6968-49F9-AA92-7499E71D536D}" srcOrd="0" destOrd="0" presId="urn:microsoft.com/office/officeart/2008/layout/LinedList"/>
    <dgm:cxn modelId="{903D52BB-3E89-4795-96CA-8B81CBF15E5B}" type="presOf" srcId="{C0848B9E-715F-4B20-8827-2FE18F84725D}" destId="{0671C674-F881-42DD-B87A-55069D689E43}" srcOrd="0" destOrd="0" presId="urn:microsoft.com/office/officeart/2008/layout/LinedList"/>
    <dgm:cxn modelId="{BD8305ED-1E46-4CB3-858A-975DEBC05D4D}" type="presOf" srcId="{FEE95016-4363-4E00-951C-96CD9DC61056}" destId="{F0D5FE31-0B84-4700-92DD-4B20219979B5}" srcOrd="0" destOrd="0" presId="urn:microsoft.com/office/officeart/2008/layout/LinedList"/>
    <dgm:cxn modelId="{2F110BF4-9B5A-4BA5-93C2-198CDE6FBCE0}" srcId="{56F88EE7-29AD-440F-AD7D-E10E66AD7AC2}" destId="{C0848B9E-715F-4B20-8827-2FE18F84725D}" srcOrd="2" destOrd="0" parTransId="{1D4903C7-3F57-4462-A829-EE6D65665E1B}" sibTransId="{51CDB7B1-4A57-4E52-A7D3-FC171A406758}"/>
    <dgm:cxn modelId="{1639E4FB-DE1C-457F-9591-C9D9690CA98E}" srcId="{56F88EE7-29AD-440F-AD7D-E10E66AD7AC2}" destId="{3B5E4DB3-FD50-4ED6-A05C-E6F1AEBEDA17}" srcOrd="3" destOrd="0" parTransId="{E8982B35-2989-496B-BE6E-B0C30791C918}" sibTransId="{77DC89D6-EBCF-4E48-8604-A8CDD5B50CDC}"/>
    <dgm:cxn modelId="{3F4648FD-2AD4-4948-850D-06CC61BD7DE0}" type="presOf" srcId="{3B5E4DB3-FD50-4ED6-A05C-E6F1AEBEDA17}" destId="{8632E5B9-C3FA-4E25-BF51-4CD50EF45B72}" srcOrd="0" destOrd="0" presId="urn:microsoft.com/office/officeart/2008/layout/LinedList"/>
    <dgm:cxn modelId="{5BEAAD7C-E071-425C-8168-1FB9E64BAF84}" type="presParOf" srcId="{A600F372-6968-49F9-AA92-7499E71D536D}" destId="{0219CAE8-4661-449A-A0CE-69A4DF8A0118}" srcOrd="0" destOrd="0" presId="urn:microsoft.com/office/officeart/2008/layout/LinedList"/>
    <dgm:cxn modelId="{CF69F636-DA85-4845-9D4A-47F4212CAEF0}" type="presParOf" srcId="{A600F372-6968-49F9-AA92-7499E71D536D}" destId="{5A2BB7DF-A0CE-4747-ADB4-F877DB4A33CE}" srcOrd="1" destOrd="0" presId="urn:microsoft.com/office/officeart/2008/layout/LinedList"/>
    <dgm:cxn modelId="{F9E561DC-3A91-48B8-A9D6-3F79B8F29B66}" type="presParOf" srcId="{5A2BB7DF-A0CE-4747-ADB4-F877DB4A33CE}" destId="{F0D5FE31-0B84-4700-92DD-4B20219979B5}" srcOrd="0" destOrd="0" presId="urn:microsoft.com/office/officeart/2008/layout/LinedList"/>
    <dgm:cxn modelId="{2C86CAF9-BA3C-480E-9EB0-45DAC72DF161}" type="presParOf" srcId="{5A2BB7DF-A0CE-4747-ADB4-F877DB4A33CE}" destId="{8F33C2F9-199C-490D-9807-55632B82A83D}" srcOrd="1" destOrd="0" presId="urn:microsoft.com/office/officeart/2008/layout/LinedList"/>
    <dgm:cxn modelId="{47B7BBDC-2847-4598-8DD9-4E4347906D9D}" type="presParOf" srcId="{A600F372-6968-49F9-AA92-7499E71D536D}" destId="{D816161A-977B-4196-BF19-0324D98C1FE2}" srcOrd="2" destOrd="0" presId="urn:microsoft.com/office/officeart/2008/layout/LinedList"/>
    <dgm:cxn modelId="{8F1ECBB0-7DC7-42FD-991D-AB239B37B4CE}" type="presParOf" srcId="{A600F372-6968-49F9-AA92-7499E71D536D}" destId="{CFC6E338-3C03-4CBA-99BC-0B644DEBBAF3}" srcOrd="3" destOrd="0" presId="urn:microsoft.com/office/officeart/2008/layout/LinedList"/>
    <dgm:cxn modelId="{A1098734-9167-4EA3-B558-642F274071C3}" type="presParOf" srcId="{CFC6E338-3C03-4CBA-99BC-0B644DEBBAF3}" destId="{0AD05034-22F0-45AF-A59E-FA10FDCE96CB}" srcOrd="0" destOrd="0" presId="urn:microsoft.com/office/officeart/2008/layout/LinedList"/>
    <dgm:cxn modelId="{60974CA9-FC8B-436A-BA46-7B242870E60B}" type="presParOf" srcId="{CFC6E338-3C03-4CBA-99BC-0B644DEBBAF3}" destId="{0BE18C52-CDC8-41B4-B299-7FF761E3425A}" srcOrd="1" destOrd="0" presId="urn:microsoft.com/office/officeart/2008/layout/LinedList"/>
    <dgm:cxn modelId="{DEDFB2F5-5D10-4590-946E-344CCF67AB6A}" type="presParOf" srcId="{A600F372-6968-49F9-AA92-7499E71D536D}" destId="{61C48249-A0B0-478A-8042-5F6563C39EBA}" srcOrd="4" destOrd="0" presId="urn:microsoft.com/office/officeart/2008/layout/LinedList"/>
    <dgm:cxn modelId="{6DA98DFF-8F08-4255-BAD2-DAB4DD6C410E}" type="presParOf" srcId="{A600F372-6968-49F9-AA92-7499E71D536D}" destId="{50999764-4E81-4358-B535-37697B6F450D}" srcOrd="5" destOrd="0" presId="urn:microsoft.com/office/officeart/2008/layout/LinedList"/>
    <dgm:cxn modelId="{FCB952F7-6BE7-4654-9381-9F0B7F7F15FC}" type="presParOf" srcId="{50999764-4E81-4358-B535-37697B6F450D}" destId="{0671C674-F881-42DD-B87A-55069D689E43}" srcOrd="0" destOrd="0" presId="urn:microsoft.com/office/officeart/2008/layout/LinedList"/>
    <dgm:cxn modelId="{FC69EBCF-21A6-4905-9F70-4B63F677EFAB}" type="presParOf" srcId="{50999764-4E81-4358-B535-37697B6F450D}" destId="{B7B30899-6D3A-4987-B925-97740500475C}" srcOrd="1" destOrd="0" presId="urn:microsoft.com/office/officeart/2008/layout/LinedList"/>
    <dgm:cxn modelId="{993F9C5E-2DCF-43AF-B691-7B5D86CBD1BF}" type="presParOf" srcId="{A600F372-6968-49F9-AA92-7499E71D536D}" destId="{B143079C-9479-4DD0-83EA-80FD3EA174DE}" srcOrd="6" destOrd="0" presId="urn:microsoft.com/office/officeart/2008/layout/LinedList"/>
    <dgm:cxn modelId="{DAC65BEC-E7B5-4690-B094-7377AEA8FD2B}" type="presParOf" srcId="{A600F372-6968-49F9-AA92-7499E71D536D}" destId="{6C991B78-1C13-46F5-94E4-5636A505458D}" srcOrd="7" destOrd="0" presId="urn:microsoft.com/office/officeart/2008/layout/LinedList"/>
    <dgm:cxn modelId="{226298AC-A001-4014-A7BF-CBEB536FA8A8}" type="presParOf" srcId="{6C991B78-1C13-46F5-94E4-5636A505458D}" destId="{8632E5B9-C3FA-4E25-BF51-4CD50EF45B72}" srcOrd="0" destOrd="0" presId="urn:microsoft.com/office/officeart/2008/layout/LinedList"/>
    <dgm:cxn modelId="{8022009B-26B5-4F1B-954B-399AB843BD32}" type="presParOf" srcId="{6C991B78-1C13-46F5-94E4-5636A505458D}" destId="{574AE848-A354-4DEF-802A-8E811A1D724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86F66BF-B693-4041-BE34-6F86C92FDAC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9A40BA4-09BA-49F4-B03A-894F6C59FDF3}">
      <dgm:prSet/>
      <dgm:spPr/>
      <dgm:t>
        <a:bodyPr/>
        <a:lstStyle/>
        <a:p>
          <a:r>
            <a:rPr lang="cs-CZ"/>
            <a:t>Vznikají ztrátou, úrazem, nerozvinutím (vrozená porucha), nebo také dochází k jejich snížení při alkoholismu, toxikomanii nebo demenci.</a:t>
          </a:r>
          <a:endParaRPr lang="en-US"/>
        </a:p>
      </dgm:t>
    </dgm:pt>
    <dgm:pt modelId="{997459FA-1739-45D5-A4FE-EA158880398B}" type="parTrans" cxnId="{C810B404-5BCE-4D89-99CB-4426076B72A7}">
      <dgm:prSet/>
      <dgm:spPr/>
      <dgm:t>
        <a:bodyPr/>
        <a:lstStyle/>
        <a:p>
          <a:endParaRPr lang="en-US"/>
        </a:p>
      </dgm:t>
    </dgm:pt>
    <dgm:pt modelId="{D36D5454-6481-4583-B194-888F77B4A883}" type="sibTrans" cxnId="{C810B404-5BCE-4D89-99CB-4426076B72A7}">
      <dgm:prSet/>
      <dgm:spPr/>
      <dgm:t>
        <a:bodyPr/>
        <a:lstStyle/>
        <a:p>
          <a:endParaRPr lang="en-US"/>
        </a:p>
      </dgm:t>
    </dgm:pt>
    <dgm:pt modelId="{0CD08EE3-15CA-430C-A0E6-91198258FA0D}">
      <dgm:prSet/>
      <dgm:spPr/>
      <dgm:t>
        <a:bodyPr/>
        <a:lstStyle/>
        <a:p>
          <a:r>
            <a:rPr lang="cs-CZ" b="1"/>
            <a:t>Porucha sociálních emocí </a:t>
          </a:r>
          <a:r>
            <a:rPr lang="cs-CZ"/>
            <a:t>– jedinec není schopen navázat vztah či citový kontakt. Emoční otupělost.</a:t>
          </a:r>
          <a:endParaRPr lang="en-US"/>
        </a:p>
      </dgm:t>
    </dgm:pt>
    <dgm:pt modelId="{1DEE9467-3A39-4E79-B2E9-AADE07289465}" type="parTrans" cxnId="{3DAEDA40-FFC6-4A52-A057-B86E0EB9A34E}">
      <dgm:prSet/>
      <dgm:spPr/>
      <dgm:t>
        <a:bodyPr/>
        <a:lstStyle/>
        <a:p>
          <a:endParaRPr lang="en-US"/>
        </a:p>
      </dgm:t>
    </dgm:pt>
    <dgm:pt modelId="{487DC75F-66B7-4601-9D65-262C6D653A25}" type="sibTrans" cxnId="{3DAEDA40-FFC6-4A52-A057-B86E0EB9A34E}">
      <dgm:prSet/>
      <dgm:spPr/>
      <dgm:t>
        <a:bodyPr/>
        <a:lstStyle/>
        <a:p>
          <a:endParaRPr lang="en-US"/>
        </a:p>
      </dgm:t>
    </dgm:pt>
    <dgm:pt modelId="{D96CF73E-46B0-4972-94DC-70AC91D8618E}">
      <dgm:prSet/>
      <dgm:spPr/>
      <dgm:t>
        <a:bodyPr/>
        <a:lstStyle/>
        <a:p>
          <a:r>
            <a:rPr lang="cs-CZ" b="1"/>
            <a:t>Porucha morálních emocí </a:t>
          </a:r>
          <a:r>
            <a:rPr lang="cs-CZ"/>
            <a:t>– bezcitnost, bezohlednost.</a:t>
          </a:r>
          <a:endParaRPr lang="en-US"/>
        </a:p>
      </dgm:t>
    </dgm:pt>
    <dgm:pt modelId="{429E52FF-6B80-445A-B7EB-82E68F21E7DC}" type="parTrans" cxnId="{3F31854C-274B-45C6-8A73-D14EE5F11A87}">
      <dgm:prSet/>
      <dgm:spPr/>
      <dgm:t>
        <a:bodyPr/>
        <a:lstStyle/>
        <a:p>
          <a:endParaRPr lang="en-US"/>
        </a:p>
      </dgm:t>
    </dgm:pt>
    <dgm:pt modelId="{EB5A1CCA-0C22-4AE9-99BA-8425FE1B7F3C}" type="sibTrans" cxnId="{3F31854C-274B-45C6-8A73-D14EE5F11A87}">
      <dgm:prSet/>
      <dgm:spPr/>
      <dgm:t>
        <a:bodyPr/>
        <a:lstStyle/>
        <a:p>
          <a:endParaRPr lang="en-US"/>
        </a:p>
      </dgm:t>
    </dgm:pt>
    <dgm:pt modelId="{EF1A2E10-4BF9-4579-8F20-EBBB948FDE37}">
      <dgm:prSet/>
      <dgm:spPr/>
      <dgm:t>
        <a:bodyPr/>
        <a:lstStyle/>
        <a:p>
          <a:r>
            <a:rPr lang="cs-CZ" b="1"/>
            <a:t>Anetická osobnost </a:t>
          </a:r>
          <a:r>
            <a:rPr lang="cs-CZ"/>
            <a:t>– nedostatek soucitu, pochopení a vřelosti. </a:t>
          </a:r>
          <a:endParaRPr lang="en-US"/>
        </a:p>
      </dgm:t>
    </dgm:pt>
    <dgm:pt modelId="{0DA64C24-51D1-4486-97E9-EC23C9F5F281}" type="parTrans" cxnId="{B8EFEAE1-516A-4745-98C6-7505BB2AF72D}">
      <dgm:prSet/>
      <dgm:spPr/>
      <dgm:t>
        <a:bodyPr/>
        <a:lstStyle/>
        <a:p>
          <a:endParaRPr lang="en-US"/>
        </a:p>
      </dgm:t>
    </dgm:pt>
    <dgm:pt modelId="{9A05CAD8-9F5B-4823-BEDE-88A6A605EDC7}" type="sibTrans" cxnId="{B8EFEAE1-516A-4745-98C6-7505BB2AF72D}">
      <dgm:prSet/>
      <dgm:spPr/>
      <dgm:t>
        <a:bodyPr/>
        <a:lstStyle/>
        <a:p>
          <a:endParaRPr lang="en-US"/>
        </a:p>
      </dgm:t>
    </dgm:pt>
    <dgm:pt modelId="{72A66A70-DED4-4173-9187-8EF141B381E1}" type="pres">
      <dgm:prSet presAssocID="{586F66BF-B693-4041-BE34-6F86C92FDACE}" presName="vert0" presStyleCnt="0">
        <dgm:presLayoutVars>
          <dgm:dir/>
          <dgm:animOne val="branch"/>
          <dgm:animLvl val="lvl"/>
        </dgm:presLayoutVars>
      </dgm:prSet>
      <dgm:spPr/>
    </dgm:pt>
    <dgm:pt modelId="{B2E7DC65-4DB1-44C8-BF42-4BF777322BAA}" type="pres">
      <dgm:prSet presAssocID="{E9A40BA4-09BA-49F4-B03A-894F6C59FDF3}" presName="thickLine" presStyleLbl="alignNode1" presStyleIdx="0" presStyleCnt="4"/>
      <dgm:spPr/>
    </dgm:pt>
    <dgm:pt modelId="{D770FE33-A143-497F-869D-919F05468CF2}" type="pres">
      <dgm:prSet presAssocID="{E9A40BA4-09BA-49F4-B03A-894F6C59FDF3}" presName="horz1" presStyleCnt="0"/>
      <dgm:spPr/>
    </dgm:pt>
    <dgm:pt modelId="{A8DBB940-B045-4E26-BDFA-281870F1F18D}" type="pres">
      <dgm:prSet presAssocID="{E9A40BA4-09BA-49F4-B03A-894F6C59FDF3}" presName="tx1" presStyleLbl="revTx" presStyleIdx="0" presStyleCnt="4"/>
      <dgm:spPr/>
    </dgm:pt>
    <dgm:pt modelId="{2CD1275F-F45B-41D2-82E5-503A542EB603}" type="pres">
      <dgm:prSet presAssocID="{E9A40BA4-09BA-49F4-B03A-894F6C59FDF3}" presName="vert1" presStyleCnt="0"/>
      <dgm:spPr/>
    </dgm:pt>
    <dgm:pt modelId="{9A18DDA6-49B1-4CE4-A8C2-D4C9B643140C}" type="pres">
      <dgm:prSet presAssocID="{0CD08EE3-15CA-430C-A0E6-91198258FA0D}" presName="thickLine" presStyleLbl="alignNode1" presStyleIdx="1" presStyleCnt="4"/>
      <dgm:spPr/>
    </dgm:pt>
    <dgm:pt modelId="{E54762A6-9085-4AA8-8586-228882BF1295}" type="pres">
      <dgm:prSet presAssocID="{0CD08EE3-15CA-430C-A0E6-91198258FA0D}" presName="horz1" presStyleCnt="0"/>
      <dgm:spPr/>
    </dgm:pt>
    <dgm:pt modelId="{3B36B144-46B8-455E-8B93-8943275566B2}" type="pres">
      <dgm:prSet presAssocID="{0CD08EE3-15CA-430C-A0E6-91198258FA0D}" presName="tx1" presStyleLbl="revTx" presStyleIdx="1" presStyleCnt="4"/>
      <dgm:spPr/>
    </dgm:pt>
    <dgm:pt modelId="{3B9FD3C7-3787-4A4E-8D86-A1742D74F6B1}" type="pres">
      <dgm:prSet presAssocID="{0CD08EE3-15CA-430C-A0E6-91198258FA0D}" presName="vert1" presStyleCnt="0"/>
      <dgm:spPr/>
    </dgm:pt>
    <dgm:pt modelId="{B6A86D38-BCE1-4D76-AAAC-DCC138548E08}" type="pres">
      <dgm:prSet presAssocID="{D96CF73E-46B0-4972-94DC-70AC91D8618E}" presName="thickLine" presStyleLbl="alignNode1" presStyleIdx="2" presStyleCnt="4"/>
      <dgm:spPr/>
    </dgm:pt>
    <dgm:pt modelId="{38B64302-5D38-416E-A465-543D0D177133}" type="pres">
      <dgm:prSet presAssocID="{D96CF73E-46B0-4972-94DC-70AC91D8618E}" presName="horz1" presStyleCnt="0"/>
      <dgm:spPr/>
    </dgm:pt>
    <dgm:pt modelId="{40712A86-52E6-40D9-AE6C-FAC6BF3E3872}" type="pres">
      <dgm:prSet presAssocID="{D96CF73E-46B0-4972-94DC-70AC91D8618E}" presName="tx1" presStyleLbl="revTx" presStyleIdx="2" presStyleCnt="4"/>
      <dgm:spPr/>
    </dgm:pt>
    <dgm:pt modelId="{41FBD470-2AAE-4714-BD79-73EE8424050E}" type="pres">
      <dgm:prSet presAssocID="{D96CF73E-46B0-4972-94DC-70AC91D8618E}" presName="vert1" presStyleCnt="0"/>
      <dgm:spPr/>
    </dgm:pt>
    <dgm:pt modelId="{3A59B466-39C3-4E6C-8A81-4FC569770B55}" type="pres">
      <dgm:prSet presAssocID="{EF1A2E10-4BF9-4579-8F20-EBBB948FDE37}" presName="thickLine" presStyleLbl="alignNode1" presStyleIdx="3" presStyleCnt="4"/>
      <dgm:spPr/>
    </dgm:pt>
    <dgm:pt modelId="{668AD84F-EB4B-42CE-85F4-1B3D99E685CC}" type="pres">
      <dgm:prSet presAssocID="{EF1A2E10-4BF9-4579-8F20-EBBB948FDE37}" presName="horz1" presStyleCnt="0"/>
      <dgm:spPr/>
    </dgm:pt>
    <dgm:pt modelId="{12549CA0-FF27-4D1E-B05D-0C02E064C674}" type="pres">
      <dgm:prSet presAssocID="{EF1A2E10-4BF9-4579-8F20-EBBB948FDE37}" presName="tx1" presStyleLbl="revTx" presStyleIdx="3" presStyleCnt="4"/>
      <dgm:spPr/>
    </dgm:pt>
    <dgm:pt modelId="{C49CF2DE-9030-43FB-A0DD-BE8B9F8F2CE1}" type="pres">
      <dgm:prSet presAssocID="{EF1A2E10-4BF9-4579-8F20-EBBB948FDE37}" presName="vert1" presStyleCnt="0"/>
      <dgm:spPr/>
    </dgm:pt>
  </dgm:ptLst>
  <dgm:cxnLst>
    <dgm:cxn modelId="{C810B404-5BCE-4D89-99CB-4426076B72A7}" srcId="{586F66BF-B693-4041-BE34-6F86C92FDACE}" destId="{E9A40BA4-09BA-49F4-B03A-894F6C59FDF3}" srcOrd="0" destOrd="0" parTransId="{997459FA-1739-45D5-A4FE-EA158880398B}" sibTransId="{D36D5454-6481-4583-B194-888F77B4A883}"/>
    <dgm:cxn modelId="{AE67EB32-FEB1-44F6-BC43-05E0BA5913AD}" type="presOf" srcId="{586F66BF-B693-4041-BE34-6F86C92FDACE}" destId="{72A66A70-DED4-4173-9187-8EF141B381E1}" srcOrd="0" destOrd="0" presId="urn:microsoft.com/office/officeart/2008/layout/LinedList"/>
    <dgm:cxn modelId="{3DAEDA40-FFC6-4A52-A057-B86E0EB9A34E}" srcId="{586F66BF-B693-4041-BE34-6F86C92FDACE}" destId="{0CD08EE3-15CA-430C-A0E6-91198258FA0D}" srcOrd="1" destOrd="0" parTransId="{1DEE9467-3A39-4E79-B2E9-AADE07289465}" sibTransId="{487DC75F-66B7-4601-9D65-262C6D653A25}"/>
    <dgm:cxn modelId="{65EC4F64-8105-44FC-9749-E0CEC640EAAB}" type="presOf" srcId="{0CD08EE3-15CA-430C-A0E6-91198258FA0D}" destId="{3B36B144-46B8-455E-8B93-8943275566B2}" srcOrd="0" destOrd="0" presId="urn:microsoft.com/office/officeart/2008/layout/LinedList"/>
    <dgm:cxn modelId="{D5DF8865-E1C1-49F1-95C6-06F63B058529}" type="presOf" srcId="{E9A40BA4-09BA-49F4-B03A-894F6C59FDF3}" destId="{A8DBB940-B045-4E26-BDFA-281870F1F18D}" srcOrd="0" destOrd="0" presId="urn:microsoft.com/office/officeart/2008/layout/LinedList"/>
    <dgm:cxn modelId="{3F31854C-274B-45C6-8A73-D14EE5F11A87}" srcId="{586F66BF-B693-4041-BE34-6F86C92FDACE}" destId="{D96CF73E-46B0-4972-94DC-70AC91D8618E}" srcOrd="2" destOrd="0" parTransId="{429E52FF-6B80-445A-B7EB-82E68F21E7DC}" sibTransId="{EB5A1CCA-0C22-4AE9-99BA-8425FE1B7F3C}"/>
    <dgm:cxn modelId="{DC96D273-E6E4-4A32-B1A7-E0CA349BF361}" type="presOf" srcId="{EF1A2E10-4BF9-4579-8F20-EBBB948FDE37}" destId="{12549CA0-FF27-4D1E-B05D-0C02E064C674}" srcOrd="0" destOrd="0" presId="urn:microsoft.com/office/officeart/2008/layout/LinedList"/>
    <dgm:cxn modelId="{6266A693-3B1F-4717-95A0-757593969918}" type="presOf" srcId="{D96CF73E-46B0-4972-94DC-70AC91D8618E}" destId="{40712A86-52E6-40D9-AE6C-FAC6BF3E3872}" srcOrd="0" destOrd="0" presId="urn:microsoft.com/office/officeart/2008/layout/LinedList"/>
    <dgm:cxn modelId="{B8EFEAE1-516A-4745-98C6-7505BB2AF72D}" srcId="{586F66BF-B693-4041-BE34-6F86C92FDACE}" destId="{EF1A2E10-4BF9-4579-8F20-EBBB948FDE37}" srcOrd="3" destOrd="0" parTransId="{0DA64C24-51D1-4486-97E9-EC23C9F5F281}" sibTransId="{9A05CAD8-9F5B-4823-BEDE-88A6A605EDC7}"/>
    <dgm:cxn modelId="{5DD54222-7C5E-4D32-AC32-52CE62A6D38B}" type="presParOf" srcId="{72A66A70-DED4-4173-9187-8EF141B381E1}" destId="{B2E7DC65-4DB1-44C8-BF42-4BF777322BAA}" srcOrd="0" destOrd="0" presId="urn:microsoft.com/office/officeart/2008/layout/LinedList"/>
    <dgm:cxn modelId="{CA9E2683-4283-48A3-9244-C08C3C39B0D2}" type="presParOf" srcId="{72A66A70-DED4-4173-9187-8EF141B381E1}" destId="{D770FE33-A143-497F-869D-919F05468CF2}" srcOrd="1" destOrd="0" presId="urn:microsoft.com/office/officeart/2008/layout/LinedList"/>
    <dgm:cxn modelId="{FCDCFA31-D98D-432A-BA4A-8E2BD11D2831}" type="presParOf" srcId="{D770FE33-A143-497F-869D-919F05468CF2}" destId="{A8DBB940-B045-4E26-BDFA-281870F1F18D}" srcOrd="0" destOrd="0" presId="urn:microsoft.com/office/officeart/2008/layout/LinedList"/>
    <dgm:cxn modelId="{835EDE65-E9CC-4838-83CE-B59D7DFBD142}" type="presParOf" srcId="{D770FE33-A143-497F-869D-919F05468CF2}" destId="{2CD1275F-F45B-41D2-82E5-503A542EB603}" srcOrd="1" destOrd="0" presId="urn:microsoft.com/office/officeart/2008/layout/LinedList"/>
    <dgm:cxn modelId="{3463A61A-C1B7-4114-9D6B-F0D2F4305A20}" type="presParOf" srcId="{72A66A70-DED4-4173-9187-8EF141B381E1}" destId="{9A18DDA6-49B1-4CE4-A8C2-D4C9B643140C}" srcOrd="2" destOrd="0" presId="urn:microsoft.com/office/officeart/2008/layout/LinedList"/>
    <dgm:cxn modelId="{2EE0EF3D-6729-47B6-A1E3-7F939E918018}" type="presParOf" srcId="{72A66A70-DED4-4173-9187-8EF141B381E1}" destId="{E54762A6-9085-4AA8-8586-228882BF1295}" srcOrd="3" destOrd="0" presId="urn:microsoft.com/office/officeart/2008/layout/LinedList"/>
    <dgm:cxn modelId="{684BECE2-DBDD-4E11-B5AD-49353366B1C9}" type="presParOf" srcId="{E54762A6-9085-4AA8-8586-228882BF1295}" destId="{3B36B144-46B8-455E-8B93-8943275566B2}" srcOrd="0" destOrd="0" presId="urn:microsoft.com/office/officeart/2008/layout/LinedList"/>
    <dgm:cxn modelId="{ADBB893C-1FE0-401A-8D00-E1D18F9A40C3}" type="presParOf" srcId="{E54762A6-9085-4AA8-8586-228882BF1295}" destId="{3B9FD3C7-3787-4A4E-8D86-A1742D74F6B1}" srcOrd="1" destOrd="0" presId="urn:microsoft.com/office/officeart/2008/layout/LinedList"/>
    <dgm:cxn modelId="{65C8E7C5-4214-4A84-AB35-260013437C30}" type="presParOf" srcId="{72A66A70-DED4-4173-9187-8EF141B381E1}" destId="{B6A86D38-BCE1-4D76-AAAC-DCC138548E08}" srcOrd="4" destOrd="0" presId="urn:microsoft.com/office/officeart/2008/layout/LinedList"/>
    <dgm:cxn modelId="{64EBBA67-4DB8-422F-947C-47661F30ED0D}" type="presParOf" srcId="{72A66A70-DED4-4173-9187-8EF141B381E1}" destId="{38B64302-5D38-416E-A465-543D0D177133}" srcOrd="5" destOrd="0" presId="urn:microsoft.com/office/officeart/2008/layout/LinedList"/>
    <dgm:cxn modelId="{BCF0376C-DA4C-488D-8586-B2AF29026FE4}" type="presParOf" srcId="{38B64302-5D38-416E-A465-543D0D177133}" destId="{40712A86-52E6-40D9-AE6C-FAC6BF3E3872}" srcOrd="0" destOrd="0" presId="urn:microsoft.com/office/officeart/2008/layout/LinedList"/>
    <dgm:cxn modelId="{9868B4FD-7184-477A-BF2E-CE9982FB0636}" type="presParOf" srcId="{38B64302-5D38-416E-A465-543D0D177133}" destId="{41FBD470-2AAE-4714-BD79-73EE8424050E}" srcOrd="1" destOrd="0" presId="urn:microsoft.com/office/officeart/2008/layout/LinedList"/>
    <dgm:cxn modelId="{3F6D2C40-2122-4E04-9257-08436268343B}" type="presParOf" srcId="{72A66A70-DED4-4173-9187-8EF141B381E1}" destId="{3A59B466-39C3-4E6C-8A81-4FC569770B55}" srcOrd="6" destOrd="0" presId="urn:microsoft.com/office/officeart/2008/layout/LinedList"/>
    <dgm:cxn modelId="{81448E8E-C575-4EF1-B79D-0F0B96DA77DD}" type="presParOf" srcId="{72A66A70-DED4-4173-9187-8EF141B381E1}" destId="{668AD84F-EB4B-42CE-85F4-1B3D99E685CC}" srcOrd="7" destOrd="0" presId="urn:microsoft.com/office/officeart/2008/layout/LinedList"/>
    <dgm:cxn modelId="{4FD3430D-0371-485B-80BD-7D7F61DB56A1}" type="presParOf" srcId="{668AD84F-EB4B-42CE-85F4-1B3D99E685CC}" destId="{12549CA0-FF27-4D1E-B05D-0C02E064C674}" srcOrd="0" destOrd="0" presId="urn:microsoft.com/office/officeart/2008/layout/LinedList"/>
    <dgm:cxn modelId="{87E452EB-829A-4B59-8A55-ED75C196257A}" type="presParOf" srcId="{668AD84F-EB4B-42CE-85F4-1B3D99E685CC}" destId="{C49CF2DE-9030-43FB-A0DD-BE8B9F8F2CE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CF1008-08A2-469F-8CBC-34195611B5CF}">
      <dsp:nvSpPr>
        <dsp:cNvPr id="0" name=""/>
        <dsp:cNvSpPr/>
      </dsp:nvSpPr>
      <dsp:spPr>
        <a:xfrm>
          <a:off x="0" y="408765"/>
          <a:ext cx="6900512" cy="1474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556" tIns="541528" rIns="535556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600" kern="1200" dirty="0"/>
            <a:t>vnímání, představivost, myšlení, paměť, </a:t>
          </a:r>
          <a:r>
            <a:rPr lang="cs-CZ" sz="2600" b="0" kern="1200" dirty="0"/>
            <a:t>učení, pozornost</a:t>
          </a:r>
          <a:r>
            <a:rPr lang="cs-CZ" sz="2600" kern="1200" dirty="0"/>
            <a:t>, fantazie</a:t>
          </a:r>
        </a:p>
      </dsp:txBody>
      <dsp:txXfrm>
        <a:off x="0" y="408765"/>
        <a:ext cx="6900512" cy="1474200"/>
      </dsp:txXfrm>
    </dsp:sp>
    <dsp:sp modelId="{BF117DF9-C075-47C0-8EEA-57613832AD5B}">
      <dsp:nvSpPr>
        <dsp:cNvPr id="0" name=""/>
        <dsp:cNvSpPr/>
      </dsp:nvSpPr>
      <dsp:spPr>
        <a:xfrm>
          <a:off x="345025" y="25005"/>
          <a:ext cx="4830358" cy="7675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1" kern="1200"/>
            <a:t>PROCESY</a:t>
          </a:r>
          <a:endParaRPr lang="en-US" sz="2600" kern="1200"/>
        </a:p>
      </dsp:txBody>
      <dsp:txXfrm>
        <a:off x="382492" y="62472"/>
        <a:ext cx="4755424" cy="692586"/>
      </dsp:txXfrm>
    </dsp:sp>
    <dsp:sp modelId="{D5F06081-4544-4964-9FA1-C4CB298C8266}">
      <dsp:nvSpPr>
        <dsp:cNvPr id="0" name=""/>
        <dsp:cNvSpPr/>
      </dsp:nvSpPr>
      <dsp:spPr>
        <a:xfrm>
          <a:off x="0" y="2407125"/>
          <a:ext cx="6900512" cy="1105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556" tIns="541528" rIns="535556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600" b="1" kern="1200" dirty="0"/>
            <a:t>emoce - nálady, afekty, vášně</a:t>
          </a:r>
        </a:p>
      </dsp:txBody>
      <dsp:txXfrm>
        <a:off x="0" y="2407125"/>
        <a:ext cx="6900512" cy="1105650"/>
      </dsp:txXfrm>
    </dsp:sp>
    <dsp:sp modelId="{334E8460-B2B6-4B29-956D-42E41DD062D5}">
      <dsp:nvSpPr>
        <dsp:cNvPr id="0" name=""/>
        <dsp:cNvSpPr/>
      </dsp:nvSpPr>
      <dsp:spPr>
        <a:xfrm>
          <a:off x="345025" y="2023365"/>
          <a:ext cx="4830358" cy="76752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1" kern="1200"/>
            <a:t>STAVY</a:t>
          </a:r>
          <a:endParaRPr lang="en-US" sz="2600" kern="1200"/>
        </a:p>
      </dsp:txBody>
      <dsp:txXfrm>
        <a:off x="382492" y="2060832"/>
        <a:ext cx="4755424" cy="692586"/>
      </dsp:txXfrm>
    </dsp:sp>
    <dsp:sp modelId="{0032F232-75F7-453F-B888-A1928649E403}">
      <dsp:nvSpPr>
        <dsp:cNvPr id="0" name=""/>
        <dsp:cNvSpPr/>
      </dsp:nvSpPr>
      <dsp:spPr>
        <a:xfrm>
          <a:off x="0" y="4036935"/>
          <a:ext cx="6900512" cy="1474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556" tIns="541528" rIns="535556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600" kern="1200" dirty="0"/>
            <a:t>temperament, charakter, schopnosti, motivy, postoje, volní vlastnosti</a:t>
          </a:r>
        </a:p>
      </dsp:txBody>
      <dsp:txXfrm>
        <a:off x="0" y="4036935"/>
        <a:ext cx="6900512" cy="1474200"/>
      </dsp:txXfrm>
    </dsp:sp>
    <dsp:sp modelId="{0D11256B-23CF-416A-8BF5-49F122BE7E24}">
      <dsp:nvSpPr>
        <dsp:cNvPr id="0" name=""/>
        <dsp:cNvSpPr/>
      </dsp:nvSpPr>
      <dsp:spPr>
        <a:xfrm>
          <a:off x="345025" y="3653175"/>
          <a:ext cx="4830358" cy="76752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1" kern="1200"/>
            <a:t>VLASTNOSTI</a:t>
          </a:r>
          <a:endParaRPr lang="en-US" sz="2600" kern="1200"/>
        </a:p>
      </dsp:txBody>
      <dsp:txXfrm>
        <a:off x="382492" y="3690642"/>
        <a:ext cx="4755424" cy="692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52A6CE-0F38-44D1-AE02-515BF856D32A}">
      <dsp:nvSpPr>
        <dsp:cNvPr id="0" name=""/>
        <dsp:cNvSpPr/>
      </dsp:nvSpPr>
      <dsp:spPr>
        <a:xfrm>
          <a:off x="0" y="825148"/>
          <a:ext cx="10116765" cy="152335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90C128-A563-468C-8172-A1B950823ECF}">
      <dsp:nvSpPr>
        <dsp:cNvPr id="0" name=""/>
        <dsp:cNvSpPr/>
      </dsp:nvSpPr>
      <dsp:spPr>
        <a:xfrm>
          <a:off x="460813" y="1167902"/>
          <a:ext cx="837843" cy="83784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B1EE33-DE9A-4DB0-A960-EA3369C3E9C5}">
      <dsp:nvSpPr>
        <dsp:cNvPr id="0" name=""/>
        <dsp:cNvSpPr/>
      </dsp:nvSpPr>
      <dsp:spPr>
        <a:xfrm>
          <a:off x="1759471" y="825148"/>
          <a:ext cx="8357294" cy="1523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221" tIns="161221" rIns="161221" bIns="1612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/>
            <a:t>Pozornost</a:t>
          </a:r>
          <a:r>
            <a:rPr lang="cs-CZ" sz="2500" kern="1200"/>
            <a:t> – pozitivní emoce obvykle rozšiřují rozsah pozornosti a negativní naopak zužují a zpomalují přesun pozornosti (z jednoho podnětu na druhý).</a:t>
          </a:r>
          <a:endParaRPr lang="en-US" sz="2500" kern="1200"/>
        </a:p>
      </dsp:txBody>
      <dsp:txXfrm>
        <a:off x="1759471" y="825148"/>
        <a:ext cx="8357294" cy="1523351"/>
      </dsp:txXfrm>
    </dsp:sp>
    <dsp:sp modelId="{EFCD28A3-2F02-4418-B5B9-87D526ED06A9}">
      <dsp:nvSpPr>
        <dsp:cNvPr id="0" name=""/>
        <dsp:cNvSpPr/>
      </dsp:nvSpPr>
      <dsp:spPr>
        <a:xfrm>
          <a:off x="0" y="2729338"/>
          <a:ext cx="10116765" cy="152335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B8B6B1-15A1-4AEE-9882-B15B64C1A25E}">
      <dsp:nvSpPr>
        <dsp:cNvPr id="0" name=""/>
        <dsp:cNvSpPr/>
      </dsp:nvSpPr>
      <dsp:spPr>
        <a:xfrm>
          <a:off x="460813" y="3072092"/>
          <a:ext cx="837843" cy="83784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EEB838-D282-4494-A0CA-E8B142C136B6}">
      <dsp:nvSpPr>
        <dsp:cNvPr id="0" name=""/>
        <dsp:cNvSpPr/>
      </dsp:nvSpPr>
      <dsp:spPr>
        <a:xfrm>
          <a:off x="1759471" y="2729338"/>
          <a:ext cx="8357294" cy="1523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221" tIns="161221" rIns="161221" bIns="1612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/>
            <a:t>Paměť </a:t>
          </a:r>
          <a:r>
            <a:rPr lang="cs-CZ" sz="2500" kern="1200"/>
            <a:t>– emoce pomáhají kódovat nové stopy, ale mohou snížit schopnost vybavit si existující informace.</a:t>
          </a:r>
          <a:endParaRPr lang="en-US" sz="2500" kern="1200"/>
        </a:p>
      </dsp:txBody>
      <dsp:txXfrm>
        <a:off x="1759471" y="2729338"/>
        <a:ext cx="8357294" cy="15233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45296C-BF4F-4101-9A7B-FFA81E750B00}">
      <dsp:nvSpPr>
        <dsp:cNvPr id="0" name=""/>
        <dsp:cNvSpPr/>
      </dsp:nvSpPr>
      <dsp:spPr>
        <a:xfrm>
          <a:off x="0" y="531"/>
          <a:ext cx="10515600" cy="12432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45AC94-6BCC-453A-89E2-6C3755D2C49B}">
      <dsp:nvSpPr>
        <dsp:cNvPr id="0" name=""/>
        <dsp:cNvSpPr/>
      </dsp:nvSpPr>
      <dsp:spPr>
        <a:xfrm>
          <a:off x="376092" y="280269"/>
          <a:ext cx="683804" cy="6838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E312DE-4EE4-46D0-9F1E-652B4D3C0144}">
      <dsp:nvSpPr>
        <dsp:cNvPr id="0" name=""/>
        <dsp:cNvSpPr/>
      </dsp:nvSpPr>
      <dsp:spPr>
        <a:xfrm>
          <a:off x="1435988" y="531"/>
          <a:ext cx="9079611" cy="1243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81" tIns="131581" rIns="131581" bIns="13158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Je intenzivní, krátce trvající emoce, průběh může být bouřlivý.</a:t>
          </a:r>
          <a:endParaRPr lang="en-US" sz="2500" kern="1200"/>
        </a:p>
      </dsp:txBody>
      <dsp:txXfrm>
        <a:off x="1435988" y="531"/>
        <a:ext cx="9079611" cy="1243280"/>
      </dsp:txXfrm>
    </dsp:sp>
    <dsp:sp modelId="{8C97B69D-4C2F-4F69-B17F-9EB0CF326D73}">
      <dsp:nvSpPr>
        <dsp:cNvPr id="0" name=""/>
        <dsp:cNvSpPr/>
      </dsp:nvSpPr>
      <dsp:spPr>
        <a:xfrm>
          <a:off x="0" y="1554631"/>
          <a:ext cx="10515600" cy="12432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3E86FA-37EF-4A1E-9675-A9269F6A8474}">
      <dsp:nvSpPr>
        <dsp:cNvPr id="0" name=""/>
        <dsp:cNvSpPr/>
      </dsp:nvSpPr>
      <dsp:spPr>
        <a:xfrm>
          <a:off x="376092" y="1834369"/>
          <a:ext cx="683804" cy="6838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2558AC-DC48-4DDA-8A84-C89C56081C6D}">
      <dsp:nvSpPr>
        <dsp:cNvPr id="0" name=""/>
        <dsp:cNvSpPr/>
      </dsp:nvSpPr>
      <dsp:spPr>
        <a:xfrm>
          <a:off x="1435988" y="1554631"/>
          <a:ext cx="9079611" cy="1243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81" tIns="131581" rIns="131581" bIns="13158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Podnětem afektu může být pocit ohrožení, ale i nečekané splnění touhy.</a:t>
          </a:r>
          <a:endParaRPr lang="en-US" sz="2500" kern="1200"/>
        </a:p>
      </dsp:txBody>
      <dsp:txXfrm>
        <a:off x="1435988" y="1554631"/>
        <a:ext cx="9079611" cy="1243280"/>
      </dsp:txXfrm>
    </dsp:sp>
    <dsp:sp modelId="{AFBE5B87-F523-4022-8122-088711E6E051}">
      <dsp:nvSpPr>
        <dsp:cNvPr id="0" name=""/>
        <dsp:cNvSpPr/>
      </dsp:nvSpPr>
      <dsp:spPr>
        <a:xfrm>
          <a:off x="0" y="3108732"/>
          <a:ext cx="10515600" cy="12432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131B9A-3F43-4ED8-B0F4-9825C3ED18FF}">
      <dsp:nvSpPr>
        <dsp:cNvPr id="0" name=""/>
        <dsp:cNvSpPr/>
      </dsp:nvSpPr>
      <dsp:spPr>
        <a:xfrm>
          <a:off x="376092" y="3388470"/>
          <a:ext cx="683804" cy="6838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A2E896-8C5F-4A39-8BA4-CB7AC5FF2388}">
      <dsp:nvSpPr>
        <dsp:cNvPr id="0" name=""/>
        <dsp:cNvSpPr/>
      </dsp:nvSpPr>
      <dsp:spPr>
        <a:xfrm>
          <a:off x="1435988" y="3108732"/>
          <a:ext cx="9079611" cy="1243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81" tIns="131581" rIns="131581" bIns="13158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Rozkoš, vztek, zuřivost apod.</a:t>
          </a:r>
          <a:endParaRPr lang="en-US" sz="2500" kern="1200"/>
        </a:p>
      </dsp:txBody>
      <dsp:txXfrm>
        <a:off x="1435988" y="3108732"/>
        <a:ext cx="9079611" cy="12432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21605-852F-4E57-AE28-698AD93937A8}">
      <dsp:nvSpPr>
        <dsp:cNvPr id="0" name=""/>
        <dsp:cNvSpPr/>
      </dsp:nvSpPr>
      <dsp:spPr>
        <a:xfrm>
          <a:off x="0" y="707288"/>
          <a:ext cx="10515600" cy="130576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3C16F9-EED0-4EEC-BC27-7314F17811F1}">
      <dsp:nvSpPr>
        <dsp:cNvPr id="0" name=""/>
        <dsp:cNvSpPr/>
      </dsp:nvSpPr>
      <dsp:spPr>
        <a:xfrm>
          <a:off x="394993" y="1001085"/>
          <a:ext cx="718169" cy="71816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5FA94F-687A-4C3A-9067-36A78F54B6B8}">
      <dsp:nvSpPr>
        <dsp:cNvPr id="0" name=""/>
        <dsp:cNvSpPr/>
      </dsp:nvSpPr>
      <dsp:spPr>
        <a:xfrm>
          <a:off x="1508156" y="707288"/>
          <a:ext cx="9007443" cy="1305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93" tIns="138193" rIns="138193" bIns="13819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Méně intenzivní, obvykle nemusí docházet k plnému uvědomění si podnětu.</a:t>
          </a:r>
          <a:endParaRPr lang="en-US" sz="2500" kern="1200"/>
        </a:p>
      </dsp:txBody>
      <dsp:txXfrm>
        <a:off x="1508156" y="707288"/>
        <a:ext cx="9007443" cy="1305763"/>
      </dsp:txXfrm>
    </dsp:sp>
    <dsp:sp modelId="{0CB8025E-0FFD-4264-87B9-5AF91AE3AAA9}">
      <dsp:nvSpPr>
        <dsp:cNvPr id="0" name=""/>
        <dsp:cNvSpPr/>
      </dsp:nvSpPr>
      <dsp:spPr>
        <a:xfrm>
          <a:off x="0" y="2339492"/>
          <a:ext cx="10515600" cy="130576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81D0A3-B1F2-44E6-8A2B-0A764802F6B7}">
      <dsp:nvSpPr>
        <dsp:cNvPr id="0" name=""/>
        <dsp:cNvSpPr/>
      </dsp:nvSpPr>
      <dsp:spPr>
        <a:xfrm>
          <a:off x="394993" y="2633289"/>
          <a:ext cx="718169" cy="71816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F44ED9-160B-484F-9EA7-81DB172D7B48}">
      <dsp:nvSpPr>
        <dsp:cNvPr id="0" name=""/>
        <dsp:cNvSpPr/>
      </dsp:nvSpPr>
      <dsp:spPr>
        <a:xfrm>
          <a:off x="1508156" y="2339492"/>
          <a:ext cx="9007443" cy="13057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93" tIns="138193" rIns="138193" bIns="138193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Všeobecně jsou vyvolávány subjektivně vnímanou i hodnocenou situací.</a:t>
          </a:r>
          <a:endParaRPr lang="en-US" sz="2500" kern="1200"/>
        </a:p>
      </dsp:txBody>
      <dsp:txXfrm>
        <a:off x="1508156" y="2339492"/>
        <a:ext cx="9007443" cy="13057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19CAE8-4661-449A-A0CE-69A4DF8A0118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D5FE31-0B84-4700-92DD-4B20219979B5}">
      <dsp:nvSpPr>
        <dsp:cNvPr id="0" name=""/>
        <dsp:cNvSpPr/>
      </dsp:nvSpPr>
      <dsp:spPr>
        <a:xfrm>
          <a:off x="0" y="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1" kern="1200" dirty="0" err="1"/>
            <a:t>Patický</a:t>
          </a:r>
          <a:r>
            <a:rPr lang="cs-CZ" sz="3400" b="1" kern="1200" dirty="0"/>
            <a:t> afekt </a:t>
          </a:r>
          <a:r>
            <a:rPr lang="cs-CZ" sz="3400" kern="1200" dirty="0"/>
            <a:t>– neobyčejná síla afektu. Je možný zákal vědomí. </a:t>
          </a:r>
          <a:endParaRPr lang="en-US" sz="3400" kern="1200" dirty="0"/>
        </a:p>
      </dsp:txBody>
      <dsp:txXfrm>
        <a:off x="0" y="0"/>
        <a:ext cx="6900512" cy="1384035"/>
      </dsp:txXfrm>
    </dsp:sp>
    <dsp:sp modelId="{D816161A-977B-4196-BF19-0324D98C1FE2}">
      <dsp:nvSpPr>
        <dsp:cNvPr id="0" name=""/>
        <dsp:cNvSpPr/>
      </dsp:nvSpPr>
      <dsp:spPr>
        <a:xfrm>
          <a:off x="0" y="1384035"/>
          <a:ext cx="6900512" cy="0"/>
        </a:xfrm>
        <a:prstGeom prst="lin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D05034-22F0-45AF-A59E-FA10FDCE96CB}">
      <dsp:nvSpPr>
        <dsp:cNvPr id="0" name=""/>
        <dsp:cNvSpPr/>
      </dsp:nvSpPr>
      <dsp:spPr>
        <a:xfrm>
          <a:off x="0" y="138403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1" kern="1200" dirty="0" err="1"/>
            <a:t>Patická</a:t>
          </a:r>
          <a:r>
            <a:rPr lang="cs-CZ" sz="3400" b="1" kern="1200" dirty="0"/>
            <a:t> afektivní dráždivost</a:t>
          </a:r>
          <a:r>
            <a:rPr lang="cs-CZ" sz="3400" kern="1200" dirty="0"/>
            <a:t> – sklon k nadměrně silným afektům. </a:t>
          </a:r>
          <a:endParaRPr lang="en-US" sz="3400" kern="1200" dirty="0"/>
        </a:p>
      </dsp:txBody>
      <dsp:txXfrm>
        <a:off x="0" y="1384035"/>
        <a:ext cx="6900512" cy="1384035"/>
      </dsp:txXfrm>
    </dsp:sp>
    <dsp:sp modelId="{61C48249-A0B0-478A-8042-5F6563C39EBA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71C674-F881-42DD-B87A-55069D689E43}">
      <dsp:nvSpPr>
        <dsp:cNvPr id="0" name=""/>
        <dsp:cNvSpPr/>
      </dsp:nvSpPr>
      <dsp:spPr>
        <a:xfrm>
          <a:off x="0" y="276807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1" kern="1200" dirty="0"/>
            <a:t>Emoční inkontinence </a:t>
          </a:r>
          <a:r>
            <a:rPr lang="cs-CZ" sz="3400" kern="1200" dirty="0"/>
            <a:t>– reakce pláče nebo smíchu na neemotivní podněty.</a:t>
          </a:r>
          <a:endParaRPr lang="en-US" sz="3400" kern="1200" dirty="0"/>
        </a:p>
      </dsp:txBody>
      <dsp:txXfrm>
        <a:off x="0" y="2768070"/>
        <a:ext cx="6900512" cy="1384035"/>
      </dsp:txXfrm>
    </dsp:sp>
    <dsp:sp modelId="{B143079C-9479-4DD0-83EA-80FD3EA174DE}">
      <dsp:nvSpPr>
        <dsp:cNvPr id="0" name=""/>
        <dsp:cNvSpPr/>
      </dsp:nvSpPr>
      <dsp:spPr>
        <a:xfrm>
          <a:off x="0" y="4152105"/>
          <a:ext cx="6900512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2E5B9-C3FA-4E25-BF51-4CD50EF45B72}">
      <dsp:nvSpPr>
        <dsp:cNvPr id="0" name=""/>
        <dsp:cNvSpPr/>
      </dsp:nvSpPr>
      <dsp:spPr>
        <a:xfrm>
          <a:off x="0" y="415210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1" kern="1200"/>
            <a:t>Fobie</a:t>
          </a:r>
          <a:r>
            <a:rPr lang="cs-CZ" sz="3400" kern="1200"/>
            <a:t> – vtíravá emoce strachu, popsáno asi 200 druhů.</a:t>
          </a:r>
          <a:endParaRPr lang="en-US" sz="3400" kern="1200"/>
        </a:p>
      </dsp:txBody>
      <dsp:txXfrm>
        <a:off x="0" y="4152105"/>
        <a:ext cx="6900512" cy="138403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7DC65-4DB1-44C8-BF42-4BF777322BAA}">
      <dsp:nvSpPr>
        <dsp:cNvPr id="0" name=""/>
        <dsp:cNvSpPr/>
      </dsp:nvSpPr>
      <dsp:spPr>
        <a:xfrm>
          <a:off x="0" y="0"/>
          <a:ext cx="1011676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DBB940-B045-4E26-BDFA-281870F1F18D}">
      <dsp:nvSpPr>
        <dsp:cNvPr id="0" name=""/>
        <dsp:cNvSpPr/>
      </dsp:nvSpPr>
      <dsp:spPr>
        <a:xfrm>
          <a:off x="0" y="0"/>
          <a:ext cx="10116765" cy="12694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Vznikají ztrátou, úrazem, nerozvinutím (vrozená porucha), nebo také dochází k jejich snížení při alkoholismu, toxikomanii nebo demenci.</a:t>
          </a:r>
          <a:endParaRPr lang="en-US" sz="2800" kern="1200"/>
        </a:p>
      </dsp:txBody>
      <dsp:txXfrm>
        <a:off x="0" y="0"/>
        <a:ext cx="10116765" cy="1269459"/>
      </dsp:txXfrm>
    </dsp:sp>
    <dsp:sp modelId="{9A18DDA6-49B1-4CE4-A8C2-D4C9B643140C}">
      <dsp:nvSpPr>
        <dsp:cNvPr id="0" name=""/>
        <dsp:cNvSpPr/>
      </dsp:nvSpPr>
      <dsp:spPr>
        <a:xfrm>
          <a:off x="0" y="1269459"/>
          <a:ext cx="1011676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36B144-46B8-455E-8B93-8943275566B2}">
      <dsp:nvSpPr>
        <dsp:cNvPr id="0" name=""/>
        <dsp:cNvSpPr/>
      </dsp:nvSpPr>
      <dsp:spPr>
        <a:xfrm>
          <a:off x="0" y="1269459"/>
          <a:ext cx="10116765" cy="12694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/>
            <a:t>Porucha sociálních emocí </a:t>
          </a:r>
          <a:r>
            <a:rPr lang="cs-CZ" sz="2800" kern="1200"/>
            <a:t>– jedinec není schopen navázat vztah či citový kontakt. Emoční otupělost.</a:t>
          </a:r>
          <a:endParaRPr lang="en-US" sz="2800" kern="1200"/>
        </a:p>
      </dsp:txBody>
      <dsp:txXfrm>
        <a:off x="0" y="1269459"/>
        <a:ext cx="10116765" cy="1269459"/>
      </dsp:txXfrm>
    </dsp:sp>
    <dsp:sp modelId="{B6A86D38-BCE1-4D76-AAAC-DCC138548E08}">
      <dsp:nvSpPr>
        <dsp:cNvPr id="0" name=""/>
        <dsp:cNvSpPr/>
      </dsp:nvSpPr>
      <dsp:spPr>
        <a:xfrm>
          <a:off x="0" y="2538919"/>
          <a:ext cx="1011676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712A86-52E6-40D9-AE6C-FAC6BF3E3872}">
      <dsp:nvSpPr>
        <dsp:cNvPr id="0" name=""/>
        <dsp:cNvSpPr/>
      </dsp:nvSpPr>
      <dsp:spPr>
        <a:xfrm>
          <a:off x="0" y="2538919"/>
          <a:ext cx="10116765" cy="12694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/>
            <a:t>Porucha morálních emocí </a:t>
          </a:r>
          <a:r>
            <a:rPr lang="cs-CZ" sz="2800" kern="1200"/>
            <a:t>– bezcitnost, bezohlednost.</a:t>
          </a:r>
          <a:endParaRPr lang="en-US" sz="2800" kern="1200"/>
        </a:p>
      </dsp:txBody>
      <dsp:txXfrm>
        <a:off x="0" y="2538919"/>
        <a:ext cx="10116765" cy="1269459"/>
      </dsp:txXfrm>
    </dsp:sp>
    <dsp:sp modelId="{3A59B466-39C3-4E6C-8A81-4FC569770B55}">
      <dsp:nvSpPr>
        <dsp:cNvPr id="0" name=""/>
        <dsp:cNvSpPr/>
      </dsp:nvSpPr>
      <dsp:spPr>
        <a:xfrm>
          <a:off x="0" y="3808379"/>
          <a:ext cx="1011676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549CA0-FF27-4D1E-B05D-0C02E064C674}">
      <dsp:nvSpPr>
        <dsp:cNvPr id="0" name=""/>
        <dsp:cNvSpPr/>
      </dsp:nvSpPr>
      <dsp:spPr>
        <a:xfrm>
          <a:off x="0" y="3808379"/>
          <a:ext cx="10116765" cy="12694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/>
            <a:t>Anetická osobnost </a:t>
          </a:r>
          <a:r>
            <a:rPr lang="cs-CZ" sz="2800" kern="1200"/>
            <a:t>– nedostatek soucitu, pochopení a vřelosti. </a:t>
          </a:r>
          <a:endParaRPr lang="en-US" sz="2800" kern="1200"/>
        </a:p>
      </dsp:txBody>
      <dsp:txXfrm>
        <a:off x="0" y="3808379"/>
        <a:ext cx="10116765" cy="12694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860C4-F4E8-46FC-BCED-AF295F96A877}" type="datetimeFigureOut">
              <a:rPr lang="cs-CZ" smtClean="0"/>
              <a:t>05.11.2023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961DA-1947-466B-92AC-23BA7A7BA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809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>
            <a:extLst>
              <a:ext uri="{FF2B5EF4-FFF2-40B4-BE49-F238E27FC236}">
                <a16:creationId xmlns:a16="http://schemas.microsoft.com/office/drawing/2014/main" id="{C34ADBBB-DF3D-47A0-B483-CCD76C7F9BC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Zástupný symbol pro poznámky 2">
            <a:extLst>
              <a:ext uri="{FF2B5EF4-FFF2-40B4-BE49-F238E27FC236}">
                <a16:creationId xmlns:a16="http://schemas.microsoft.com/office/drawing/2014/main" id="{1757117B-225A-4E38-B562-B8736B11602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altLang="cs-CZ"/>
              <a:t>Z ppt prof. Stuchlíkové</a:t>
            </a:r>
          </a:p>
        </p:txBody>
      </p:sp>
      <p:sp>
        <p:nvSpPr>
          <p:cNvPr id="38916" name="Zástupný symbol pro číslo snímku 3">
            <a:extLst>
              <a:ext uri="{FF2B5EF4-FFF2-40B4-BE49-F238E27FC236}">
                <a16:creationId xmlns:a16="http://schemas.microsoft.com/office/drawing/2014/main" id="{60CF2D9E-3B0A-4612-8596-314F17103C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C615AF0-504D-44FC-9BE9-7CE45043CABE}" type="slidenum">
              <a:rPr lang="cs-CZ" altLang="cs-CZ"/>
              <a:pPr>
                <a:spcBef>
                  <a:spcPct val="0"/>
                </a:spcBef>
              </a:pPr>
              <a:t>10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E0F5D2-E60F-4240-8730-C81A3A58A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1014" y="365126"/>
            <a:ext cx="10116766" cy="646551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14AAE0"/>
                </a:solidFill>
              </a:defRPr>
            </a:lvl1pPr>
          </a:lstStyle>
          <a:p>
            <a:r>
              <a:rPr lang="cs-CZ" dirty="0"/>
              <a:t>Název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34DE3B-F17C-41E0-B68B-A3421995B1B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21014" y="1011676"/>
            <a:ext cx="10116766" cy="5077839"/>
          </a:xfrm>
        </p:spPr>
        <p:txBody>
          <a:bodyPr>
            <a:noAutofit/>
          </a:bodyPr>
          <a:lstStyle>
            <a:lvl1pPr marL="360363" indent="-360363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rgbClr val="14AAE0"/>
                </a:solidFill>
              </a:defRPr>
            </a:lvl1pPr>
            <a:lvl2pPr marL="895350" indent="-534988">
              <a:buFont typeface="Wingdings" panose="05000000000000000000" pitchFamily="2" charset="2"/>
              <a:buChar char="Ø"/>
              <a:defRPr>
                <a:solidFill>
                  <a:schemeClr val="accent2"/>
                </a:solidFill>
              </a:defRPr>
            </a:lvl2pPr>
          </a:lstStyle>
          <a:p>
            <a:pPr lvl="0"/>
            <a:r>
              <a:rPr lang="cs-CZ" dirty="0"/>
              <a:t>První úroveň textu v seznamu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99161D-FE8E-4237-8748-280A29DCD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Vyšší odborná škola České unie sportu s.r.o.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912520-3974-485A-B44E-1A959BD28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3077" y="6356349"/>
            <a:ext cx="634506" cy="365125"/>
          </a:xfrm>
        </p:spPr>
        <p:txBody>
          <a:bodyPr/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fld id="{1C382322-DC42-488A-832D-C71D8D5BD1B8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BD9321F-89B7-4CF8-A4E9-3451FC5D35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3"/>
          <a:stretch/>
        </p:blipFill>
        <p:spPr>
          <a:xfrm>
            <a:off x="10695114" y="0"/>
            <a:ext cx="14968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815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DF82AAD-B2B2-4197-99A5-AC024C7A9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D3ADE-5DBE-4ECE-B901-015EB2A1F9ED}" type="datetimeFigureOut">
              <a:rPr lang="cs-CZ" smtClean="0"/>
              <a:t>05.11.2023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795410D-9448-4057-B2BC-1155AD1E8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C3B7B6B-68BA-4C82-AA04-B50CDBF9A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2322-DC42-488A-832D-C71D8D5BD1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001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:a16="http://schemas.microsoft.com/office/drawing/2014/main" id="{CC64A0D9-C88D-4BFD-99C4-047AAB2124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" t="91462" r="12181" b="-1"/>
          <a:stretch/>
        </p:blipFill>
        <p:spPr>
          <a:xfrm>
            <a:off x="6489" y="6274935"/>
            <a:ext cx="10688625" cy="585536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7793E466-AAD0-4C40-93A9-A2CD1F16CC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8051" y="365125"/>
            <a:ext cx="10068339" cy="720001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00B0F0"/>
                </a:solidFill>
              </a:defRPr>
            </a:lvl1pPr>
          </a:lstStyle>
          <a:p>
            <a:r>
              <a:rPr lang="cs-CZ" dirty="0"/>
              <a:t>Obsah</a:t>
            </a:r>
          </a:p>
        </p:txBody>
      </p:sp>
      <p:sp>
        <p:nvSpPr>
          <p:cNvPr id="7" name="Zástupný symbol obrázku 6">
            <a:extLst>
              <a:ext uri="{FF2B5EF4-FFF2-40B4-BE49-F238E27FC236}">
                <a16:creationId xmlns:a16="http://schemas.microsoft.com/office/drawing/2014/main" id="{36BAB30B-FD95-427E-AE1B-3C305AA7C85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21153" y="2752683"/>
            <a:ext cx="720000" cy="720000"/>
          </a:xfrm>
        </p:spPr>
        <p:txBody>
          <a:bodyPr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cs-CZ" dirty="0"/>
          </a:p>
        </p:txBody>
      </p:sp>
      <p:sp>
        <p:nvSpPr>
          <p:cNvPr id="9" name="Zástupný objekt grafu 8">
            <a:extLst>
              <a:ext uri="{FF2B5EF4-FFF2-40B4-BE49-F238E27FC236}">
                <a16:creationId xmlns:a16="http://schemas.microsoft.com/office/drawing/2014/main" id="{C3014CD4-D41E-4F53-AAD9-AE9DF30D7426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4607478" y="2752683"/>
            <a:ext cx="720000" cy="720000"/>
          </a:xfrm>
        </p:spPr>
        <p:txBody>
          <a:bodyPr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cs-CZ" dirty="0"/>
          </a:p>
        </p:txBody>
      </p:sp>
      <p:sp>
        <p:nvSpPr>
          <p:cNvPr id="11" name="Zástupný symbol pro tabulku 10">
            <a:extLst>
              <a:ext uri="{FF2B5EF4-FFF2-40B4-BE49-F238E27FC236}">
                <a16:creationId xmlns:a16="http://schemas.microsoft.com/office/drawing/2014/main" id="{3C3511DB-71AD-48A6-8214-A3C56BC30736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5374323" y="2752683"/>
            <a:ext cx="720000" cy="720000"/>
          </a:xfrm>
        </p:spPr>
        <p:txBody>
          <a:bodyPr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5D7870C2-0780-4141-BB48-A758F586B5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3"/>
          <a:stretch/>
        </p:blipFill>
        <p:spPr>
          <a:xfrm>
            <a:off x="10695114" y="0"/>
            <a:ext cx="14968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248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02DCD30B-43EC-49BF-BDF6-33058F88D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Vyšší odborná škola České unie sportu s.r.o.</a:t>
            </a:r>
            <a:endParaRPr lang="cs-CZ" dirty="0"/>
          </a:p>
        </p:txBody>
      </p:sp>
      <p:sp>
        <p:nvSpPr>
          <p:cNvPr id="9" name="Zástupný symbol pro číslo snímku 5">
            <a:extLst>
              <a:ext uri="{FF2B5EF4-FFF2-40B4-BE49-F238E27FC236}">
                <a16:creationId xmlns:a16="http://schemas.microsoft.com/office/drawing/2014/main" id="{2340C68E-1787-45EA-989E-28BD8D3CB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3077" y="6356349"/>
            <a:ext cx="634506" cy="365125"/>
          </a:xfrm>
        </p:spPr>
        <p:txBody>
          <a:bodyPr/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fld id="{1C382322-DC42-488A-832D-C71D8D5BD1B8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507818B-12EE-42F1-AD83-61F2C3FE89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3"/>
          <a:stretch/>
        </p:blipFill>
        <p:spPr>
          <a:xfrm>
            <a:off x="10695114" y="0"/>
            <a:ext cx="14968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617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děkování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:a16="http://schemas.microsoft.com/office/drawing/2014/main" id="{CC64A0D9-C88D-4BFD-99C4-047AAB2124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" t="91462" r="12181" b="-1"/>
          <a:stretch/>
        </p:blipFill>
        <p:spPr>
          <a:xfrm>
            <a:off x="6489" y="6274935"/>
            <a:ext cx="10688625" cy="585536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5D7870C2-0780-4141-BB48-A758F586B5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3"/>
          <a:stretch/>
        </p:blipFill>
        <p:spPr>
          <a:xfrm>
            <a:off x="10695114" y="0"/>
            <a:ext cx="1496886" cy="6858000"/>
          </a:xfrm>
          <a:prstGeom prst="rect">
            <a:avLst/>
          </a:prstGeom>
        </p:spPr>
      </p:pic>
      <p:sp>
        <p:nvSpPr>
          <p:cNvPr id="8" name="Nadpis 1">
            <a:extLst>
              <a:ext uri="{FF2B5EF4-FFF2-40B4-BE49-F238E27FC236}">
                <a16:creationId xmlns:a16="http://schemas.microsoft.com/office/drawing/2014/main" id="{71BB0C1C-9931-4F0C-AAEE-00702D555424}"/>
              </a:ext>
            </a:extLst>
          </p:cNvPr>
          <p:cNvSpPr txBox="1">
            <a:spLocks/>
          </p:cNvSpPr>
          <p:nvPr userDrawn="1"/>
        </p:nvSpPr>
        <p:spPr>
          <a:xfrm>
            <a:off x="370789" y="1297715"/>
            <a:ext cx="10065297" cy="7795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400" b="1" dirty="0">
                <a:solidFill>
                  <a:schemeClr val="accent2"/>
                </a:solidFill>
              </a:rPr>
              <a:t>Děkuji za pozornost</a:t>
            </a:r>
          </a:p>
        </p:txBody>
      </p:sp>
      <p:sp>
        <p:nvSpPr>
          <p:cNvPr id="10" name="Veselý obličej 9">
            <a:extLst>
              <a:ext uri="{FF2B5EF4-FFF2-40B4-BE49-F238E27FC236}">
                <a16:creationId xmlns:a16="http://schemas.microsoft.com/office/drawing/2014/main" id="{94401020-E9AF-44B4-A939-9B75EE2DF1A4}"/>
              </a:ext>
            </a:extLst>
          </p:cNvPr>
          <p:cNvSpPr>
            <a:spLocks noChangeAspect="1"/>
          </p:cNvSpPr>
          <p:nvPr userDrawn="1"/>
        </p:nvSpPr>
        <p:spPr>
          <a:xfrm>
            <a:off x="4020907" y="2840360"/>
            <a:ext cx="2332759" cy="2209982"/>
          </a:xfrm>
          <a:prstGeom prst="smileyFace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92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50000" decel="5000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000"/>
                            </p:stCondLst>
                            <p:childTnLst>
                              <p:par>
                                <p:cTn id="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děkování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:a16="http://schemas.microsoft.com/office/drawing/2014/main" id="{CC64A0D9-C88D-4BFD-99C4-047AAB2124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" t="91462" r="12181" b="-1"/>
          <a:stretch/>
        </p:blipFill>
        <p:spPr>
          <a:xfrm>
            <a:off x="6489" y="6274935"/>
            <a:ext cx="10688625" cy="585536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5D7870C2-0780-4141-BB48-A758F586B5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3"/>
          <a:stretch/>
        </p:blipFill>
        <p:spPr>
          <a:xfrm>
            <a:off x="10695114" y="0"/>
            <a:ext cx="1496886" cy="6858000"/>
          </a:xfrm>
          <a:prstGeom prst="rect">
            <a:avLst/>
          </a:prstGeom>
        </p:spPr>
      </p:pic>
      <p:sp>
        <p:nvSpPr>
          <p:cNvPr id="8" name="Nadpis 1">
            <a:extLst>
              <a:ext uri="{FF2B5EF4-FFF2-40B4-BE49-F238E27FC236}">
                <a16:creationId xmlns:a16="http://schemas.microsoft.com/office/drawing/2014/main" id="{71BB0C1C-9931-4F0C-AAEE-00702D555424}"/>
              </a:ext>
            </a:extLst>
          </p:cNvPr>
          <p:cNvSpPr txBox="1">
            <a:spLocks/>
          </p:cNvSpPr>
          <p:nvPr userDrawn="1"/>
        </p:nvSpPr>
        <p:spPr>
          <a:xfrm>
            <a:off x="370789" y="1297715"/>
            <a:ext cx="10065297" cy="7795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400" b="1" dirty="0">
                <a:solidFill>
                  <a:schemeClr val="accent2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27533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stávka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:a16="http://schemas.microsoft.com/office/drawing/2014/main" id="{CC64A0D9-C88D-4BFD-99C4-047AAB2124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" t="91462" r="12181" b="-1"/>
          <a:stretch/>
        </p:blipFill>
        <p:spPr>
          <a:xfrm>
            <a:off x="6489" y="6274935"/>
            <a:ext cx="10688625" cy="585536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5D7870C2-0780-4141-BB48-A758F586B5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3"/>
          <a:stretch/>
        </p:blipFill>
        <p:spPr>
          <a:xfrm>
            <a:off x="10695114" y="0"/>
            <a:ext cx="1496886" cy="6858000"/>
          </a:xfrm>
          <a:prstGeom prst="rect">
            <a:avLst/>
          </a:prstGeom>
        </p:spPr>
      </p:pic>
      <p:pic>
        <p:nvPicPr>
          <p:cNvPr id="5" name="Obrázek 4" descr="coffee-break.jpg">
            <a:extLst>
              <a:ext uri="{FF2B5EF4-FFF2-40B4-BE49-F238E27FC236}">
                <a16:creationId xmlns:a16="http://schemas.microsoft.com/office/drawing/2014/main" id="{F5EF287A-4312-43E8-B9CE-606EE21603C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744186" y="883794"/>
            <a:ext cx="5004791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52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stávka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EB0D61DD-EEC6-4F8F-865C-3D2D3B35FEF0}"/>
              </a:ext>
            </a:extLst>
          </p:cNvPr>
          <p:cNvSpPr>
            <a:spLocks/>
          </p:cNvSpPr>
          <p:nvPr userDrawn="1"/>
        </p:nvSpPr>
        <p:spPr>
          <a:xfrm>
            <a:off x="377951" y="712664"/>
            <a:ext cx="10070593" cy="5127304"/>
          </a:xfrm>
          <a:custGeom>
            <a:avLst/>
            <a:gdLst/>
            <a:ahLst/>
            <a:cxnLst/>
            <a:rect l="l" t="t" r="r" b="b"/>
            <a:pathLst>
              <a:path w="7236459" h="5000625">
                <a:moveTo>
                  <a:pt x="0" y="5000383"/>
                </a:moveTo>
                <a:lnTo>
                  <a:pt x="7236002" y="5000383"/>
                </a:lnTo>
                <a:lnTo>
                  <a:pt x="7236002" y="0"/>
                </a:lnTo>
                <a:lnTo>
                  <a:pt x="0" y="0"/>
                </a:lnTo>
                <a:lnTo>
                  <a:pt x="0" y="5000383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CC64A0D9-C88D-4BFD-99C4-047AAB2124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" t="91462" r="12181" b="-1"/>
          <a:stretch/>
        </p:blipFill>
        <p:spPr>
          <a:xfrm>
            <a:off x="6489" y="6274935"/>
            <a:ext cx="10688625" cy="585536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5D7870C2-0780-4141-BB48-A758F586B5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3"/>
          <a:stretch/>
        </p:blipFill>
        <p:spPr>
          <a:xfrm>
            <a:off x="10695114" y="0"/>
            <a:ext cx="1496886" cy="685800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3931EEBA-5F8A-4AF9-9CB8-E11FA8F758A5}"/>
              </a:ext>
            </a:extLst>
          </p:cNvPr>
          <p:cNvSpPr/>
          <p:nvPr userDrawn="1"/>
        </p:nvSpPr>
        <p:spPr>
          <a:xfrm>
            <a:off x="3788894" y="2721969"/>
            <a:ext cx="38910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800" b="1" spc="-15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Přestávka</a:t>
            </a:r>
            <a:endParaRPr lang="cs-CZ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943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k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:a16="http://schemas.microsoft.com/office/drawing/2014/main" id="{CC64A0D9-C88D-4BFD-99C4-047AAB2124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" t="91462" r="12181" b="-1"/>
          <a:stretch/>
        </p:blipFill>
        <p:spPr>
          <a:xfrm>
            <a:off x="6489" y="6274935"/>
            <a:ext cx="10688625" cy="585536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5D7870C2-0780-4141-BB48-A758F586B5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3"/>
          <a:stretch/>
        </p:blipFill>
        <p:spPr>
          <a:xfrm>
            <a:off x="10695114" y="0"/>
            <a:ext cx="1496886" cy="6858000"/>
          </a:xfrm>
          <a:prstGeom prst="rect">
            <a:avLst/>
          </a:prstGeom>
        </p:spPr>
      </p:pic>
      <p:sp>
        <p:nvSpPr>
          <p:cNvPr id="9" name="object 2">
            <a:extLst>
              <a:ext uri="{FF2B5EF4-FFF2-40B4-BE49-F238E27FC236}">
                <a16:creationId xmlns:a16="http://schemas.microsoft.com/office/drawing/2014/main" id="{4FB8A2FF-323F-41F1-8D65-C796003193D0}"/>
              </a:ext>
            </a:extLst>
          </p:cNvPr>
          <p:cNvSpPr>
            <a:spLocks/>
          </p:cNvSpPr>
          <p:nvPr userDrawn="1"/>
        </p:nvSpPr>
        <p:spPr>
          <a:xfrm>
            <a:off x="377951" y="712664"/>
            <a:ext cx="10070593" cy="5127304"/>
          </a:xfrm>
          <a:custGeom>
            <a:avLst/>
            <a:gdLst/>
            <a:ahLst/>
            <a:cxnLst/>
            <a:rect l="l" t="t" r="r" b="b"/>
            <a:pathLst>
              <a:path w="7236459" h="5000625">
                <a:moveTo>
                  <a:pt x="0" y="5000383"/>
                </a:moveTo>
                <a:lnTo>
                  <a:pt x="7236002" y="5000383"/>
                </a:lnTo>
                <a:lnTo>
                  <a:pt x="7236002" y="0"/>
                </a:lnTo>
                <a:lnTo>
                  <a:pt x="0" y="0"/>
                </a:lnTo>
                <a:lnTo>
                  <a:pt x="0" y="5000383"/>
                </a:lnTo>
                <a:close/>
              </a:path>
            </a:pathLst>
          </a:custGeom>
          <a:solidFill>
            <a:srgbClr val="14AA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C0EDB7A-AC59-4947-ADD1-C7BAF29E3501}"/>
              </a:ext>
            </a:extLst>
          </p:cNvPr>
          <p:cNvSpPr/>
          <p:nvPr userDrawn="1"/>
        </p:nvSpPr>
        <p:spPr>
          <a:xfrm>
            <a:off x="3788894" y="2721969"/>
            <a:ext cx="38910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800" b="1" spc="-15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Diskuse</a:t>
            </a:r>
            <a:endParaRPr lang="cs-CZ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049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F30260-5A00-4738-9AAA-6EF4B0B4D1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5047" y="1663430"/>
            <a:ext cx="10022732" cy="825128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14AAE0"/>
                </a:solidFill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D44B338-1811-4028-8ACB-4AD36CCC0A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7225" y="5749047"/>
            <a:ext cx="3446835" cy="452335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Autor prezentace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148666-F09A-4DB6-B39A-F4BEC79A21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3"/>
          <a:stretch/>
        </p:blipFill>
        <p:spPr>
          <a:xfrm>
            <a:off x="10695114" y="0"/>
            <a:ext cx="1496886" cy="685800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DEA2B0B5-E694-49ED-B93C-104D41A386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" t="91462" r="12181" b="-1"/>
          <a:stretch/>
        </p:blipFill>
        <p:spPr>
          <a:xfrm>
            <a:off x="6489" y="6274935"/>
            <a:ext cx="10688625" cy="58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365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7819C44-073B-43AF-82B4-50666B44D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9EC236D-01B7-4829-834E-3DD13B3D5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4B5E48-9DF6-4A93-976D-954F4257D3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D3ADE-5DBE-4ECE-B901-015EB2A1F9ED}" type="datetimeFigureOut">
              <a:rPr lang="cs-CZ" smtClean="0"/>
              <a:t>05.11.2023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A0D9BC-5562-4B5E-9F06-DC00BFE054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8CF744-1ADF-4783-BAAD-DC00651BA3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82322-DC42-488A-832D-C71D8D5BD1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665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  <p:sldLayoutId id="2147483655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49" r:id="rId9"/>
    <p:sldLayoutId id="2147483656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khHeNBuojI" TargetMode="Externa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B01DA0-72AF-E36E-6411-FE178773B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KVÍZ – OPAKOVÁNÍ UČENÍ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4D9530-0BD8-D53D-AB35-AE2A7562A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i="0" dirty="0">
                <a:solidFill>
                  <a:srgbClr val="343541"/>
                </a:solidFill>
                <a:effectLst/>
                <a:latin typeface="Söhne"/>
              </a:rPr>
              <a:t>3. Co je dyskalkulie? </a:t>
            </a:r>
          </a:p>
          <a:p>
            <a:pPr marL="0" indent="0">
              <a:buNone/>
            </a:pPr>
            <a:r>
              <a:rPr lang="pl-PL" b="1" dirty="0">
                <a:solidFill>
                  <a:srgbClr val="343541"/>
                </a:solidFill>
                <a:latin typeface="Söhne"/>
              </a:rPr>
              <a:t>4. Jmenuj alespoň čtyři specifické poruchy učení.</a:t>
            </a:r>
          </a:p>
          <a:p>
            <a:pPr marL="0" indent="0">
              <a:buNone/>
            </a:pPr>
            <a:r>
              <a:rPr lang="pl-PL" b="1" dirty="0">
                <a:solidFill>
                  <a:srgbClr val="343541"/>
                </a:solidFill>
                <a:latin typeface="Söhne"/>
              </a:rPr>
              <a:t>5. Napiště alespoň tři tipy, jak udržet pozornost na přednáškách.</a:t>
            </a:r>
          </a:p>
          <a:p>
            <a:pPr marL="0" indent="0">
              <a:buNone/>
            </a:pPr>
            <a:endParaRPr lang="pl-PL" b="1" i="0" dirty="0">
              <a:solidFill>
                <a:srgbClr val="343541"/>
              </a:solidFill>
              <a:effectLst/>
              <a:latin typeface="Söhne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1301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>
            <a:extLst>
              <a:ext uri="{FF2B5EF4-FFF2-40B4-BE49-F238E27FC236}">
                <a16:creationId xmlns:a16="http://schemas.microsoft.com/office/drawing/2014/main" id="{DBB51B62-DCB5-49D1-865D-517CC0519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9288" y="476250"/>
            <a:ext cx="8229600" cy="106680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altLang="cs-CZ" b="1" cap="all" dirty="0">
                <a:solidFill>
                  <a:srgbClr val="00B0F0"/>
                </a:solidFill>
              </a:rPr>
              <a:t>Tělesná</a:t>
            </a:r>
            <a:r>
              <a:rPr lang="cs-CZ" altLang="cs-CZ" b="1" cap="all" dirty="0">
                <a:solidFill>
                  <a:srgbClr val="00B050"/>
                </a:solidFill>
              </a:rPr>
              <a:t> </a:t>
            </a:r>
            <a:r>
              <a:rPr lang="cs-CZ" altLang="cs-CZ" b="1" cap="all" dirty="0">
                <a:solidFill>
                  <a:srgbClr val="00B0F0"/>
                </a:solidFill>
              </a:rPr>
              <a:t>reakce</a:t>
            </a:r>
          </a:p>
        </p:txBody>
      </p:sp>
      <p:graphicFrame>
        <p:nvGraphicFramePr>
          <p:cNvPr id="11267" name="Zástupný symbol pro obsah 3">
            <a:extLst>
              <a:ext uri="{FF2B5EF4-FFF2-40B4-BE49-F238E27FC236}">
                <a16:creationId xmlns:a16="http://schemas.microsoft.com/office/drawing/2014/main" id="{B97BC4C8-4109-4572-B676-98EC9E58EE81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1774825" y="1412876"/>
          <a:ext cx="8235950" cy="497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739105" imgH="5273517" progId="Word.Document.8">
                  <p:embed/>
                </p:oleObj>
              </mc:Choice>
              <mc:Fallback>
                <p:oleObj name="Document" r:id="rId3" imgW="8739105" imgH="5273517" progId="Word.Document.8">
                  <p:embed/>
                  <p:pic>
                    <p:nvPicPr>
                      <p:cNvPr id="11267" name="Zástupný symbol pro obsah 3">
                        <a:extLst>
                          <a:ext uri="{FF2B5EF4-FFF2-40B4-BE49-F238E27FC236}">
                            <a16:creationId xmlns:a16="http://schemas.microsoft.com/office/drawing/2014/main" id="{B97BC4C8-4109-4572-B676-98EC9E58EE81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1412876"/>
                        <a:ext cx="8235950" cy="4970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68" name="Picture 6" descr="em">
            <a:extLst>
              <a:ext uri="{FF2B5EF4-FFF2-40B4-BE49-F238E27FC236}">
                <a16:creationId xmlns:a16="http://schemas.microsoft.com/office/drawing/2014/main" id="{59C49946-9D04-4903-81D0-66558E7591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526" y="2279651"/>
            <a:ext cx="3673475" cy="305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C19512-A53E-4434-8821-3095FF2E5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altLang="cs-CZ" b="1" cap="all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Vliv emocí na kognitivní funkce</a:t>
            </a:r>
            <a:endParaRPr lang="cs-CZ" b="1" cap="all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295" name="Zástupný symbol pro obsah 2">
            <a:extLst>
              <a:ext uri="{FF2B5EF4-FFF2-40B4-BE49-F238E27FC236}">
                <a16:creationId xmlns:a16="http://schemas.microsoft.com/office/drawing/2014/main" id="{AD4BE003-C26E-E2DB-A68B-148CB1B76D0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21014" y="1011676"/>
          <a:ext cx="10116766" cy="5077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22" name="Rectangle 13321">
            <a:extLst>
              <a:ext uri="{FF2B5EF4-FFF2-40B4-BE49-F238E27FC236}">
                <a16:creationId xmlns:a16="http://schemas.microsoft.com/office/drawing/2014/main" id="{99F1FFA9-D672-408C-9220-ADEEC6ABD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4" name="Nadpis 1">
            <a:extLst>
              <a:ext uri="{FF2B5EF4-FFF2-40B4-BE49-F238E27FC236}">
                <a16:creationId xmlns:a16="http://schemas.microsoft.com/office/drawing/2014/main" id="{CB64593A-C816-4E8F-BE56-F3AD8B058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3816095" cy="193807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b="1" cap="all"/>
              <a:t>Výrazová složka emocí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0AA5E4-1E52-4105-8678-3F9D94B79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482589"/>
            <a:ext cx="3816096" cy="3694373"/>
          </a:xfrm>
        </p:spPr>
        <p:txBody>
          <a:bodyPr>
            <a:normAutofit/>
          </a:bodyPr>
          <a:lstStyle/>
          <a:p>
            <a:pPr marL="365760" indent="-256032">
              <a:lnSpc>
                <a:spcPct val="103000"/>
              </a:lnSpc>
              <a:spcBef>
                <a:spcPts val="600"/>
              </a:spcBef>
              <a:spcAft>
                <a:spcPts val="0"/>
              </a:spcAft>
              <a:buSzPct val="95000"/>
              <a:buNone/>
              <a:defRPr/>
            </a:pP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Charles Darwin </a:t>
            </a:r>
          </a:p>
          <a:p>
            <a:pPr marL="365760" indent="-256032">
              <a:lnSpc>
                <a:spcPct val="103000"/>
              </a:lnSpc>
              <a:spcBef>
                <a:spcPts val="600"/>
              </a:spcBef>
              <a:spcAft>
                <a:spcPts val="0"/>
              </a:spcAft>
              <a:buSzPct val="95000"/>
              <a:buNone/>
              <a:defRPr/>
            </a:pP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Výraz emocí  u člověka a zvířat, 1872</a:t>
            </a:r>
          </a:p>
          <a:p>
            <a:pPr marL="365760" indent="-256032">
              <a:lnSpc>
                <a:spcPct val="103000"/>
              </a:lnSpc>
              <a:spcBef>
                <a:spcPts val="600"/>
              </a:spcBef>
              <a:spcAft>
                <a:spcPts val="0"/>
              </a:spcAft>
              <a:buSzPct val="95000"/>
              <a:buNone/>
              <a:defRPr/>
            </a:pP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zrod zkoumání výrazů emocí napříč kulturami a u zvířat</a:t>
            </a:r>
          </a:p>
          <a:p>
            <a:pPr marL="365760" indent="-256032">
              <a:lnSpc>
                <a:spcPct val="103000"/>
              </a:lnSpc>
              <a:spcBef>
                <a:spcPts val="600"/>
              </a:spcBef>
              <a:spcAft>
                <a:spcPts val="0"/>
              </a:spcAft>
              <a:buSzPct val="95000"/>
              <a:buNone/>
              <a:defRPr/>
            </a:pPr>
            <a:endParaRPr lang="cs-CZ" alt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>
              <a:lnSpc>
                <a:spcPct val="103000"/>
              </a:lnSpc>
              <a:spcBef>
                <a:spcPts val="600"/>
              </a:spcBef>
              <a:spcAft>
                <a:spcPts val="0"/>
              </a:spcAft>
              <a:buSzPct val="95000"/>
              <a:buNone/>
              <a:defRPr/>
            </a:pP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Emoce jsou vrozené vzorce mimického, gestikulačního, případně zvukového chování. </a:t>
            </a:r>
          </a:p>
          <a:p>
            <a:pPr marL="365760" indent="-256032">
              <a:lnSpc>
                <a:spcPct val="103000"/>
              </a:lnSpc>
              <a:spcBef>
                <a:spcPts val="600"/>
              </a:spcBef>
              <a:spcAft>
                <a:spcPts val="0"/>
              </a:spcAft>
              <a:buSzPct val="95000"/>
              <a:buNone/>
              <a:defRPr/>
            </a:pPr>
            <a:endParaRPr lang="cs-CZ" altLang="cs-CZ" sz="2000" dirty="0">
              <a:cs typeface="Arial" charset="0"/>
            </a:endParaRPr>
          </a:p>
          <a:p>
            <a:pPr marL="109728" indent="0">
              <a:lnSpc>
                <a:spcPct val="103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cs-CZ" sz="2000" dirty="0"/>
          </a:p>
        </p:txBody>
      </p:sp>
      <p:pic>
        <p:nvPicPr>
          <p:cNvPr id="13316" name="Picture 2" descr="Syndrom mrzutého muže a další splašené emoce - Vitalia.cz">
            <a:extLst>
              <a:ext uri="{FF2B5EF4-FFF2-40B4-BE49-F238E27FC236}">
                <a16:creationId xmlns:a16="http://schemas.microsoft.com/office/drawing/2014/main" id="{D54A6137-B086-452B-99F4-086C582B5E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50" r="1" b="4696"/>
          <a:stretch/>
        </p:blipFill>
        <p:spPr bwMode="auto">
          <a:xfrm>
            <a:off x="4904316" y="-4"/>
            <a:ext cx="7287684" cy="3694372"/>
          </a:xfrm>
          <a:custGeom>
            <a:avLst/>
            <a:gdLst/>
            <a:ahLst/>
            <a:cxnLst/>
            <a:rect l="l" t="t" r="r" b="b"/>
            <a:pathLst>
              <a:path w="7287684" h="3694372">
                <a:moveTo>
                  <a:pt x="1047969" y="0"/>
                </a:moveTo>
                <a:lnTo>
                  <a:pt x="7287684" y="0"/>
                </a:lnTo>
                <a:lnTo>
                  <a:pt x="7287684" y="814388"/>
                </a:lnTo>
                <a:lnTo>
                  <a:pt x="7287684" y="3694372"/>
                </a:lnTo>
                <a:lnTo>
                  <a:pt x="471411" y="3694372"/>
                </a:lnTo>
                <a:lnTo>
                  <a:pt x="470992" y="3686621"/>
                </a:lnTo>
                <a:cubicBezTo>
                  <a:pt x="458999" y="3642419"/>
                  <a:pt x="427907" y="3602236"/>
                  <a:pt x="376383" y="3554015"/>
                </a:cubicBezTo>
                <a:cubicBezTo>
                  <a:pt x="315976" y="3500438"/>
                  <a:pt x="255568" y="3454003"/>
                  <a:pt x="170288" y="3407569"/>
                </a:cubicBezTo>
                <a:cubicBezTo>
                  <a:pt x="365723" y="3382565"/>
                  <a:pt x="163181" y="3296841"/>
                  <a:pt x="230695" y="3243263"/>
                </a:cubicBezTo>
                <a:cubicBezTo>
                  <a:pt x="369276" y="3221831"/>
                  <a:pt x="479431" y="3393282"/>
                  <a:pt x="667759" y="3343275"/>
                </a:cubicBezTo>
                <a:cubicBezTo>
                  <a:pt x="440344" y="3196828"/>
                  <a:pt x="184501" y="3150393"/>
                  <a:pt x="17493" y="2953940"/>
                </a:cubicBezTo>
                <a:cubicBezTo>
                  <a:pt x="56580" y="2911078"/>
                  <a:pt x="95667" y="2953940"/>
                  <a:pt x="127647" y="2936081"/>
                </a:cubicBezTo>
                <a:cubicBezTo>
                  <a:pt x="127647" y="2925365"/>
                  <a:pt x="500751" y="2993232"/>
                  <a:pt x="522071" y="2714625"/>
                </a:cubicBezTo>
                <a:cubicBezTo>
                  <a:pt x="529178" y="2714625"/>
                  <a:pt x="536285" y="2714625"/>
                  <a:pt x="543391" y="2703909"/>
                </a:cubicBezTo>
                <a:cubicBezTo>
                  <a:pt x="582478" y="2664619"/>
                  <a:pt x="546945" y="2571750"/>
                  <a:pt x="610905" y="2564606"/>
                </a:cubicBezTo>
                <a:cubicBezTo>
                  <a:pt x="681973" y="2557462"/>
                  <a:pt x="749487" y="2525315"/>
                  <a:pt x="824107" y="2543175"/>
                </a:cubicBezTo>
                <a:cubicBezTo>
                  <a:pt x="880961" y="2557462"/>
                  <a:pt x="941368" y="2575322"/>
                  <a:pt x="1001776" y="2575322"/>
                </a:cubicBezTo>
                <a:cubicBezTo>
                  <a:pt x="1065736" y="2575322"/>
                  <a:pt x="1154570" y="2696766"/>
                  <a:pt x="1193658" y="2536031"/>
                </a:cubicBezTo>
                <a:cubicBezTo>
                  <a:pt x="1193658" y="2528888"/>
                  <a:pt x="1303812" y="2546747"/>
                  <a:pt x="1364219" y="2553891"/>
                </a:cubicBezTo>
                <a:cubicBezTo>
                  <a:pt x="1413966" y="2561035"/>
                  <a:pt x="1474374" y="2593181"/>
                  <a:pt x="1509907" y="2528888"/>
                </a:cubicBezTo>
                <a:cubicBezTo>
                  <a:pt x="1527674" y="2489596"/>
                  <a:pt x="1442393" y="2418159"/>
                  <a:pt x="1367772" y="2411015"/>
                </a:cubicBezTo>
                <a:cubicBezTo>
                  <a:pt x="1300259" y="2403872"/>
                  <a:pt x="1232745" y="2396728"/>
                  <a:pt x="1168784" y="2411015"/>
                </a:cubicBezTo>
                <a:cubicBezTo>
                  <a:pt x="1090610" y="2428875"/>
                  <a:pt x="1047969" y="2400300"/>
                  <a:pt x="1026649" y="2336007"/>
                </a:cubicBezTo>
                <a:cubicBezTo>
                  <a:pt x="1001776" y="2268141"/>
                  <a:pt x="955582" y="2232422"/>
                  <a:pt x="891621" y="2200275"/>
                </a:cubicBezTo>
                <a:cubicBezTo>
                  <a:pt x="735273" y="2121694"/>
                  <a:pt x="586032" y="2028825"/>
                  <a:pt x="415470" y="1982390"/>
                </a:cubicBezTo>
                <a:cubicBezTo>
                  <a:pt x="383490" y="1975246"/>
                  <a:pt x="344403" y="1960959"/>
                  <a:pt x="330189" y="1900238"/>
                </a:cubicBezTo>
                <a:cubicBezTo>
                  <a:pt x="792127" y="1993106"/>
                  <a:pt x="1211424" y="2232422"/>
                  <a:pt x="1687576" y="2218135"/>
                </a:cubicBezTo>
                <a:cubicBezTo>
                  <a:pt x="1559654" y="2143125"/>
                  <a:pt x="1406860" y="2139554"/>
                  <a:pt x="1268278" y="2085975"/>
                </a:cubicBezTo>
                <a:cubicBezTo>
                  <a:pt x="1367772" y="2046685"/>
                  <a:pt x="1460160" y="2089547"/>
                  <a:pt x="1552548" y="2110978"/>
                </a:cubicBezTo>
                <a:cubicBezTo>
                  <a:pt x="1630722" y="2128837"/>
                  <a:pt x="1701789" y="2132410"/>
                  <a:pt x="1708896" y="2021681"/>
                </a:cubicBezTo>
                <a:cubicBezTo>
                  <a:pt x="1708896" y="2010965"/>
                  <a:pt x="1708896" y="2003821"/>
                  <a:pt x="1708896" y="1993106"/>
                </a:cubicBezTo>
                <a:cubicBezTo>
                  <a:pt x="1680469" y="1946672"/>
                  <a:pt x="1641382" y="1925240"/>
                  <a:pt x="1591635" y="1910953"/>
                </a:cubicBezTo>
                <a:cubicBezTo>
                  <a:pt x="1563208" y="1903809"/>
                  <a:pt x="1524121" y="1889522"/>
                  <a:pt x="1524121" y="1857375"/>
                </a:cubicBezTo>
                <a:cubicBezTo>
                  <a:pt x="1527674" y="1735931"/>
                  <a:pt x="1431733" y="1700212"/>
                  <a:pt x="1339346" y="1664493"/>
                </a:cubicBezTo>
                <a:cubicBezTo>
                  <a:pt x="1389093" y="1603772"/>
                  <a:pt x="1431733" y="1646635"/>
                  <a:pt x="1470820" y="1643062"/>
                </a:cubicBezTo>
                <a:cubicBezTo>
                  <a:pt x="1495694" y="1639491"/>
                  <a:pt x="1520567" y="1635919"/>
                  <a:pt x="1520567" y="1603772"/>
                </a:cubicBezTo>
                <a:cubicBezTo>
                  <a:pt x="1520567" y="1578769"/>
                  <a:pt x="1509907" y="1546622"/>
                  <a:pt x="1485034" y="1546622"/>
                </a:cubicBezTo>
                <a:cubicBezTo>
                  <a:pt x="1328686" y="1543050"/>
                  <a:pt x="1239851" y="1371600"/>
                  <a:pt x="1076396" y="1371600"/>
                </a:cubicBezTo>
                <a:cubicBezTo>
                  <a:pt x="976902" y="1371600"/>
                  <a:pt x="1126144" y="1275159"/>
                  <a:pt x="1044416" y="1235869"/>
                </a:cubicBezTo>
                <a:cubicBezTo>
                  <a:pt x="1026649" y="1225153"/>
                  <a:pt x="1094163" y="1210866"/>
                  <a:pt x="1122590" y="1214437"/>
                </a:cubicBezTo>
                <a:cubicBezTo>
                  <a:pt x="1151017" y="1218009"/>
                  <a:pt x="1175891" y="1243013"/>
                  <a:pt x="1211424" y="1225153"/>
                </a:cubicBezTo>
                <a:cubicBezTo>
                  <a:pt x="1229191" y="1160860"/>
                  <a:pt x="1182997" y="1135856"/>
                  <a:pt x="1140357" y="1117997"/>
                </a:cubicBezTo>
                <a:cubicBezTo>
                  <a:pt x="1047969" y="1075135"/>
                  <a:pt x="955582" y="1025129"/>
                  <a:pt x="852534" y="1010841"/>
                </a:cubicBezTo>
                <a:cubicBezTo>
                  <a:pt x="817001" y="1007269"/>
                  <a:pt x="795680" y="989409"/>
                  <a:pt x="799234" y="953690"/>
                </a:cubicBezTo>
                <a:cubicBezTo>
                  <a:pt x="806340" y="907256"/>
                  <a:pt x="841874" y="921544"/>
                  <a:pt x="870301" y="925115"/>
                </a:cubicBezTo>
                <a:cubicBezTo>
                  <a:pt x="888068" y="928688"/>
                  <a:pt x="905835" y="939403"/>
                  <a:pt x="923602" y="914400"/>
                </a:cubicBezTo>
                <a:cubicBezTo>
                  <a:pt x="611794" y="724198"/>
                  <a:pt x="409919" y="684684"/>
                  <a:pt x="132090" y="589415"/>
                </a:cubicBezTo>
                <a:lnTo>
                  <a:pt x="31922" y="552917"/>
                </a:lnTo>
                <a:lnTo>
                  <a:pt x="26859" y="541335"/>
                </a:lnTo>
                <a:cubicBezTo>
                  <a:pt x="20137" y="534929"/>
                  <a:pt x="8953" y="532232"/>
                  <a:pt x="0" y="527681"/>
                </a:cubicBezTo>
                <a:cubicBezTo>
                  <a:pt x="5969" y="516305"/>
                  <a:pt x="7617" y="502963"/>
                  <a:pt x="17905" y="493550"/>
                </a:cubicBezTo>
                <a:cubicBezTo>
                  <a:pt x="23947" y="488022"/>
                  <a:pt x="35344" y="487159"/>
                  <a:pt x="44763" y="486724"/>
                </a:cubicBezTo>
                <a:lnTo>
                  <a:pt x="165722" y="483650"/>
                </a:lnTo>
                <a:lnTo>
                  <a:pt x="193385" y="498723"/>
                </a:lnTo>
                <a:cubicBezTo>
                  <a:pt x="210263" y="511671"/>
                  <a:pt x="227142" y="525066"/>
                  <a:pt x="315976" y="535781"/>
                </a:cubicBezTo>
                <a:cubicBezTo>
                  <a:pt x="401257" y="546497"/>
                  <a:pt x="479431" y="582216"/>
                  <a:pt x="575372" y="525066"/>
                </a:cubicBezTo>
                <a:cubicBezTo>
                  <a:pt x="639332" y="485775"/>
                  <a:pt x="742380" y="528637"/>
                  <a:pt x="820554" y="560785"/>
                </a:cubicBezTo>
                <a:cubicBezTo>
                  <a:pt x="884515" y="589360"/>
                  <a:pt x="948475" y="596503"/>
                  <a:pt x="1033756" y="560785"/>
                </a:cubicBezTo>
                <a:cubicBezTo>
                  <a:pt x="955582" y="539354"/>
                  <a:pt x="895175" y="521494"/>
                  <a:pt x="834767" y="507206"/>
                </a:cubicBezTo>
                <a:cubicBezTo>
                  <a:pt x="785020" y="496491"/>
                  <a:pt x="756593" y="471488"/>
                  <a:pt x="760147" y="417909"/>
                </a:cubicBezTo>
                <a:cubicBezTo>
                  <a:pt x="760147" y="389334"/>
                  <a:pt x="749487" y="350044"/>
                  <a:pt x="785020" y="335757"/>
                </a:cubicBezTo>
                <a:cubicBezTo>
                  <a:pt x="813447" y="321469"/>
                  <a:pt x="852534" y="335757"/>
                  <a:pt x="866748" y="360759"/>
                </a:cubicBezTo>
                <a:cubicBezTo>
                  <a:pt x="884515" y="407194"/>
                  <a:pt x="902281" y="450056"/>
                  <a:pt x="962689" y="453629"/>
                </a:cubicBezTo>
                <a:cubicBezTo>
                  <a:pt x="1044416" y="460771"/>
                  <a:pt x="998222" y="432197"/>
                  <a:pt x="984009" y="396478"/>
                </a:cubicBezTo>
                <a:cubicBezTo>
                  <a:pt x="969795" y="357188"/>
                  <a:pt x="1012436" y="346472"/>
                  <a:pt x="1040863" y="353615"/>
                </a:cubicBezTo>
                <a:cubicBezTo>
                  <a:pt x="1147464" y="385763"/>
                  <a:pt x="1257618" y="328613"/>
                  <a:pt x="1367772" y="375047"/>
                </a:cubicBezTo>
                <a:cubicBezTo>
                  <a:pt x="1339346" y="260747"/>
                  <a:pt x="1278938" y="210741"/>
                  <a:pt x="1151017" y="192881"/>
                </a:cubicBezTo>
                <a:cubicBezTo>
                  <a:pt x="1104823" y="189310"/>
                  <a:pt x="1055076" y="196453"/>
                  <a:pt x="1012436" y="164306"/>
                </a:cubicBezTo>
                <a:cubicBezTo>
                  <a:pt x="987562" y="146447"/>
                  <a:pt x="962689" y="125016"/>
                  <a:pt x="980456" y="89297"/>
                </a:cubicBezTo>
                <a:cubicBezTo>
                  <a:pt x="991116" y="64294"/>
                  <a:pt x="1019542" y="64294"/>
                  <a:pt x="1044416" y="71437"/>
                </a:cubicBezTo>
                <a:cubicBezTo>
                  <a:pt x="1147464" y="110728"/>
                  <a:pt x="1257618" y="121444"/>
                  <a:pt x="1364219" y="135731"/>
                </a:cubicBezTo>
                <a:cubicBezTo>
                  <a:pt x="1381986" y="139303"/>
                  <a:pt x="1399753" y="146447"/>
                  <a:pt x="1417520" y="110728"/>
                </a:cubicBezTo>
                <a:cubicBezTo>
                  <a:pt x="1293152" y="78581"/>
                  <a:pt x="1172337" y="35719"/>
                  <a:pt x="1047969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4" descr="rozkošný, strach, zvíře, roztomilý, Pes, emoce, oči, tvář, vystrašený,  osamělý, hledá | Pikist">
            <a:extLst>
              <a:ext uri="{FF2B5EF4-FFF2-40B4-BE49-F238E27FC236}">
                <a16:creationId xmlns:a16="http://schemas.microsoft.com/office/drawing/2014/main" id="{5E52B06B-3060-4293-8663-EA85C8BE08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73" r="-1" b="26488"/>
          <a:stretch/>
        </p:blipFill>
        <p:spPr bwMode="auto">
          <a:xfrm>
            <a:off x="4726728" y="3802961"/>
            <a:ext cx="7472381" cy="3055043"/>
          </a:xfrm>
          <a:custGeom>
            <a:avLst/>
            <a:gdLst/>
            <a:ahLst/>
            <a:cxnLst/>
            <a:rect l="l" t="t" r="r" b="b"/>
            <a:pathLst>
              <a:path w="7472381" h="3055043">
                <a:moveTo>
                  <a:pt x="638975" y="0"/>
                </a:moveTo>
                <a:lnTo>
                  <a:pt x="7472381" y="0"/>
                </a:lnTo>
                <a:lnTo>
                  <a:pt x="7472381" y="2579984"/>
                </a:lnTo>
                <a:lnTo>
                  <a:pt x="7472381" y="3055043"/>
                </a:lnTo>
                <a:lnTo>
                  <a:pt x="6992676" y="3055043"/>
                </a:lnTo>
                <a:lnTo>
                  <a:pt x="1946893" y="3055043"/>
                </a:lnTo>
                <a:cubicBezTo>
                  <a:pt x="1801205" y="2983605"/>
                  <a:pt x="1662624" y="2897880"/>
                  <a:pt x="1506276" y="2855018"/>
                </a:cubicBezTo>
                <a:cubicBezTo>
                  <a:pt x="1399675" y="2826443"/>
                  <a:pt x="1296627" y="2776437"/>
                  <a:pt x="1314394" y="2626417"/>
                </a:cubicBezTo>
                <a:cubicBezTo>
                  <a:pt x="1317947" y="2583555"/>
                  <a:pt x="1289520" y="2551409"/>
                  <a:pt x="1246880" y="2562124"/>
                </a:cubicBezTo>
                <a:cubicBezTo>
                  <a:pt x="1165153" y="2583555"/>
                  <a:pt x="1126065" y="2522833"/>
                  <a:pt x="1079872" y="2476399"/>
                </a:cubicBezTo>
                <a:cubicBezTo>
                  <a:pt x="998144" y="2394247"/>
                  <a:pt x="919970" y="2308520"/>
                  <a:pt x="788495" y="2294233"/>
                </a:cubicBezTo>
                <a:cubicBezTo>
                  <a:pt x="813369" y="2229939"/>
                  <a:pt x="856009" y="2237083"/>
                  <a:pt x="895097" y="2251371"/>
                </a:cubicBezTo>
                <a:cubicBezTo>
                  <a:pt x="998144" y="2287090"/>
                  <a:pt x="1101192" y="2326380"/>
                  <a:pt x="1204239" y="2362099"/>
                </a:cubicBezTo>
                <a:cubicBezTo>
                  <a:pt x="1271754" y="2383530"/>
                  <a:pt x="1339267" y="2415677"/>
                  <a:pt x="1428102" y="2390674"/>
                </a:cubicBezTo>
                <a:cubicBezTo>
                  <a:pt x="1349928" y="2262087"/>
                  <a:pt x="1218453" y="2237083"/>
                  <a:pt x="1111852" y="2197793"/>
                </a:cubicBezTo>
                <a:cubicBezTo>
                  <a:pt x="980377" y="2147787"/>
                  <a:pt x="902203" y="2054918"/>
                  <a:pt x="806262" y="1947762"/>
                </a:cubicBezTo>
                <a:cubicBezTo>
                  <a:pt x="902203" y="1919187"/>
                  <a:pt x="962610" y="1997768"/>
                  <a:pt x="1040785" y="1994196"/>
                </a:cubicBezTo>
                <a:cubicBezTo>
                  <a:pt x="1044338" y="1983480"/>
                  <a:pt x="1051445" y="1962049"/>
                  <a:pt x="1051445" y="1962049"/>
                </a:cubicBezTo>
                <a:cubicBezTo>
                  <a:pt x="923523" y="1904899"/>
                  <a:pt x="866670" y="1797743"/>
                  <a:pt x="845349" y="1665583"/>
                </a:cubicBezTo>
                <a:cubicBezTo>
                  <a:pt x="838243" y="1597718"/>
                  <a:pt x="792049" y="1576287"/>
                  <a:pt x="745855" y="1544140"/>
                </a:cubicBezTo>
                <a:cubicBezTo>
                  <a:pt x="589507" y="1433411"/>
                  <a:pt x="422499" y="1333399"/>
                  <a:pt x="291024" y="1183381"/>
                </a:cubicBezTo>
                <a:cubicBezTo>
                  <a:pt x="443819" y="1201239"/>
                  <a:pt x="564633" y="1301252"/>
                  <a:pt x="724535" y="1344115"/>
                </a:cubicBezTo>
                <a:cubicBezTo>
                  <a:pt x="596614" y="1179808"/>
                  <a:pt x="429605" y="1094083"/>
                  <a:pt x="276811" y="994071"/>
                </a:cubicBezTo>
                <a:cubicBezTo>
                  <a:pt x="205743" y="947637"/>
                  <a:pt x="141783" y="890486"/>
                  <a:pt x="60055" y="865484"/>
                </a:cubicBezTo>
                <a:cubicBezTo>
                  <a:pt x="31628" y="858340"/>
                  <a:pt x="-18119" y="840481"/>
                  <a:pt x="6755" y="790474"/>
                </a:cubicBezTo>
                <a:cubicBezTo>
                  <a:pt x="28075" y="747612"/>
                  <a:pt x="67162" y="761900"/>
                  <a:pt x="102696" y="772614"/>
                </a:cubicBezTo>
                <a:cubicBezTo>
                  <a:pt x="187976" y="801190"/>
                  <a:pt x="280364" y="801190"/>
                  <a:pt x="397625" y="801190"/>
                </a:cubicBezTo>
                <a:cubicBezTo>
                  <a:pt x="298131" y="665458"/>
                  <a:pt x="116909" y="708321"/>
                  <a:pt x="31628" y="565446"/>
                </a:cubicBezTo>
                <a:cubicBezTo>
                  <a:pt x="138229" y="540444"/>
                  <a:pt x="219957" y="590450"/>
                  <a:pt x="305237" y="601165"/>
                </a:cubicBezTo>
                <a:cubicBezTo>
                  <a:pt x="383412" y="611881"/>
                  <a:pt x="401178" y="586877"/>
                  <a:pt x="383412" y="508296"/>
                </a:cubicBezTo>
                <a:cubicBezTo>
                  <a:pt x="354985" y="386853"/>
                  <a:pt x="397625" y="326130"/>
                  <a:pt x="511333" y="358278"/>
                </a:cubicBezTo>
                <a:cubicBezTo>
                  <a:pt x="617934" y="390424"/>
                  <a:pt x="628594" y="343990"/>
                  <a:pt x="600167" y="276124"/>
                </a:cubicBezTo>
                <a:cubicBezTo>
                  <a:pt x="557527" y="176112"/>
                  <a:pt x="603720" y="97531"/>
                  <a:pt x="635701" y="118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6" descr="Šest základních emocí (Six Basic Emotions) - ManagementMania.com">
            <a:extLst>
              <a:ext uri="{FF2B5EF4-FFF2-40B4-BE49-F238E27FC236}">
                <a16:creationId xmlns:a16="http://schemas.microsoft.com/office/drawing/2014/main" id="{825E03E7-DC93-4698-91F8-DF42815E0C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908051"/>
            <a:ext cx="7886700" cy="585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440" name="Rectangle 18439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6" name="Nadpis 1">
            <a:extLst>
              <a:ext uri="{FF2B5EF4-FFF2-40B4-BE49-F238E27FC236}">
                <a16:creationId xmlns:a16="http://schemas.microsoft.com/office/drawing/2014/main" id="{C92CEC25-7D4A-475B-90AF-FD2D1F913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251316" cy="1807305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ZÁKLADNÍ EMOCE</a:t>
            </a:r>
          </a:p>
        </p:txBody>
      </p:sp>
      <p:sp>
        <p:nvSpPr>
          <p:cNvPr id="18435" name="Zástupný symbol pro obsah 2">
            <a:extLst>
              <a:ext uri="{FF2B5EF4-FFF2-40B4-BE49-F238E27FC236}">
                <a16:creationId xmlns:a16="http://schemas.microsoft.com/office/drawing/2014/main" id="{A2FA9F41-0CE6-497E-9DD0-04D2AAC92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3297"/>
            <a:ext cx="4619621" cy="3843666"/>
          </a:xfrm>
        </p:spPr>
        <p:txBody>
          <a:bodyPr>
            <a:normAutofit/>
          </a:bodyPr>
          <a:lstStyle/>
          <a:p>
            <a:pPr marL="107950" indent="0">
              <a:lnSpc>
                <a:spcPct val="103000"/>
              </a:lnSpc>
              <a:buNone/>
              <a:defRPr/>
            </a:pPr>
            <a:r>
              <a:rPr lang="cs-CZ" altLang="cs-CZ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S. </a:t>
            </a:r>
            <a:r>
              <a:rPr lang="cs-CZ" altLang="cs-CZ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Tomkins</a:t>
            </a:r>
            <a:r>
              <a:rPr lang="cs-CZ" altLang="cs-CZ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(60. léta 20. stol.) navázal na Darwina</a:t>
            </a:r>
          </a:p>
          <a:p>
            <a:pPr marL="107950" indent="0">
              <a:lnSpc>
                <a:spcPct val="103000"/>
              </a:lnSpc>
              <a:buNone/>
              <a:defRPr/>
            </a:pPr>
            <a:endParaRPr lang="cs-CZ" altLang="cs-CZ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537" indent="0">
              <a:lnSpc>
                <a:spcPct val="103000"/>
              </a:lnSpc>
              <a:buNone/>
              <a:defRPr/>
            </a:pPr>
            <a:r>
              <a:rPr lang="cs-CZ" altLang="cs-CZ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vrozených primárních emocí, které provází typické výrazové projevy:</a:t>
            </a:r>
          </a:p>
          <a:p>
            <a:pPr eaLnBrk="1" hangingPunct="1">
              <a:lnSpc>
                <a:spcPct val="103000"/>
              </a:lnSpc>
              <a:buClr>
                <a:srgbClr val="00B050"/>
              </a:buClr>
              <a:defRPr/>
            </a:pPr>
            <a:r>
              <a:rPr lang="cs-CZ" altLang="cs-CZ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Strach.</a:t>
            </a:r>
          </a:p>
          <a:p>
            <a:pPr eaLnBrk="1" hangingPunct="1">
              <a:lnSpc>
                <a:spcPct val="103000"/>
              </a:lnSpc>
              <a:buClr>
                <a:srgbClr val="00B050"/>
              </a:buClr>
              <a:defRPr/>
            </a:pPr>
            <a:r>
              <a:rPr lang="cs-CZ" altLang="cs-CZ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Vztek.</a:t>
            </a:r>
          </a:p>
          <a:p>
            <a:pPr eaLnBrk="1" hangingPunct="1">
              <a:lnSpc>
                <a:spcPct val="103000"/>
              </a:lnSpc>
              <a:buClr>
                <a:srgbClr val="00B050"/>
              </a:buClr>
              <a:defRPr/>
            </a:pPr>
            <a:r>
              <a:rPr lang="cs-CZ" altLang="cs-CZ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Radost.</a:t>
            </a:r>
          </a:p>
          <a:p>
            <a:pPr eaLnBrk="1" hangingPunct="1">
              <a:lnSpc>
                <a:spcPct val="103000"/>
              </a:lnSpc>
              <a:buClr>
                <a:srgbClr val="00B050"/>
              </a:buClr>
              <a:defRPr/>
            </a:pPr>
            <a:r>
              <a:rPr lang="cs-CZ" altLang="cs-CZ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Smutek.</a:t>
            </a:r>
          </a:p>
          <a:p>
            <a:pPr eaLnBrk="1" hangingPunct="1">
              <a:lnSpc>
                <a:spcPct val="103000"/>
              </a:lnSpc>
              <a:buClr>
                <a:srgbClr val="00B050"/>
              </a:buClr>
              <a:defRPr/>
            </a:pPr>
            <a:r>
              <a:rPr lang="cs-CZ" altLang="cs-CZ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Údiv.</a:t>
            </a:r>
          </a:p>
          <a:p>
            <a:pPr eaLnBrk="1" hangingPunct="1">
              <a:lnSpc>
                <a:spcPct val="103000"/>
              </a:lnSpc>
              <a:buClr>
                <a:srgbClr val="00B050"/>
              </a:buClr>
              <a:defRPr/>
            </a:pPr>
            <a:r>
              <a:rPr lang="cs-CZ" altLang="cs-CZ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Odpor.</a:t>
            </a:r>
          </a:p>
          <a:p>
            <a:pPr eaLnBrk="1" hangingPunct="1">
              <a:lnSpc>
                <a:spcPct val="103000"/>
              </a:lnSpc>
              <a:buClr>
                <a:srgbClr val="00B050"/>
              </a:buClr>
              <a:defRPr/>
            </a:pPr>
            <a:endParaRPr lang="cs-CZ" altLang="cs-CZ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3000"/>
              </a:lnSpc>
              <a:buClr>
                <a:srgbClr val="00B050"/>
              </a:buClr>
              <a:defRPr/>
            </a:pPr>
            <a:r>
              <a:rPr lang="cs-CZ" altLang="cs-CZ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(rozpoznání emoce je nejednoznačné)</a:t>
            </a:r>
          </a:p>
        </p:txBody>
      </p:sp>
      <p:pic>
        <p:nvPicPr>
          <p:cNvPr id="16388" name="Picture 2" descr="Emoce, co sídlí v těle :: www.psychoterapieA.cz">
            <a:extLst>
              <a:ext uri="{FF2B5EF4-FFF2-40B4-BE49-F238E27FC236}">
                <a16:creationId xmlns:a16="http://schemas.microsoft.com/office/drawing/2014/main" id="{859BD94C-F949-40C0-85B9-F66B3AB944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6" r="9138"/>
          <a:stretch/>
        </p:blipFill>
        <p:spPr bwMode="auto"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E482F4-EE5E-390D-91EB-0E7FFF0C0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EMOČNÍ STAVY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C9BD39-B0DB-59D0-8821-0DCF1BE9F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Emoce – můžeme dělit z hlediska intenzity (silné a slabé) a délky chování (krátkodobé a dlouhodobé) na: </a:t>
            </a:r>
          </a:p>
          <a:p>
            <a:r>
              <a:rPr lang="cs-CZ" b="1" dirty="0">
                <a:solidFill>
                  <a:schemeClr val="tx1"/>
                </a:solidFill>
              </a:rPr>
              <a:t>AFEKTY</a:t>
            </a:r>
          </a:p>
          <a:p>
            <a:r>
              <a:rPr lang="cs-CZ" b="1" dirty="0">
                <a:solidFill>
                  <a:schemeClr val="tx1"/>
                </a:solidFill>
              </a:rPr>
              <a:t>NÁLADY</a:t>
            </a:r>
          </a:p>
          <a:p>
            <a:r>
              <a:rPr lang="cs-CZ" b="1" dirty="0">
                <a:solidFill>
                  <a:schemeClr val="tx1"/>
                </a:solidFill>
              </a:rPr>
              <a:t>VÁŠNĚ</a:t>
            </a:r>
          </a:p>
        </p:txBody>
      </p:sp>
    </p:spTree>
    <p:extLst>
      <p:ext uri="{BB962C8B-B14F-4D97-AF65-F5344CB8AC3E}">
        <p14:creationId xmlns:p14="http://schemas.microsoft.com/office/powerpoint/2010/main" val="1893253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463" name="Rectangle 19465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8" name="Nadpis 1">
            <a:extLst>
              <a:ext uri="{FF2B5EF4-FFF2-40B4-BE49-F238E27FC236}">
                <a16:creationId xmlns:a16="http://schemas.microsoft.com/office/drawing/2014/main" id="{380C9B6E-2F8F-4333-95CF-27C17D835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cs-CZ" altLang="cs-CZ" sz="5200" b="1">
                <a:latin typeface="Arial" panose="020B0604020202020204" pitchFamily="34" charset="0"/>
                <a:cs typeface="Arial" panose="020B0604020202020204" pitchFamily="34" charset="0"/>
              </a:rPr>
              <a:t>AFEKT</a:t>
            </a:r>
          </a:p>
        </p:txBody>
      </p:sp>
      <p:graphicFrame>
        <p:nvGraphicFramePr>
          <p:cNvPr id="19461" name="Zástupný symbol pro obsah 2">
            <a:extLst>
              <a:ext uri="{FF2B5EF4-FFF2-40B4-BE49-F238E27FC236}">
                <a16:creationId xmlns:a16="http://schemas.microsoft.com/office/drawing/2014/main" id="{08C2BE7E-7310-799A-816F-049A127DAE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3253743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490" name="Rectangle 20489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2" name="Nadpis 1">
            <a:extLst>
              <a:ext uri="{FF2B5EF4-FFF2-40B4-BE49-F238E27FC236}">
                <a16:creationId xmlns:a16="http://schemas.microsoft.com/office/drawing/2014/main" id="{7840F1A9-02EB-4ABE-B0BB-EA680FA06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cs-CZ" altLang="cs-CZ" sz="5200" b="1">
                <a:latin typeface="Arial" panose="020B0604020202020204" pitchFamily="34" charset="0"/>
                <a:cs typeface="Arial" panose="020B0604020202020204" pitchFamily="34" charset="0"/>
              </a:rPr>
              <a:t>NÁLADA</a:t>
            </a:r>
          </a:p>
        </p:txBody>
      </p:sp>
      <p:graphicFrame>
        <p:nvGraphicFramePr>
          <p:cNvPr id="20485" name="Zástupný symbol pro obsah 2">
            <a:extLst>
              <a:ext uri="{FF2B5EF4-FFF2-40B4-BE49-F238E27FC236}">
                <a16:creationId xmlns:a16="http://schemas.microsoft.com/office/drawing/2014/main" id="{D34D639C-A08B-12AF-F9DB-FE5F6BCB43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511079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8B6D6663-6125-4F04-AC56-727C1E218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8499" y="572569"/>
            <a:ext cx="6325123" cy="1637231"/>
          </a:xfrm>
        </p:spPr>
        <p:txBody>
          <a:bodyPr anchor="b">
            <a:normAutofit/>
          </a:bodyPr>
          <a:lstStyle/>
          <a:p>
            <a:r>
              <a:rPr lang="cs-CZ" alt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VÁŠEŇ</a:t>
            </a:r>
          </a:p>
        </p:txBody>
      </p:sp>
      <p:pic>
        <p:nvPicPr>
          <p:cNvPr id="22532" name="Picture 12" descr="Rybolov – Rozhýbejme Třanovice">
            <a:extLst>
              <a:ext uri="{FF2B5EF4-FFF2-40B4-BE49-F238E27FC236}">
                <a16:creationId xmlns:a16="http://schemas.microsoft.com/office/drawing/2014/main" id="{E6A8C4EE-C025-465F-8CF1-9106517688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3" r="1" b="1"/>
          <a:stretch/>
        </p:blipFill>
        <p:spPr bwMode="auto">
          <a:xfrm>
            <a:off x="596813" y="801575"/>
            <a:ext cx="3594029" cy="3575957"/>
          </a:xfrm>
          <a:custGeom>
            <a:avLst/>
            <a:gdLst/>
            <a:ahLst/>
            <a:cxnLst/>
            <a:rect l="l" t="t" r="r" b="b"/>
            <a:pathLst>
              <a:path w="4926647" h="4901874">
                <a:moveTo>
                  <a:pt x="2827942" y="2033"/>
                </a:moveTo>
                <a:cubicBezTo>
                  <a:pt x="2901705" y="5050"/>
                  <a:pt x="2973640" y="11422"/>
                  <a:pt x="3043325" y="21136"/>
                </a:cubicBezTo>
                <a:cubicBezTo>
                  <a:pt x="3600804" y="98849"/>
                  <a:pt x="4185553" y="476257"/>
                  <a:pt x="4498894" y="902802"/>
                </a:cubicBezTo>
                <a:cubicBezTo>
                  <a:pt x="4812235" y="1329346"/>
                  <a:pt x="4950223" y="2037621"/>
                  <a:pt x="4923373" y="2580407"/>
                </a:cubicBezTo>
                <a:cubicBezTo>
                  <a:pt x="4896522" y="3123192"/>
                  <a:pt x="4745612" y="3772883"/>
                  <a:pt x="4337788" y="4159516"/>
                </a:cubicBezTo>
                <a:cubicBezTo>
                  <a:pt x="3929963" y="4546150"/>
                  <a:pt x="3081282" y="4930377"/>
                  <a:pt x="2476425" y="4900207"/>
                </a:cubicBezTo>
                <a:cubicBezTo>
                  <a:pt x="1871566" y="4870038"/>
                  <a:pt x="1119757" y="4406651"/>
                  <a:pt x="708641" y="3978500"/>
                </a:cubicBezTo>
                <a:cubicBezTo>
                  <a:pt x="297525" y="3550349"/>
                  <a:pt x="-64504" y="2921632"/>
                  <a:pt x="9726" y="2331303"/>
                </a:cubicBezTo>
                <a:cubicBezTo>
                  <a:pt x="83957" y="1740973"/>
                  <a:pt x="273797" y="1052469"/>
                  <a:pt x="1154021" y="436525"/>
                </a:cubicBezTo>
                <a:cubicBezTo>
                  <a:pt x="1705608" y="124217"/>
                  <a:pt x="2311596" y="-19083"/>
                  <a:pt x="2827942" y="2033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548" name="Group 22547">
            <a:extLst>
              <a:ext uri="{FF2B5EF4-FFF2-40B4-BE49-F238E27FC236}">
                <a16:creationId xmlns:a16="http://schemas.microsoft.com/office/drawing/2014/main" id="{A825BD3A-E149-3C61-449F-23D1B0956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0286" y="4780067"/>
            <a:ext cx="2129121" cy="2098001"/>
            <a:chOff x="-60285" y="4581559"/>
            <a:chExt cx="2330572" cy="2296509"/>
          </a:xfrm>
        </p:grpSpPr>
        <p:sp>
          <p:nvSpPr>
            <p:cNvPr id="22549" name="Freeform: Shape 22548">
              <a:extLst>
                <a:ext uri="{FF2B5EF4-FFF2-40B4-BE49-F238E27FC236}">
                  <a16:creationId xmlns:a16="http://schemas.microsoft.com/office/drawing/2014/main" id="{C43B6EA6-9E0B-9973-F921-86CF410DE8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1400132">
              <a:off x="1054559" y="5611570"/>
              <a:ext cx="374890" cy="373361"/>
            </a:xfrm>
            <a:custGeom>
              <a:avLst/>
              <a:gdLst>
                <a:gd name="connsiteX0" fmla="*/ 2531073 w 4828010"/>
                <a:gd name="connsiteY0" fmla="*/ 0 h 4873559"/>
                <a:gd name="connsiteX1" fmla="*/ 3937963 w 4828010"/>
                <a:gd name="connsiteY1" fmla="*/ 437433 h 4873559"/>
                <a:gd name="connsiteX2" fmla="*/ 4806231 w 4828010"/>
                <a:gd name="connsiteY2" fmla="*/ 1773180 h 4873559"/>
                <a:gd name="connsiteX3" fmla="*/ 4448644 w 4828010"/>
                <a:gd name="connsiteY3" fmla="*/ 3933235 h 4873559"/>
                <a:gd name="connsiteX4" fmla="*/ 3192542 w 4828010"/>
                <a:gd name="connsiteY4" fmla="*/ 4716168 h 4873559"/>
                <a:gd name="connsiteX5" fmla="*/ 937448 w 4828010"/>
                <a:gd name="connsiteY5" fmla="*/ 4547691 h 4873559"/>
                <a:gd name="connsiteX6" fmla="*/ 12348 w 4828010"/>
                <a:gd name="connsiteY6" fmla="*/ 3026750 h 4873559"/>
                <a:gd name="connsiteX7" fmla="*/ 553508 w 4828010"/>
                <a:gd name="connsiteY7" fmla="*/ 740383 h 4873559"/>
                <a:gd name="connsiteX8" fmla="*/ 2531073 w 4828010"/>
                <a:gd name="connsiteY8" fmla="*/ 0 h 4873559"/>
                <a:gd name="connsiteX0" fmla="*/ 2531073 w 4828010"/>
                <a:gd name="connsiteY0" fmla="*/ 0 h 4853896"/>
                <a:gd name="connsiteX1" fmla="*/ 3937963 w 4828010"/>
                <a:gd name="connsiteY1" fmla="*/ 437433 h 4853896"/>
                <a:gd name="connsiteX2" fmla="*/ 4806231 w 4828010"/>
                <a:gd name="connsiteY2" fmla="*/ 1773180 h 4853896"/>
                <a:gd name="connsiteX3" fmla="*/ 4448644 w 4828010"/>
                <a:gd name="connsiteY3" fmla="*/ 3933235 h 4853896"/>
                <a:gd name="connsiteX4" fmla="*/ 3192542 w 4828010"/>
                <a:gd name="connsiteY4" fmla="*/ 4716168 h 4853896"/>
                <a:gd name="connsiteX5" fmla="*/ 1075671 w 4828010"/>
                <a:gd name="connsiteY5" fmla="*/ 4473263 h 4853896"/>
                <a:gd name="connsiteX6" fmla="*/ 12348 w 4828010"/>
                <a:gd name="connsiteY6" fmla="*/ 3026750 h 4853896"/>
                <a:gd name="connsiteX7" fmla="*/ 553508 w 4828010"/>
                <a:gd name="connsiteY7" fmla="*/ 740383 h 4853896"/>
                <a:gd name="connsiteX8" fmla="*/ 2531073 w 4828010"/>
                <a:gd name="connsiteY8" fmla="*/ 0 h 4853896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84014 w 4780951"/>
                <a:gd name="connsiteY0" fmla="*/ 0 h 4850182"/>
                <a:gd name="connsiteX1" fmla="*/ 3890904 w 4780951"/>
                <a:gd name="connsiteY1" fmla="*/ 437433 h 4850182"/>
                <a:gd name="connsiteX2" fmla="*/ 4759172 w 4780951"/>
                <a:gd name="connsiteY2" fmla="*/ 1773180 h 4850182"/>
                <a:gd name="connsiteX3" fmla="*/ 4401585 w 4780951"/>
                <a:gd name="connsiteY3" fmla="*/ 3933235 h 4850182"/>
                <a:gd name="connsiteX4" fmla="*/ 3145483 w 4780951"/>
                <a:gd name="connsiteY4" fmla="*/ 4716168 h 4850182"/>
                <a:gd name="connsiteX5" fmla="*/ 1113673 w 4780951"/>
                <a:gd name="connsiteY5" fmla="*/ 4467947 h 4850182"/>
                <a:gd name="connsiteX6" fmla="*/ 39717 w 4780951"/>
                <a:gd name="connsiteY6" fmla="*/ 3101178 h 4850182"/>
                <a:gd name="connsiteX7" fmla="*/ 506449 w 4780951"/>
                <a:gd name="connsiteY7" fmla="*/ 740383 h 4850182"/>
                <a:gd name="connsiteX8" fmla="*/ 2484014 w 4780951"/>
                <a:gd name="connsiteY8" fmla="*/ 0 h 4850182"/>
                <a:gd name="connsiteX0" fmla="*/ 2484014 w 4780127"/>
                <a:gd name="connsiteY0" fmla="*/ 0 h 4850182"/>
                <a:gd name="connsiteX1" fmla="*/ 3890904 w 4780127"/>
                <a:gd name="connsiteY1" fmla="*/ 437433 h 4850182"/>
                <a:gd name="connsiteX2" fmla="*/ 4759172 w 4780127"/>
                <a:gd name="connsiteY2" fmla="*/ 1773180 h 4850182"/>
                <a:gd name="connsiteX3" fmla="*/ 4390953 w 4780127"/>
                <a:gd name="connsiteY3" fmla="*/ 3805644 h 4850182"/>
                <a:gd name="connsiteX4" fmla="*/ 3145483 w 4780127"/>
                <a:gd name="connsiteY4" fmla="*/ 4716168 h 4850182"/>
                <a:gd name="connsiteX5" fmla="*/ 1113673 w 4780127"/>
                <a:gd name="connsiteY5" fmla="*/ 4467947 h 4850182"/>
                <a:gd name="connsiteX6" fmla="*/ 39717 w 4780127"/>
                <a:gd name="connsiteY6" fmla="*/ 3101178 h 4850182"/>
                <a:gd name="connsiteX7" fmla="*/ 506449 w 4780127"/>
                <a:gd name="connsiteY7" fmla="*/ 740383 h 4850182"/>
                <a:gd name="connsiteX8" fmla="*/ 2484014 w 4780127"/>
                <a:gd name="connsiteY8" fmla="*/ 0 h 4850182"/>
                <a:gd name="connsiteX0" fmla="*/ 2484014 w 4778010"/>
                <a:gd name="connsiteY0" fmla="*/ 0 h 4846926"/>
                <a:gd name="connsiteX1" fmla="*/ 3890904 w 4778010"/>
                <a:gd name="connsiteY1" fmla="*/ 437433 h 4846926"/>
                <a:gd name="connsiteX2" fmla="*/ 4759172 w 4778010"/>
                <a:gd name="connsiteY2" fmla="*/ 1773180 h 4846926"/>
                <a:gd name="connsiteX3" fmla="*/ 4390953 w 4778010"/>
                <a:gd name="connsiteY3" fmla="*/ 3805644 h 4846926"/>
                <a:gd name="connsiteX4" fmla="*/ 3343914 w 4778010"/>
                <a:gd name="connsiteY4" fmla="*/ 4712128 h 4846926"/>
                <a:gd name="connsiteX5" fmla="*/ 1113673 w 4778010"/>
                <a:gd name="connsiteY5" fmla="*/ 4467947 h 4846926"/>
                <a:gd name="connsiteX6" fmla="*/ 39717 w 4778010"/>
                <a:gd name="connsiteY6" fmla="*/ 3101178 h 4846926"/>
                <a:gd name="connsiteX7" fmla="*/ 506449 w 4778010"/>
                <a:gd name="connsiteY7" fmla="*/ 740383 h 4846926"/>
                <a:gd name="connsiteX8" fmla="*/ 2484014 w 4778010"/>
                <a:gd name="connsiteY8" fmla="*/ 0 h 4846926"/>
                <a:gd name="connsiteX0" fmla="*/ 2484014 w 4782503"/>
                <a:gd name="connsiteY0" fmla="*/ 0 h 4846926"/>
                <a:gd name="connsiteX1" fmla="*/ 3890904 w 4782503"/>
                <a:gd name="connsiteY1" fmla="*/ 437433 h 4846926"/>
                <a:gd name="connsiteX2" fmla="*/ 4759172 w 4782503"/>
                <a:gd name="connsiteY2" fmla="*/ 1773180 h 4846926"/>
                <a:gd name="connsiteX3" fmla="*/ 4450482 w 4782503"/>
                <a:gd name="connsiteY3" fmla="*/ 3688481 h 4846926"/>
                <a:gd name="connsiteX4" fmla="*/ 3343914 w 4782503"/>
                <a:gd name="connsiteY4" fmla="*/ 4712128 h 4846926"/>
                <a:gd name="connsiteX5" fmla="*/ 1113673 w 4782503"/>
                <a:gd name="connsiteY5" fmla="*/ 4467947 h 4846926"/>
                <a:gd name="connsiteX6" fmla="*/ 39717 w 4782503"/>
                <a:gd name="connsiteY6" fmla="*/ 3101178 h 4846926"/>
                <a:gd name="connsiteX7" fmla="*/ 506449 w 4782503"/>
                <a:gd name="connsiteY7" fmla="*/ 740383 h 4846926"/>
                <a:gd name="connsiteX8" fmla="*/ 2484014 w 4782503"/>
                <a:gd name="connsiteY8" fmla="*/ 0 h 4846926"/>
                <a:gd name="connsiteX0" fmla="*/ 2484014 w 4784889"/>
                <a:gd name="connsiteY0" fmla="*/ 0 h 4846926"/>
                <a:gd name="connsiteX1" fmla="*/ 3890904 w 4784889"/>
                <a:gd name="connsiteY1" fmla="*/ 437433 h 4846926"/>
                <a:gd name="connsiteX2" fmla="*/ 4759172 w 4784889"/>
                <a:gd name="connsiteY2" fmla="*/ 1773180 h 4846926"/>
                <a:gd name="connsiteX3" fmla="*/ 4474294 w 4784889"/>
                <a:gd name="connsiteY3" fmla="*/ 3676361 h 4846926"/>
                <a:gd name="connsiteX4" fmla="*/ 3343914 w 4784889"/>
                <a:gd name="connsiteY4" fmla="*/ 4712128 h 4846926"/>
                <a:gd name="connsiteX5" fmla="*/ 1113673 w 4784889"/>
                <a:gd name="connsiteY5" fmla="*/ 4467947 h 4846926"/>
                <a:gd name="connsiteX6" fmla="*/ 39717 w 4784889"/>
                <a:gd name="connsiteY6" fmla="*/ 3101178 h 4846926"/>
                <a:gd name="connsiteX7" fmla="*/ 506449 w 4784889"/>
                <a:gd name="connsiteY7" fmla="*/ 740383 h 4846926"/>
                <a:gd name="connsiteX8" fmla="*/ 2484014 w 4784889"/>
                <a:gd name="connsiteY8" fmla="*/ 0 h 4846926"/>
                <a:gd name="connsiteX0" fmla="*/ 2484014 w 4784889"/>
                <a:gd name="connsiteY0" fmla="*/ 0 h 4860980"/>
                <a:gd name="connsiteX1" fmla="*/ 3890904 w 4784889"/>
                <a:gd name="connsiteY1" fmla="*/ 437433 h 4860980"/>
                <a:gd name="connsiteX2" fmla="*/ 4759172 w 4784889"/>
                <a:gd name="connsiteY2" fmla="*/ 1773180 h 4860980"/>
                <a:gd name="connsiteX3" fmla="*/ 4474294 w 4784889"/>
                <a:gd name="connsiteY3" fmla="*/ 3676361 h 4860980"/>
                <a:gd name="connsiteX4" fmla="*/ 3343914 w 4784889"/>
                <a:gd name="connsiteY4" fmla="*/ 4712128 h 4860980"/>
                <a:gd name="connsiteX5" fmla="*/ 1097799 w 4784889"/>
                <a:gd name="connsiteY5" fmla="*/ 4524510 h 4860980"/>
                <a:gd name="connsiteX6" fmla="*/ 39717 w 4784889"/>
                <a:gd name="connsiteY6" fmla="*/ 3101178 h 4860980"/>
                <a:gd name="connsiteX7" fmla="*/ 506449 w 4784889"/>
                <a:gd name="connsiteY7" fmla="*/ 740383 h 4860980"/>
                <a:gd name="connsiteX8" fmla="*/ 2484014 w 4784889"/>
                <a:gd name="connsiteY8" fmla="*/ 0 h 4860980"/>
                <a:gd name="connsiteX0" fmla="*/ 2484014 w 4783308"/>
                <a:gd name="connsiteY0" fmla="*/ 0 h 4860981"/>
                <a:gd name="connsiteX1" fmla="*/ 3890904 w 4783308"/>
                <a:gd name="connsiteY1" fmla="*/ 437433 h 4860981"/>
                <a:gd name="connsiteX2" fmla="*/ 4759172 w 4783308"/>
                <a:gd name="connsiteY2" fmla="*/ 1773180 h 4860981"/>
                <a:gd name="connsiteX3" fmla="*/ 4474294 w 4783308"/>
                <a:gd name="connsiteY3" fmla="*/ 3676361 h 4860981"/>
                <a:gd name="connsiteX4" fmla="*/ 3443129 w 4783308"/>
                <a:gd name="connsiteY4" fmla="*/ 4712129 h 4860981"/>
                <a:gd name="connsiteX5" fmla="*/ 1097799 w 4783308"/>
                <a:gd name="connsiteY5" fmla="*/ 4524510 h 4860981"/>
                <a:gd name="connsiteX6" fmla="*/ 39717 w 4783308"/>
                <a:gd name="connsiteY6" fmla="*/ 3101178 h 4860981"/>
                <a:gd name="connsiteX7" fmla="*/ 506449 w 4783308"/>
                <a:gd name="connsiteY7" fmla="*/ 740383 h 4860981"/>
                <a:gd name="connsiteX8" fmla="*/ 2484014 w 4783308"/>
                <a:gd name="connsiteY8" fmla="*/ 0 h 4860981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532073 w 4784141"/>
                <a:gd name="connsiteY0" fmla="*/ 0 h 4773425"/>
                <a:gd name="connsiteX1" fmla="*/ 3891737 w 4784141"/>
                <a:gd name="connsiteY1" fmla="*/ 389356 h 4773425"/>
                <a:gd name="connsiteX2" fmla="*/ 4760005 w 4784141"/>
                <a:gd name="connsiteY2" fmla="*/ 1725103 h 4773425"/>
                <a:gd name="connsiteX3" fmla="*/ 4475127 w 4784141"/>
                <a:gd name="connsiteY3" fmla="*/ 3628284 h 4773425"/>
                <a:gd name="connsiteX4" fmla="*/ 3443962 w 4784141"/>
                <a:gd name="connsiteY4" fmla="*/ 4664052 h 4773425"/>
                <a:gd name="connsiteX5" fmla="*/ 1098632 w 4784141"/>
                <a:gd name="connsiteY5" fmla="*/ 4476433 h 4773425"/>
                <a:gd name="connsiteX6" fmla="*/ 40550 w 4784141"/>
                <a:gd name="connsiteY6" fmla="*/ 3053101 h 4773425"/>
                <a:gd name="connsiteX7" fmla="*/ 507282 w 4784141"/>
                <a:gd name="connsiteY7" fmla="*/ 692306 h 4773425"/>
                <a:gd name="connsiteX8" fmla="*/ 2532073 w 4784141"/>
                <a:gd name="connsiteY8" fmla="*/ 0 h 4773425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58783 w 4784614"/>
                <a:gd name="connsiteY0" fmla="*/ 525 h 4757924"/>
                <a:gd name="connsiteX1" fmla="*/ 3892210 w 4784614"/>
                <a:gd name="connsiteY1" fmla="*/ 373855 h 4757924"/>
                <a:gd name="connsiteX2" fmla="*/ 4760478 w 4784614"/>
                <a:gd name="connsiteY2" fmla="*/ 1709602 h 4757924"/>
                <a:gd name="connsiteX3" fmla="*/ 4475600 w 4784614"/>
                <a:gd name="connsiteY3" fmla="*/ 3612783 h 4757924"/>
                <a:gd name="connsiteX4" fmla="*/ 3444435 w 4784614"/>
                <a:gd name="connsiteY4" fmla="*/ 4648551 h 4757924"/>
                <a:gd name="connsiteX5" fmla="*/ 1099105 w 4784614"/>
                <a:gd name="connsiteY5" fmla="*/ 4460932 h 4757924"/>
                <a:gd name="connsiteX6" fmla="*/ 41023 w 4784614"/>
                <a:gd name="connsiteY6" fmla="*/ 3037600 h 4757924"/>
                <a:gd name="connsiteX7" fmla="*/ 507755 w 4784614"/>
                <a:gd name="connsiteY7" fmla="*/ 676805 h 4757924"/>
                <a:gd name="connsiteX8" fmla="*/ 2558783 w 4784614"/>
                <a:gd name="connsiteY8" fmla="*/ 525 h 4757924"/>
                <a:gd name="connsiteX0" fmla="*/ 2558783 w 4784614"/>
                <a:gd name="connsiteY0" fmla="*/ 408 h 4757807"/>
                <a:gd name="connsiteX1" fmla="*/ 3907953 w 4784614"/>
                <a:gd name="connsiteY1" fmla="*/ 443183 h 4757807"/>
                <a:gd name="connsiteX2" fmla="*/ 4760478 w 4784614"/>
                <a:gd name="connsiteY2" fmla="*/ 1709485 h 4757807"/>
                <a:gd name="connsiteX3" fmla="*/ 4475600 w 4784614"/>
                <a:gd name="connsiteY3" fmla="*/ 3612666 h 4757807"/>
                <a:gd name="connsiteX4" fmla="*/ 3444435 w 4784614"/>
                <a:gd name="connsiteY4" fmla="*/ 4648434 h 4757807"/>
                <a:gd name="connsiteX5" fmla="*/ 1099105 w 4784614"/>
                <a:gd name="connsiteY5" fmla="*/ 4460815 h 4757807"/>
                <a:gd name="connsiteX6" fmla="*/ 41023 w 4784614"/>
                <a:gd name="connsiteY6" fmla="*/ 3037483 h 4757807"/>
                <a:gd name="connsiteX7" fmla="*/ 507755 w 4784614"/>
                <a:gd name="connsiteY7" fmla="*/ 676688 h 4757807"/>
                <a:gd name="connsiteX8" fmla="*/ 2558783 w 4784614"/>
                <a:gd name="connsiteY8" fmla="*/ 408 h 4757807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90 h 4954518"/>
                <a:gd name="connsiteX1" fmla="*/ 3910127 w 4786788"/>
                <a:gd name="connsiteY1" fmla="*/ 639894 h 4954518"/>
                <a:gd name="connsiteX2" fmla="*/ 4762652 w 4786788"/>
                <a:gd name="connsiteY2" fmla="*/ 1906196 h 4954518"/>
                <a:gd name="connsiteX3" fmla="*/ 4477774 w 4786788"/>
                <a:gd name="connsiteY3" fmla="*/ 3809377 h 4954518"/>
                <a:gd name="connsiteX4" fmla="*/ 3446609 w 4786788"/>
                <a:gd name="connsiteY4" fmla="*/ 4845145 h 4954518"/>
                <a:gd name="connsiteX5" fmla="*/ 1101279 w 4786788"/>
                <a:gd name="connsiteY5" fmla="*/ 4657526 h 4954518"/>
                <a:gd name="connsiteX6" fmla="*/ 43197 w 4786788"/>
                <a:gd name="connsiteY6" fmla="*/ 3234194 h 4954518"/>
                <a:gd name="connsiteX7" fmla="*/ 509929 w 4786788"/>
                <a:gd name="connsiteY7" fmla="*/ 873399 h 4954518"/>
                <a:gd name="connsiteX8" fmla="*/ 2675744 w 4786788"/>
                <a:gd name="connsiteY8" fmla="*/ 290 h 4954518"/>
                <a:gd name="connsiteX0" fmla="*/ 2675744 w 4786788"/>
                <a:gd name="connsiteY0" fmla="*/ 326 h 4954554"/>
                <a:gd name="connsiteX1" fmla="*/ 3990884 w 4786788"/>
                <a:gd name="connsiteY1" fmla="*/ 591130 h 4954554"/>
                <a:gd name="connsiteX2" fmla="*/ 4762652 w 4786788"/>
                <a:gd name="connsiteY2" fmla="*/ 1906232 h 4954554"/>
                <a:gd name="connsiteX3" fmla="*/ 4477774 w 4786788"/>
                <a:gd name="connsiteY3" fmla="*/ 3809413 h 4954554"/>
                <a:gd name="connsiteX4" fmla="*/ 3446609 w 4786788"/>
                <a:gd name="connsiteY4" fmla="*/ 4845181 h 4954554"/>
                <a:gd name="connsiteX5" fmla="*/ 1101279 w 4786788"/>
                <a:gd name="connsiteY5" fmla="*/ 4657562 h 4954554"/>
                <a:gd name="connsiteX6" fmla="*/ 43197 w 4786788"/>
                <a:gd name="connsiteY6" fmla="*/ 3234230 h 4954554"/>
                <a:gd name="connsiteX7" fmla="*/ 509929 w 4786788"/>
                <a:gd name="connsiteY7" fmla="*/ 873435 h 4954554"/>
                <a:gd name="connsiteX8" fmla="*/ 2675744 w 4786788"/>
                <a:gd name="connsiteY8" fmla="*/ 326 h 4954554"/>
                <a:gd name="connsiteX0" fmla="*/ 2662196 w 4773240"/>
                <a:gd name="connsiteY0" fmla="*/ 326 h 4954554"/>
                <a:gd name="connsiteX1" fmla="*/ 3977336 w 4773240"/>
                <a:gd name="connsiteY1" fmla="*/ 591130 h 4954554"/>
                <a:gd name="connsiteX2" fmla="*/ 4749104 w 4773240"/>
                <a:gd name="connsiteY2" fmla="*/ 1906232 h 4954554"/>
                <a:gd name="connsiteX3" fmla="*/ 4464226 w 4773240"/>
                <a:gd name="connsiteY3" fmla="*/ 3809413 h 4954554"/>
                <a:gd name="connsiteX4" fmla="*/ 3433061 w 4773240"/>
                <a:gd name="connsiteY4" fmla="*/ 4845181 h 4954554"/>
                <a:gd name="connsiteX5" fmla="*/ 1087731 w 4773240"/>
                <a:gd name="connsiteY5" fmla="*/ 4657562 h 4954554"/>
                <a:gd name="connsiteX6" fmla="*/ 29649 w 4773240"/>
                <a:gd name="connsiteY6" fmla="*/ 3234230 h 4954554"/>
                <a:gd name="connsiteX7" fmla="*/ 640977 w 4773240"/>
                <a:gd name="connsiteY7" fmla="*/ 730117 h 4954554"/>
                <a:gd name="connsiteX8" fmla="*/ 2662196 w 4773240"/>
                <a:gd name="connsiteY8" fmla="*/ 326 h 4954554"/>
                <a:gd name="connsiteX0" fmla="*/ 2664762 w 4775806"/>
                <a:gd name="connsiteY0" fmla="*/ 326 h 4954554"/>
                <a:gd name="connsiteX1" fmla="*/ 3979902 w 4775806"/>
                <a:gd name="connsiteY1" fmla="*/ 591130 h 4954554"/>
                <a:gd name="connsiteX2" fmla="*/ 4751670 w 4775806"/>
                <a:gd name="connsiteY2" fmla="*/ 1906232 h 4954554"/>
                <a:gd name="connsiteX3" fmla="*/ 4466792 w 4775806"/>
                <a:gd name="connsiteY3" fmla="*/ 3809413 h 4954554"/>
                <a:gd name="connsiteX4" fmla="*/ 3435627 w 4775806"/>
                <a:gd name="connsiteY4" fmla="*/ 4845181 h 4954554"/>
                <a:gd name="connsiteX5" fmla="*/ 1090297 w 4775806"/>
                <a:gd name="connsiteY5" fmla="*/ 4657562 h 4954554"/>
                <a:gd name="connsiteX6" fmla="*/ 32215 w 4775806"/>
                <a:gd name="connsiteY6" fmla="*/ 3234230 h 4954554"/>
                <a:gd name="connsiteX7" fmla="*/ 607899 w 4775806"/>
                <a:gd name="connsiteY7" fmla="*/ 806182 h 4954554"/>
                <a:gd name="connsiteX8" fmla="*/ 2664762 w 4775806"/>
                <a:gd name="connsiteY8" fmla="*/ 326 h 4954554"/>
                <a:gd name="connsiteX0" fmla="*/ 2673549 w 4784593"/>
                <a:gd name="connsiteY0" fmla="*/ 326 h 4954554"/>
                <a:gd name="connsiteX1" fmla="*/ 3988689 w 4784593"/>
                <a:gd name="connsiteY1" fmla="*/ 591130 h 4954554"/>
                <a:gd name="connsiteX2" fmla="*/ 4760457 w 4784593"/>
                <a:gd name="connsiteY2" fmla="*/ 1906232 h 4954554"/>
                <a:gd name="connsiteX3" fmla="*/ 4475579 w 4784593"/>
                <a:gd name="connsiteY3" fmla="*/ 3809413 h 4954554"/>
                <a:gd name="connsiteX4" fmla="*/ 3444414 w 4784593"/>
                <a:gd name="connsiteY4" fmla="*/ 4845181 h 4954554"/>
                <a:gd name="connsiteX5" fmla="*/ 1099084 w 4784593"/>
                <a:gd name="connsiteY5" fmla="*/ 4657562 h 4954554"/>
                <a:gd name="connsiteX6" fmla="*/ 41002 w 4784593"/>
                <a:gd name="connsiteY6" fmla="*/ 3234230 h 4954554"/>
                <a:gd name="connsiteX7" fmla="*/ 616686 w 4784593"/>
                <a:gd name="connsiteY7" fmla="*/ 806182 h 4954554"/>
                <a:gd name="connsiteX8" fmla="*/ 2673549 w 4784593"/>
                <a:gd name="connsiteY8" fmla="*/ 326 h 4954554"/>
                <a:gd name="connsiteX0" fmla="*/ 2649000 w 4760044"/>
                <a:gd name="connsiteY0" fmla="*/ 326 h 4964273"/>
                <a:gd name="connsiteX1" fmla="*/ 3964140 w 4760044"/>
                <a:gd name="connsiteY1" fmla="*/ 591130 h 4964273"/>
                <a:gd name="connsiteX2" fmla="*/ 4735908 w 4760044"/>
                <a:gd name="connsiteY2" fmla="*/ 1906232 h 4964273"/>
                <a:gd name="connsiteX3" fmla="*/ 4451030 w 4760044"/>
                <a:gd name="connsiteY3" fmla="*/ 3809413 h 4964273"/>
                <a:gd name="connsiteX4" fmla="*/ 3419865 w 4760044"/>
                <a:gd name="connsiteY4" fmla="*/ 4845181 h 4964273"/>
                <a:gd name="connsiteX5" fmla="*/ 1074535 w 4760044"/>
                <a:gd name="connsiteY5" fmla="*/ 4657562 h 4964273"/>
                <a:gd name="connsiteX6" fmla="*/ 33359 w 4760044"/>
                <a:gd name="connsiteY6" fmla="*/ 2995991 h 4964273"/>
                <a:gd name="connsiteX7" fmla="*/ 592137 w 4760044"/>
                <a:gd name="connsiteY7" fmla="*/ 806182 h 4964273"/>
                <a:gd name="connsiteX8" fmla="*/ 2649000 w 4760044"/>
                <a:gd name="connsiteY8" fmla="*/ 326 h 4964273"/>
                <a:gd name="connsiteX0" fmla="*/ 2649000 w 4849482"/>
                <a:gd name="connsiteY0" fmla="*/ 2 h 4963949"/>
                <a:gd name="connsiteX1" fmla="*/ 4735908 w 4849482"/>
                <a:gd name="connsiteY1" fmla="*/ 1905908 h 4963949"/>
                <a:gd name="connsiteX2" fmla="*/ 4451030 w 4849482"/>
                <a:gd name="connsiteY2" fmla="*/ 3809089 h 4963949"/>
                <a:gd name="connsiteX3" fmla="*/ 3419865 w 4849482"/>
                <a:gd name="connsiteY3" fmla="*/ 4844857 h 4963949"/>
                <a:gd name="connsiteX4" fmla="*/ 1074535 w 4849482"/>
                <a:gd name="connsiteY4" fmla="*/ 4657238 h 4963949"/>
                <a:gd name="connsiteX5" fmla="*/ 33359 w 4849482"/>
                <a:gd name="connsiteY5" fmla="*/ 2995667 h 4963949"/>
                <a:gd name="connsiteX6" fmla="*/ 592137 w 4849482"/>
                <a:gd name="connsiteY6" fmla="*/ 805858 h 4963949"/>
                <a:gd name="connsiteX7" fmla="*/ 2649000 w 4849482"/>
                <a:gd name="connsiteY7" fmla="*/ 2 h 4963949"/>
                <a:gd name="connsiteX0" fmla="*/ 2649000 w 4942023"/>
                <a:gd name="connsiteY0" fmla="*/ 2 h 4678955"/>
                <a:gd name="connsiteX1" fmla="*/ 4735908 w 4942023"/>
                <a:gd name="connsiteY1" fmla="*/ 1905908 h 4678955"/>
                <a:gd name="connsiteX2" fmla="*/ 4451030 w 4942023"/>
                <a:gd name="connsiteY2" fmla="*/ 3809089 h 4678955"/>
                <a:gd name="connsiteX3" fmla="*/ 1074535 w 4942023"/>
                <a:gd name="connsiteY3" fmla="*/ 4657238 h 4678955"/>
                <a:gd name="connsiteX4" fmla="*/ 33359 w 4942023"/>
                <a:gd name="connsiteY4" fmla="*/ 2995667 h 4678955"/>
                <a:gd name="connsiteX5" fmla="*/ 592137 w 4942023"/>
                <a:gd name="connsiteY5" fmla="*/ 805858 h 4678955"/>
                <a:gd name="connsiteX6" fmla="*/ 2649000 w 4942023"/>
                <a:gd name="connsiteY6" fmla="*/ 2 h 4678955"/>
                <a:gd name="connsiteX0" fmla="*/ 2649000 w 4806392"/>
                <a:gd name="connsiteY0" fmla="*/ 2 h 4842789"/>
                <a:gd name="connsiteX1" fmla="*/ 4735908 w 4806392"/>
                <a:gd name="connsiteY1" fmla="*/ 1905908 h 4842789"/>
                <a:gd name="connsiteX2" fmla="*/ 3706624 w 4806392"/>
                <a:gd name="connsiteY2" fmla="*/ 4493428 h 4842789"/>
                <a:gd name="connsiteX3" fmla="*/ 1074535 w 4806392"/>
                <a:gd name="connsiteY3" fmla="*/ 4657238 h 4842789"/>
                <a:gd name="connsiteX4" fmla="*/ 33359 w 4806392"/>
                <a:gd name="connsiteY4" fmla="*/ 2995667 h 4842789"/>
                <a:gd name="connsiteX5" fmla="*/ 592137 w 4806392"/>
                <a:gd name="connsiteY5" fmla="*/ 805858 h 4842789"/>
                <a:gd name="connsiteX6" fmla="*/ 2649000 w 4806392"/>
                <a:gd name="connsiteY6" fmla="*/ 2 h 4842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6392" h="4842789">
                  <a:moveTo>
                    <a:pt x="2649000" y="2"/>
                  </a:moveTo>
                  <a:cubicBezTo>
                    <a:pt x="3339628" y="183344"/>
                    <a:pt x="4435570" y="1271060"/>
                    <a:pt x="4735908" y="1905908"/>
                  </a:cubicBezTo>
                  <a:cubicBezTo>
                    <a:pt x="5036246" y="2540756"/>
                    <a:pt x="4316853" y="4034873"/>
                    <a:pt x="3706624" y="4493428"/>
                  </a:cubicBezTo>
                  <a:cubicBezTo>
                    <a:pt x="3096395" y="4951983"/>
                    <a:pt x="1686746" y="4906865"/>
                    <a:pt x="1074535" y="4657238"/>
                  </a:cubicBezTo>
                  <a:cubicBezTo>
                    <a:pt x="462324" y="4407611"/>
                    <a:pt x="145196" y="3624902"/>
                    <a:pt x="33359" y="2995667"/>
                  </a:cubicBezTo>
                  <a:cubicBezTo>
                    <a:pt x="-94426" y="2318585"/>
                    <a:pt x="156197" y="1305135"/>
                    <a:pt x="592137" y="805858"/>
                  </a:cubicBezTo>
                  <a:cubicBezTo>
                    <a:pt x="1028077" y="306581"/>
                    <a:pt x="1996327" y="30750"/>
                    <a:pt x="2649000" y="2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550" name="Freeform: Shape 22549">
              <a:extLst>
                <a:ext uri="{FF2B5EF4-FFF2-40B4-BE49-F238E27FC236}">
                  <a16:creationId xmlns:a16="http://schemas.microsoft.com/office/drawing/2014/main" id="{5C1932EE-D34B-922C-21DE-B9EDF81185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29076">
              <a:off x="962723" y="6319494"/>
              <a:ext cx="1307564" cy="558574"/>
            </a:xfrm>
            <a:custGeom>
              <a:avLst/>
              <a:gdLst>
                <a:gd name="connsiteX0" fmla="*/ 1307564 w 1307564"/>
                <a:gd name="connsiteY0" fmla="*/ 360848 h 558574"/>
                <a:gd name="connsiteX1" fmla="*/ 1264610 w 1307564"/>
                <a:gd name="connsiteY1" fmla="*/ 558387 h 558574"/>
                <a:gd name="connsiteX2" fmla="*/ 496925 w 1307564"/>
                <a:gd name="connsiteY2" fmla="*/ 469382 h 558574"/>
                <a:gd name="connsiteX3" fmla="*/ 472802 w 1307564"/>
                <a:gd name="connsiteY3" fmla="*/ 464872 h 558574"/>
                <a:gd name="connsiteX4" fmla="*/ 0 w 1307564"/>
                <a:gd name="connsiteY4" fmla="*/ 0 h 558574"/>
                <a:gd name="connsiteX5" fmla="*/ 152076 w 1307564"/>
                <a:gd name="connsiteY5" fmla="*/ 41404 h 558574"/>
                <a:gd name="connsiteX6" fmla="*/ 1307564 w 1307564"/>
                <a:gd name="connsiteY6" fmla="*/ 360848 h 558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7564" h="558574">
                  <a:moveTo>
                    <a:pt x="1307564" y="360848"/>
                  </a:moveTo>
                  <a:cubicBezTo>
                    <a:pt x="1303188" y="403876"/>
                    <a:pt x="1279827" y="564823"/>
                    <a:pt x="1264610" y="558387"/>
                  </a:cubicBezTo>
                  <a:cubicBezTo>
                    <a:pt x="1237694" y="559849"/>
                    <a:pt x="802592" y="520038"/>
                    <a:pt x="496925" y="469382"/>
                  </a:cubicBezTo>
                  <a:lnTo>
                    <a:pt x="472802" y="464872"/>
                  </a:lnTo>
                  <a:lnTo>
                    <a:pt x="0" y="0"/>
                  </a:lnTo>
                  <a:lnTo>
                    <a:pt x="152076" y="41404"/>
                  </a:lnTo>
                  <a:cubicBezTo>
                    <a:pt x="614511" y="166095"/>
                    <a:pt x="1270124" y="336305"/>
                    <a:pt x="1307564" y="360848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551" name="Freeform: Shape 22550">
              <a:extLst>
                <a:ext uri="{FF2B5EF4-FFF2-40B4-BE49-F238E27FC236}">
                  <a16:creationId xmlns:a16="http://schemas.microsoft.com/office/drawing/2014/main" id="{8A1A34FE-FDB4-353C-884F-97E00A77C8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29076">
              <a:off x="962723" y="6319494"/>
              <a:ext cx="1307564" cy="558574"/>
            </a:xfrm>
            <a:custGeom>
              <a:avLst/>
              <a:gdLst>
                <a:gd name="connsiteX0" fmla="*/ 1307564 w 1307564"/>
                <a:gd name="connsiteY0" fmla="*/ 360848 h 558574"/>
                <a:gd name="connsiteX1" fmla="*/ 1264610 w 1307564"/>
                <a:gd name="connsiteY1" fmla="*/ 558387 h 558574"/>
                <a:gd name="connsiteX2" fmla="*/ 496925 w 1307564"/>
                <a:gd name="connsiteY2" fmla="*/ 469382 h 558574"/>
                <a:gd name="connsiteX3" fmla="*/ 472802 w 1307564"/>
                <a:gd name="connsiteY3" fmla="*/ 464872 h 558574"/>
                <a:gd name="connsiteX4" fmla="*/ 0 w 1307564"/>
                <a:gd name="connsiteY4" fmla="*/ 0 h 558574"/>
                <a:gd name="connsiteX5" fmla="*/ 152076 w 1307564"/>
                <a:gd name="connsiteY5" fmla="*/ 41404 h 558574"/>
                <a:gd name="connsiteX6" fmla="*/ 1307564 w 1307564"/>
                <a:gd name="connsiteY6" fmla="*/ 360848 h 558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7564" h="558574">
                  <a:moveTo>
                    <a:pt x="1307564" y="360848"/>
                  </a:moveTo>
                  <a:cubicBezTo>
                    <a:pt x="1303188" y="403876"/>
                    <a:pt x="1279827" y="564823"/>
                    <a:pt x="1264610" y="558387"/>
                  </a:cubicBezTo>
                  <a:cubicBezTo>
                    <a:pt x="1237694" y="559849"/>
                    <a:pt x="802592" y="520038"/>
                    <a:pt x="496925" y="469382"/>
                  </a:cubicBezTo>
                  <a:lnTo>
                    <a:pt x="472802" y="464872"/>
                  </a:lnTo>
                  <a:lnTo>
                    <a:pt x="0" y="0"/>
                  </a:lnTo>
                  <a:lnTo>
                    <a:pt x="152076" y="41404"/>
                  </a:lnTo>
                  <a:cubicBezTo>
                    <a:pt x="614511" y="166095"/>
                    <a:pt x="1270124" y="336305"/>
                    <a:pt x="1307564" y="360848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552" name="Freeform: Shape 22551">
              <a:extLst>
                <a:ext uri="{FF2B5EF4-FFF2-40B4-BE49-F238E27FC236}">
                  <a16:creationId xmlns:a16="http://schemas.microsoft.com/office/drawing/2014/main" id="{9765F686-D93C-21BC-5196-BEC7649DE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938007" flipV="1">
              <a:off x="-570599" y="5091873"/>
              <a:ext cx="1904974" cy="884345"/>
            </a:xfrm>
            <a:custGeom>
              <a:avLst/>
              <a:gdLst>
                <a:gd name="connsiteX0" fmla="*/ 0 w 1904974"/>
                <a:gd name="connsiteY0" fmla="*/ 421557 h 884345"/>
                <a:gd name="connsiteX1" fmla="*/ 416370 w 1904974"/>
                <a:gd name="connsiteY1" fmla="*/ 530740 h 884345"/>
                <a:gd name="connsiteX2" fmla="*/ 1800731 w 1904974"/>
                <a:gd name="connsiteY2" fmla="*/ 866036 h 884345"/>
                <a:gd name="connsiteX3" fmla="*/ 1904485 w 1904974"/>
                <a:gd name="connsiteY3" fmla="*/ 880134 h 884345"/>
                <a:gd name="connsiteX4" fmla="*/ 1894966 w 1904974"/>
                <a:gd name="connsiteY4" fmla="*/ 779469 h 884345"/>
                <a:gd name="connsiteX5" fmla="*/ 1761844 w 1904974"/>
                <a:gd name="connsiteY5" fmla="*/ 402374 h 884345"/>
                <a:gd name="connsiteX6" fmla="*/ 1377785 w 1904974"/>
                <a:gd name="connsiteY6" fmla="*/ 3317 h 884345"/>
                <a:gd name="connsiteX7" fmla="*/ 1372668 w 1904974"/>
                <a:gd name="connsiteY7" fmla="*/ 0 h 884345"/>
                <a:gd name="connsiteX8" fmla="*/ 337869 w 1904974"/>
                <a:gd name="connsiteY8" fmla="*/ 139908 h 884345"/>
                <a:gd name="connsiteX9" fmla="*/ 188081 w 1904974"/>
                <a:gd name="connsiteY9" fmla="*/ 203651 h 884345"/>
                <a:gd name="connsiteX10" fmla="*/ 125663 w 1904974"/>
                <a:gd name="connsiteY10" fmla="*/ 268413 h 884345"/>
                <a:gd name="connsiteX11" fmla="*/ 0 w 1904974"/>
                <a:gd name="connsiteY11" fmla="*/ 421557 h 884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04974" h="884345">
                  <a:moveTo>
                    <a:pt x="0" y="421557"/>
                  </a:moveTo>
                  <a:cubicBezTo>
                    <a:pt x="3634" y="427260"/>
                    <a:pt x="235761" y="473169"/>
                    <a:pt x="416370" y="530740"/>
                  </a:cubicBezTo>
                  <a:lnTo>
                    <a:pt x="1800731" y="866036"/>
                  </a:lnTo>
                  <a:cubicBezTo>
                    <a:pt x="1847450" y="875071"/>
                    <a:pt x="1894389" y="892323"/>
                    <a:pt x="1904485" y="880134"/>
                  </a:cubicBezTo>
                  <a:cubicBezTo>
                    <a:pt x="1907165" y="859490"/>
                    <a:pt x="1898113" y="808332"/>
                    <a:pt x="1894966" y="779469"/>
                  </a:cubicBezTo>
                  <a:cubicBezTo>
                    <a:pt x="1878988" y="675447"/>
                    <a:pt x="1847255" y="520751"/>
                    <a:pt x="1761844" y="402374"/>
                  </a:cubicBezTo>
                  <a:cubicBezTo>
                    <a:pt x="1676433" y="283997"/>
                    <a:pt x="1531056" y="114087"/>
                    <a:pt x="1377785" y="3317"/>
                  </a:cubicBezTo>
                  <a:lnTo>
                    <a:pt x="1372668" y="0"/>
                  </a:lnTo>
                  <a:lnTo>
                    <a:pt x="337869" y="139908"/>
                  </a:lnTo>
                  <a:lnTo>
                    <a:pt x="188081" y="203651"/>
                  </a:lnTo>
                  <a:lnTo>
                    <a:pt x="125663" y="268413"/>
                  </a:lnTo>
                  <a:cubicBezTo>
                    <a:pt x="56438" y="343137"/>
                    <a:pt x="7361" y="404648"/>
                    <a:pt x="0" y="421557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553" name="Freeform: Shape 22552">
              <a:extLst>
                <a:ext uri="{FF2B5EF4-FFF2-40B4-BE49-F238E27FC236}">
                  <a16:creationId xmlns:a16="http://schemas.microsoft.com/office/drawing/2014/main" id="{FE8DE9D2-D672-9E15-CAC0-BF51EC189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938007" flipV="1">
              <a:off x="-570599" y="5091873"/>
              <a:ext cx="1904974" cy="884345"/>
            </a:xfrm>
            <a:custGeom>
              <a:avLst/>
              <a:gdLst>
                <a:gd name="connsiteX0" fmla="*/ 0 w 1904974"/>
                <a:gd name="connsiteY0" fmla="*/ 421557 h 884345"/>
                <a:gd name="connsiteX1" fmla="*/ 416370 w 1904974"/>
                <a:gd name="connsiteY1" fmla="*/ 530740 h 884345"/>
                <a:gd name="connsiteX2" fmla="*/ 1800731 w 1904974"/>
                <a:gd name="connsiteY2" fmla="*/ 866036 h 884345"/>
                <a:gd name="connsiteX3" fmla="*/ 1904485 w 1904974"/>
                <a:gd name="connsiteY3" fmla="*/ 880134 h 884345"/>
                <a:gd name="connsiteX4" fmla="*/ 1894966 w 1904974"/>
                <a:gd name="connsiteY4" fmla="*/ 779469 h 884345"/>
                <a:gd name="connsiteX5" fmla="*/ 1761844 w 1904974"/>
                <a:gd name="connsiteY5" fmla="*/ 402374 h 884345"/>
                <a:gd name="connsiteX6" fmla="*/ 1377785 w 1904974"/>
                <a:gd name="connsiteY6" fmla="*/ 3317 h 884345"/>
                <a:gd name="connsiteX7" fmla="*/ 1372668 w 1904974"/>
                <a:gd name="connsiteY7" fmla="*/ 0 h 884345"/>
                <a:gd name="connsiteX8" fmla="*/ 337869 w 1904974"/>
                <a:gd name="connsiteY8" fmla="*/ 139908 h 884345"/>
                <a:gd name="connsiteX9" fmla="*/ 188081 w 1904974"/>
                <a:gd name="connsiteY9" fmla="*/ 203651 h 884345"/>
                <a:gd name="connsiteX10" fmla="*/ 125663 w 1904974"/>
                <a:gd name="connsiteY10" fmla="*/ 268413 h 884345"/>
                <a:gd name="connsiteX11" fmla="*/ 0 w 1904974"/>
                <a:gd name="connsiteY11" fmla="*/ 421557 h 884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04974" h="884345">
                  <a:moveTo>
                    <a:pt x="0" y="421557"/>
                  </a:moveTo>
                  <a:cubicBezTo>
                    <a:pt x="3634" y="427260"/>
                    <a:pt x="235761" y="473169"/>
                    <a:pt x="416370" y="530740"/>
                  </a:cubicBezTo>
                  <a:lnTo>
                    <a:pt x="1800731" y="866036"/>
                  </a:lnTo>
                  <a:cubicBezTo>
                    <a:pt x="1847450" y="875071"/>
                    <a:pt x="1894389" y="892323"/>
                    <a:pt x="1904485" y="880134"/>
                  </a:cubicBezTo>
                  <a:cubicBezTo>
                    <a:pt x="1907165" y="859490"/>
                    <a:pt x="1898113" y="808332"/>
                    <a:pt x="1894966" y="779469"/>
                  </a:cubicBezTo>
                  <a:cubicBezTo>
                    <a:pt x="1878988" y="675447"/>
                    <a:pt x="1847255" y="520751"/>
                    <a:pt x="1761844" y="402374"/>
                  </a:cubicBezTo>
                  <a:cubicBezTo>
                    <a:pt x="1676433" y="283997"/>
                    <a:pt x="1531056" y="114087"/>
                    <a:pt x="1377785" y="3317"/>
                  </a:cubicBezTo>
                  <a:lnTo>
                    <a:pt x="1372668" y="0"/>
                  </a:lnTo>
                  <a:lnTo>
                    <a:pt x="337869" y="139908"/>
                  </a:lnTo>
                  <a:lnTo>
                    <a:pt x="188081" y="203651"/>
                  </a:lnTo>
                  <a:lnTo>
                    <a:pt x="125663" y="268413"/>
                  </a:lnTo>
                  <a:cubicBezTo>
                    <a:pt x="56438" y="343137"/>
                    <a:pt x="7361" y="404648"/>
                    <a:pt x="0" y="421557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2531" name="Zástupný symbol pro obsah 2">
            <a:extLst>
              <a:ext uri="{FF2B5EF4-FFF2-40B4-BE49-F238E27FC236}">
                <a16:creationId xmlns:a16="http://schemas.microsoft.com/office/drawing/2014/main" id="{22251872-97EB-4DA4-BC80-6121D6145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1428" y="2488677"/>
            <a:ext cx="6702194" cy="3683524"/>
          </a:xfrm>
        </p:spPr>
        <p:txBody>
          <a:bodyPr>
            <a:normAutofit/>
          </a:bodyPr>
          <a:lstStyle/>
          <a:p>
            <a:pPr>
              <a:buClr>
                <a:srgbClr val="00B050"/>
              </a:buClr>
            </a:pPr>
            <a:r>
              <a:rPr lang="cs-CZ" alt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 velmi dlouhodobý průběh a výraznou intenzitu.</a:t>
            </a:r>
          </a:p>
          <a:p>
            <a:pPr>
              <a:buClr>
                <a:srgbClr val="00B050"/>
              </a:buClr>
            </a:pPr>
            <a:r>
              <a:rPr lang="cs-CZ" alt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Ovlivňuje motivaci k činnosti člověka v situacích, kdy se může rozhodovat svobodně pro typ činnosti.</a:t>
            </a:r>
          </a:p>
          <a:p>
            <a:pPr>
              <a:buClr>
                <a:srgbClr val="00B050"/>
              </a:buClr>
            </a:pPr>
            <a:r>
              <a:rPr lang="cs-CZ" alt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Vášnivý rybář, čtenář detektivek, sběratel apod.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>
            <a:extLst>
              <a:ext uri="{FF2B5EF4-FFF2-40B4-BE49-F238E27FC236}">
                <a16:creationId xmlns:a16="http://schemas.microsoft.com/office/drawing/2014/main" id="{1DB86580-2F3D-4275-9652-550982CFB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VLASTNOSTI EMOCÍ</a:t>
            </a:r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97CA8BAB-ADD6-4F40-8474-66544CF4D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B050"/>
              </a:buClr>
            </a:pPr>
            <a:r>
              <a:rPr lang="cs-CZ" alt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Senzitivita</a:t>
            </a: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rychlost vzniku emoce a její pohyb.</a:t>
            </a:r>
          </a:p>
          <a:p>
            <a:pPr>
              <a:buClr>
                <a:srgbClr val="00B050"/>
              </a:buClr>
            </a:pPr>
            <a:r>
              <a:rPr lang="cs-CZ" alt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Citovost</a:t>
            </a: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bohatost emočního života.</a:t>
            </a:r>
          </a:p>
          <a:p>
            <a:pPr>
              <a:buClr>
                <a:srgbClr val="00B050"/>
              </a:buClr>
            </a:pPr>
            <a:r>
              <a:rPr lang="cs-CZ" alt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Labilita</a:t>
            </a: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rychlost změn a střídání emocí v čase.</a:t>
            </a:r>
          </a:p>
          <a:p>
            <a:pPr>
              <a:buClr>
                <a:srgbClr val="00B050"/>
              </a:buClr>
            </a:pPr>
            <a:r>
              <a:rPr lang="cs-CZ" alt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Intenzita</a:t>
            </a: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hloubka emoce, síla.</a:t>
            </a:r>
          </a:p>
          <a:p>
            <a:pPr>
              <a:buClr>
                <a:srgbClr val="00B050"/>
              </a:buClr>
            </a:pPr>
            <a:r>
              <a:rPr lang="cs-CZ" alt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Sugestibilita</a:t>
            </a: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ovlivnitelnost, míra podléhání emoční nákaze.</a:t>
            </a:r>
          </a:p>
          <a:p>
            <a:pPr>
              <a:buClr>
                <a:srgbClr val="00B050"/>
              </a:buClr>
            </a:pPr>
            <a:r>
              <a:rPr lang="cs-CZ" alt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Zranitelnost </a:t>
            </a: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míra odolnosti vůči podnětům vyvolávajícím záporné emoce.</a:t>
            </a:r>
          </a:p>
          <a:p>
            <a:pPr>
              <a:buClr>
                <a:srgbClr val="00B050"/>
              </a:buClr>
            </a:pPr>
            <a:r>
              <a:rPr lang="cs-CZ" alt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Výrazovost</a:t>
            </a: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bohatost vnějších projevů emocí.</a:t>
            </a:r>
          </a:p>
          <a:p>
            <a:pPr>
              <a:buClr>
                <a:srgbClr val="00B050"/>
              </a:buClr>
            </a:pPr>
            <a:r>
              <a:rPr lang="cs-CZ" alt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Ovladatelnost</a:t>
            </a: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míra ovladatelnosti emočních dějů.</a:t>
            </a:r>
          </a:p>
          <a:p>
            <a:pPr>
              <a:buClr>
                <a:srgbClr val="00B050"/>
              </a:buClr>
            </a:pPr>
            <a:r>
              <a:rPr lang="cs-CZ" alt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Optimismus</a:t>
            </a: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tendence, jak budu emoce prožívat.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E03203-6A3D-4B1A-8228-47249549F5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5047" y="656618"/>
            <a:ext cx="10022732" cy="4428566"/>
          </a:xfrm>
        </p:spPr>
        <p:txBody>
          <a:bodyPr/>
          <a:lstStyle/>
          <a:p>
            <a:r>
              <a:rPr lang="cs-CZ" sz="4800" dirty="0"/>
              <a:t>PSYCHICKÉ STAVY</a:t>
            </a:r>
            <a:br>
              <a:rPr lang="cs-CZ" sz="4800" dirty="0"/>
            </a:br>
            <a:br>
              <a:rPr lang="cs-CZ" sz="4800" dirty="0"/>
            </a:br>
            <a:r>
              <a:rPr lang="cs-CZ" sz="4800" dirty="0"/>
              <a:t>EMOCE</a:t>
            </a:r>
            <a:br>
              <a:rPr lang="cs-CZ" sz="4800" dirty="0"/>
            </a:br>
            <a:endParaRPr lang="cs-CZ" sz="48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788DF73-DFAB-4560-B3D1-AA952BC1C7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Hedvika Boháčová</a:t>
            </a:r>
          </a:p>
        </p:txBody>
      </p:sp>
    </p:spTree>
    <p:extLst>
      <p:ext uri="{BB962C8B-B14F-4D97-AF65-F5344CB8AC3E}">
        <p14:creationId xmlns:p14="http://schemas.microsoft.com/office/powerpoint/2010/main" val="11773020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616" name="Rectangle 25615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02" name="Nadpis 1">
            <a:extLst>
              <a:ext uri="{FF2B5EF4-FFF2-40B4-BE49-F238E27FC236}">
                <a16:creationId xmlns:a16="http://schemas.microsoft.com/office/drawing/2014/main" id="{526DA730-2C20-4E3C-849B-04C106579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cs-CZ" altLang="cs-CZ" sz="3400" b="1">
                <a:latin typeface="Arial" panose="020B0604020202020204" pitchFamily="34" charset="0"/>
                <a:cs typeface="Arial" panose="020B0604020202020204" pitchFamily="34" charset="0"/>
              </a:rPr>
              <a:t>NĚKTERÉ PATOLOGICKÉ PROJEVY EMOCÍ</a:t>
            </a:r>
          </a:p>
        </p:txBody>
      </p:sp>
      <p:sp>
        <p:nvSpPr>
          <p:cNvPr id="25618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605" name="Zástupný symbol pro obsah 2">
            <a:extLst>
              <a:ext uri="{FF2B5EF4-FFF2-40B4-BE49-F238E27FC236}">
                <a16:creationId xmlns:a16="http://schemas.microsoft.com/office/drawing/2014/main" id="{DE3C6F7F-FDD2-E5D6-26A3-CBB4C9876D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6846496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>
            <a:extLst>
              <a:ext uri="{FF2B5EF4-FFF2-40B4-BE49-F238E27FC236}">
                <a16:creationId xmlns:a16="http://schemas.microsoft.com/office/drawing/2014/main" id="{41FD2988-CEEF-4749-92AA-22B010E54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PORUCHY VYŠŠÍCH EMOCÍ</a:t>
            </a:r>
          </a:p>
        </p:txBody>
      </p:sp>
      <p:graphicFrame>
        <p:nvGraphicFramePr>
          <p:cNvPr id="27652" name="Zástupný symbol pro obsah 2">
            <a:extLst>
              <a:ext uri="{FF2B5EF4-FFF2-40B4-BE49-F238E27FC236}">
                <a16:creationId xmlns:a16="http://schemas.microsoft.com/office/drawing/2014/main" id="{D8D67A31-01FC-3F2F-C9CF-F82BB30691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5708755"/>
              </p:ext>
            </p:extLst>
          </p:nvPr>
        </p:nvGraphicFramePr>
        <p:xfrm>
          <a:off x="321014" y="1011676"/>
          <a:ext cx="10116766" cy="5077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>
            <a:extLst>
              <a:ext uri="{FF2B5EF4-FFF2-40B4-BE49-F238E27FC236}">
                <a16:creationId xmlns:a16="http://schemas.microsoft.com/office/drawing/2014/main" id="{3D371EEE-F82C-4663-ABB3-940AC43AF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PORUCHY NÁLAD</a:t>
            </a:r>
          </a:p>
        </p:txBody>
      </p:sp>
      <p:sp>
        <p:nvSpPr>
          <p:cNvPr id="26627" name="Zástupný symbol pro obsah 2">
            <a:extLst>
              <a:ext uri="{FF2B5EF4-FFF2-40B4-BE49-F238E27FC236}">
                <a16:creationId xmlns:a16="http://schemas.microsoft.com/office/drawing/2014/main" id="{FA586754-F29A-4459-AA39-88BBBBF43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B050"/>
              </a:buClr>
            </a:pPr>
            <a:r>
              <a:rPr lang="cs-CZ" alt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Depresivní nálada </a:t>
            </a:r>
            <a:r>
              <a:rPr lang="cs-CZ" alt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smutek, někdy spojený se strachem.</a:t>
            </a:r>
          </a:p>
          <a:p>
            <a:pPr>
              <a:buClr>
                <a:srgbClr val="00B050"/>
              </a:buClr>
            </a:pPr>
            <a:r>
              <a:rPr lang="cs-CZ" alt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Apatická nálada </a:t>
            </a:r>
            <a:r>
              <a:rPr lang="cs-CZ" alt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lhostejnost, nulová iniciativa, pasivita.</a:t>
            </a:r>
          </a:p>
          <a:p>
            <a:pPr>
              <a:buClr>
                <a:srgbClr val="00B050"/>
              </a:buClr>
            </a:pPr>
            <a:r>
              <a:rPr lang="cs-CZ" alt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Extatická nálada </a:t>
            </a:r>
            <a:r>
              <a:rPr lang="cs-CZ" alt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zaměření na jednu aktivitu, která jedinci přináší libou náladu.</a:t>
            </a:r>
          </a:p>
          <a:p>
            <a:pPr>
              <a:buClr>
                <a:srgbClr val="00B050"/>
              </a:buClr>
            </a:pPr>
            <a:r>
              <a:rPr lang="cs-CZ" alt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Manická nálada </a:t>
            </a:r>
            <a:r>
              <a:rPr lang="cs-CZ" alt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neutuchající veselost, bujarost, rozjařenost. Bývá provázena zvýšenou bystrostí a postřehem.</a:t>
            </a:r>
          </a:p>
          <a:p>
            <a:pPr>
              <a:buClr>
                <a:srgbClr val="00B050"/>
              </a:buClr>
            </a:pPr>
            <a:r>
              <a:rPr lang="cs-CZ" alt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Expanzivní nálada </a:t>
            </a:r>
            <a:r>
              <a:rPr lang="cs-CZ" alt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lehčí stupeň je nazýván euforií. Vysoké sebevědomí, aktivita, energie.</a:t>
            </a:r>
          </a:p>
          <a:p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>
            <a:extLst>
              <a:ext uri="{FF2B5EF4-FFF2-40B4-BE49-F238E27FC236}">
                <a16:creationId xmlns:a16="http://schemas.microsoft.com/office/drawing/2014/main" id="{F6040782-5D6A-41A8-A09C-F0B6AE5F9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9363" y="578498"/>
            <a:ext cx="5318450" cy="1567544"/>
          </a:xfrm>
        </p:spPr>
        <p:txBody>
          <a:bodyPr anchor="b">
            <a:normAutofit/>
          </a:bodyPr>
          <a:lstStyle/>
          <a:p>
            <a:pPr eaLnBrk="1" hangingPunct="1">
              <a:defRPr/>
            </a:pPr>
            <a:r>
              <a:rPr lang="cs-CZ" altLang="cs-CZ" sz="3600" b="1" cap="all" dirty="0">
                <a:solidFill>
                  <a:srgbClr val="00B0F0"/>
                </a:solidFill>
              </a:rPr>
              <a:t>Usmívej se a budeš šťastná/ý?</a:t>
            </a:r>
          </a:p>
        </p:txBody>
      </p:sp>
      <p:pic>
        <p:nvPicPr>
          <p:cNvPr id="28676" name="Picture 2">
            <a:extLst>
              <a:ext uri="{FF2B5EF4-FFF2-40B4-BE49-F238E27FC236}">
                <a16:creationId xmlns:a16="http://schemas.microsoft.com/office/drawing/2014/main" id="{87EAC90F-29DE-4B2E-AA42-4AF3098C09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441" b="-1"/>
          <a:stretch/>
        </p:blipFill>
        <p:spPr bwMode="auto">
          <a:xfrm>
            <a:off x="596813" y="801575"/>
            <a:ext cx="3067393" cy="3051968"/>
          </a:xfrm>
          <a:custGeom>
            <a:avLst/>
            <a:gdLst/>
            <a:ahLst/>
            <a:cxnLst/>
            <a:rect l="l" t="t" r="r" b="b"/>
            <a:pathLst>
              <a:path w="4926647" h="4901874">
                <a:moveTo>
                  <a:pt x="2827942" y="2033"/>
                </a:moveTo>
                <a:cubicBezTo>
                  <a:pt x="2901705" y="5050"/>
                  <a:pt x="2973640" y="11422"/>
                  <a:pt x="3043325" y="21136"/>
                </a:cubicBezTo>
                <a:cubicBezTo>
                  <a:pt x="3600804" y="98849"/>
                  <a:pt x="4185553" y="476257"/>
                  <a:pt x="4498894" y="902802"/>
                </a:cubicBezTo>
                <a:cubicBezTo>
                  <a:pt x="4812235" y="1329346"/>
                  <a:pt x="4950223" y="2037621"/>
                  <a:pt x="4923373" y="2580407"/>
                </a:cubicBezTo>
                <a:cubicBezTo>
                  <a:pt x="4896522" y="3123192"/>
                  <a:pt x="4745612" y="3772883"/>
                  <a:pt x="4337788" y="4159516"/>
                </a:cubicBezTo>
                <a:cubicBezTo>
                  <a:pt x="3929963" y="4546150"/>
                  <a:pt x="3081282" y="4930377"/>
                  <a:pt x="2476425" y="4900207"/>
                </a:cubicBezTo>
                <a:cubicBezTo>
                  <a:pt x="1871566" y="4870038"/>
                  <a:pt x="1119757" y="4406651"/>
                  <a:pt x="708641" y="3978500"/>
                </a:cubicBezTo>
                <a:cubicBezTo>
                  <a:pt x="297525" y="3550349"/>
                  <a:pt x="-64504" y="2921632"/>
                  <a:pt x="9726" y="2331303"/>
                </a:cubicBezTo>
                <a:cubicBezTo>
                  <a:pt x="83957" y="1740973"/>
                  <a:pt x="273797" y="1052469"/>
                  <a:pt x="1154021" y="436525"/>
                </a:cubicBezTo>
                <a:cubicBezTo>
                  <a:pt x="1705608" y="124217"/>
                  <a:pt x="2311596" y="-19083"/>
                  <a:pt x="2827942" y="2033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697" name="Group 28696">
            <a:extLst>
              <a:ext uri="{FF2B5EF4-FFF2-40B4-BE49-F238E27FC236}">
                <a16:creationId xmlns:a16="http://schemas.microsoft.com/office/drawing/2014/main" id="{A825BD3A-E149-3C61-449F-23D1B0956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0286" y="4780067"/>
            <a:ext cx="2129121" cy="2098001"/>
            <a:chOff x="-60285" y="4581559"/>
            <a:chExt cx="2330572" cy="2296509"/>
          </a:xfrm>
        </p:grpSpPr>
        <p:sp>
          <p:nvSpPr>
            <p:cNvPr id="28698" name="Freeform: Shape 28697">
              <a:extLst>
                <a:ext uri="{FF2B5EF4-FFF2-40B4-BE49-F238E27FC236}">
                  <a16:creationId xmlns:a16="http://schemas.microsoft.com/office/drawing/2014/main" id="{C43B6EA6-9E0B-9973-F921-86CF410DE8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1400132">
              <a:off x="1054559" y="5611570"/>
              <a:ext cx="374890" cy="373361"/>
            </a:xfrm>
            <a:custGeom>
              <a:avLst/>
              <a:gdLst>
                <a:gd name="connsiteX0" fmla="*/ 2531073 w 4828010"/>
                <a:gd name="connsiteY0" fmla="*/ 0 h 4873559"/>
                <a:gd name="connsiteX1" fmla="*/ 3937963 w 4828010"/>
                <a:gd name="connsiteY1" fmla="*/ 437433 h 4873559"/>
                <a:gd name="connsiteX2" fmla="*/ 4806231 w 4828010"/>
                <a:gd name="connsiteY2" fmla="*/ 1773180 h 4873559"/>
                <a:gd name="connsiteX3" fmla="*/ 4448644 w 4828010"/>
                <a:gd name="connsiteY3" fmla="*/ 3933235 h 4873559"/>
                <a:gd name="connsiteX4" fmla="*/ 3192542 w 4828010"/>
                <a:gd name="connsiteY4" fmla="*/ 4716168 h 4873559"/>
                <a:gd name="connsiteX5" fmla="*/ 937448 w 4828010"/>
                <a:gd name="connsiteY5" fmla="*/ 4547691 h 4873559"/>
                <a:gd name="connsiteX6" fmla="*/ 12348 w 4828010"/>
                <a:gd name="connsiteY6" fmla="*/ 3026750 h 4873559"/>
                <a:gd name="connsiteX7" fmla="*/ 553508 w 4828010"/>
                <a:gd name="connsiteY7" fmla="*/ 740383 h 4873559"/>
                <a:gd name="connsiteX8" fmla="*/ 2531073 w 4828010"/>
                <a:gd name="connsiteY8" fmla="*/ 0 h 4873559"/>
                <a:gd name="connsiteX0" fmla="*/ 2531073 w 4828010"/>
                <a:gd name="connsiteY0" fmla="*/ 0 h 4853896"/>
                <a:gd name="connsiteX1" fmla="*/ 3937963 w 4828010"/>
                <a:gd name="connsiteY1" fmla="*/ 437433 h 4853896"/>
                <a:gd name="connsiteX2" fmla="*/ 4806231 w 4828010"/>
                <a:gd name="connsiteY2" fmla="*/ 1773180 h 4853896"/>
                <a:gd name="connsiteX3" fmla="*/ 4448644 w 4828010"/>
                <a:gd name="connsiteY3" fmla="*/ 3933235 h 4853896"/>
                <a:gd name="connsiteX4" fmla="*/ 3192542 w 4828010"/>
                <a:gd name="connsiteY4" fmla="*/ 4716168 h 4853896"/>
                <a:gd name="connsiteX5" fmla="*/ 1075671 w 4828010"/>
                <a:gd name="connsiteY5" fmla="*/ 4473263 h 4853896"/>
                <a:gd name="connsiteX6" fmla="*/ 12348 w 4828010"/>
                <a:gd name="connsiteY6" fmla="*/ 3026750 h 4853896"/>
                <a:gd name="connsiteX7" fmla="*/ 553508 w 4828010"/>
                <a:gd name="connsiteY7" fmla="*/ 740383 h 4853896"/>
                <a:gd name="connsiteX8" fmla="*/ 2531073 w 4828010"/>
                <a:gd name="connsiteY8" fmla="*/ 0 h 4853896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84014 w 4780951"/>
                <a:gd name="connsiteY0" fmla="*/ 0 h 4850182"/>
                <a:gd name="connsiteX1" fmla="*/ 3890904 w 4780951"/>
                <a:gd name="connsiteY1" fmla="*/ 437433 h 4850182"/>
                <a:gd name="connsiteX2" fmla="*/ 4759172 w 4780951"/>
                <a:gd name="connsiteY2" fmla="*/ 1773180 h 4850182"/>
                <a:gd name="connsiteX3" fmla="*/ 4401585 w 4780951"/>
                <a:gd name="connsiteY3" fmla="*/ 3933235 h 4850182"/>
                <a:gd name="connsiteX4" fmla="*/ 3145483 w 4780951"/>
                <a:gd name="connsiteY4" fmla="*/ 4716168 h 4850182"/>
                <a:gd name="connsiteX5" fmla="*/ 1113673 w 4780951"/>
                <a:gd name="connsiteY5" fmla="*/ 4467947 h 4850182"/>
                <a:gd name="connsiteX6" fmla="*/ 39717 w 4780951"/>
                <a:gd name="connsiteY6" fmla="*/ 3101178 h 4850182"/>
                <a:gd name="connsiteX7" fmla="*/ 506449 w 4780951"/>
                <a:gd name="connsiteY7" fmla="*/ 740383 h 4850182"/>
                <a:gd name="connsiteX8" fmla="*/ 2484014 w 4780951"/>
                <a:gd name="connsiteY8" fmla="*/ 0 h 4850182"/>
                <a:gd name="connsiteX0" fmla="*/ 2484014 w 4780127"/>
                <a:gd name="connsiteY0" fmla="*/ 0 h 4850182"/>
                <a:gd name="connsiteX1" fmla="*/ 3890904 w 4780127"/>
                <a:gd name="connsiteY1" fmla="*/ 437433 h 4850182"/>
                <a:gd name="connsiteX2" fmla="*/ 4759172 w 4780127"/>
                <a:gd name="connsiteY2" fmla="*/ 1773180 h 4850182"/>
                <a:gd name="connsiteX3" fmla="*/ 4390953 w 4780127"/>
                <a:gd name="connsiteY3" fmla="*/ 3805644 h 4850182"/>
                <a:gd name="connsiteX4" fmla="*/ 3145483 w 4780127"/>
                <a:gd name="connsiteY4" fmla="*/ 4716168 h 4850182"/>
                <a:gd name="connsiteX5" fmla="*/ 1113673 w 4780127"/>
                <a:gd name="connsiteY5" fmla="*/ 4467947 h 4850182"/>
                <a:gd name="connsiteX6" fmla="*/ 39717 w 4780127"/>
                <a:gd name="connsiteY6" fmla="*/ 3101178 h 4850182"/>
                <a:gd name="connsiteX7" fmla="*/ 506449 w 4780127"/>
                <a:gd name="connsiteY7" fmla="*/ 740383 h 4850182"/>
                <a:gd name="connsiteX8" fmla="*/ 2484014 w 4780127"/>
                <a:gd name="connsiteY8" fmla="*/ 0 h 4850182"/>
                <a:gd name="connsiteX0" fmla="*/ 2484014 w 4778010"/>
                <a:gd name="connsiteY0" fmla="*/ 0 h 4846926"/>
                <a:gd name="connsiteX1" fmla="*/ 3890904 w 4778010"/>
                <a:gd name="connsiteY1" fmla="*/ 437433 h 4846926"/>
                <a:gd name="connsiteX2" fmla="*/ 4759172 w 4778010"/>
                <a:gd name="connsiteY2" fmla="*/ 1773180 h 4846926"/>
                <a:gd name="connsiteX3" fmla="*/ 4390953 w 4778010"/>
                <a:gd name="connsiteY3" fmla="*/ 3805644 h 4846926"/>
                <a:gd name="connsiteX4" fmla="*/ 3343914 w 4778010"/>
                <a:gd name="connsiteY4" fmla="*/ 4712128 h 4846926"/>
                <a:gd name="connsiteX5" fmla="*/ 1113673 w 4778010"/>
                <a:gd name="connsiteY5" fmla="*/ 4467947 h 4846926"/>
                <a:gd name="connsiteX6" fmla="*/ 39717 w 4778010"/>
                <a:gd name="connsiteY6" fmla="*/ 3101178 h 4846926"/>
                <a:gd name="connsiteX7" fmla="*/ 506449 w 4778010"/>
                <a:gd name="connsiteY7" fmla="*/ 740383 h 4846926"/>
                <a:gd name="connsiteX8" fmla="*/ 2484014 w 4778010"/>
                <a:gd name="connsiteY8" fmla="*/ 0 h 4846926"/>
                <a:gd name="connsiteX0" fmla="*/ 2484014 w 4782503"/>
                <a:gd name="connsiteY0" fmla="*/ 0 h 4846926"/>
                <a:gd name="connsiteX1" fmla="*/ 3890904 w 4782503"/>
                <a:gd name="connsiteY1" fmla="*/ 437433 h 4846926"/>
                <a:gd name="connsiteX2" fmla="*/ 4759172 w 4782503"/>
                <a:gd name="connsiteY2" fmla="*/ 1773180 h 4846926"/>
                <a:gd name="connsiteX3" fmla="*/ 4450482 w 4782503"/>
                <a:gd name="connsiteY3" fmla="*/ 3688481 h 4846926"/>
                <a:gd name="connsiteX4" fmla="*/ 3343914 w 4782503"/>
                <a:gd name="connsiteY4" fmla="*/ 4712128 h 4846926"/>
                <a:gd name="connsiteX5" fmla="*/ 1113673 w 4782503"/>
                <a:gd name="connsiteY5" fmla="*/ 4467947 h 4846926"/>
                <a:gd name="connsiteX6" fmla="*/ 39717 w 4782503"/>
                <a:gd name="connsiteY6" fmla="*/ 3101178 h 4846926"/>
                <a:gd name="connsiteX7" fmla="*/ 506449 w 4782503"/>
                <a:gd name="connsiteY7" fmla="*/ 740383 h 4846926"/>
                <a:gd name="connsiteX8" fmla="*/ 2484014 w 4782503"/>
                <a:gd name="connsiteY8" fmla="*/ 0 h 4846926"/>
                <a:gd name="connsiteX0" fmla="*/ 2484014 w 4784889"/>
                <a:gd name="connsiteY0" fmla="*/ 0 h 4846926"/>
                <a:gd name="connsiteX1" fmla="*/ 3890904 w 4784889"/>
                <a:gd name="connsiteY1" fmla="*/ 437433 h 4846926"/>
                <a:gd name="connsiteX2" fmla="*/ 4759172 w 4784889"/>
                <a:gd name="connsiteY2" fmla="*/ 1773180 h 4846926"/>
                <a:gd name="connsiteX3" fmla="*/ 4474294 w 4784889"/>
                <a:gd name="connsiteY3" fmla="*/ 3676361 h 4846926"/>
                <a:gd name="connsiteX4" fmla="*/ 3343914 w 4784889"/>
                <a:gd name="connsiteY4" fmla="*/ 4712128 h 4846926"/>
                <a:gd name="connsiteX5" fmla="*/ 1113673 w 4784889"/>
                <a:gd name="connsiteY5" fmla="*/ 4467947 h 4846926"/>
                <a:gd name="connsiteX6" fmla="*/ 39717 w 4784889"/>
                <a:gd name="connsiteY6" fmla="*/ 3101178 h 4846926"/>
                <a:gd name="connsiteX7" fmla="*/ 506449 w 4784889"/>
                <a:gd name="connsiteY7" fmla="*/ 740383 h 4846926"/>
                <a:gd name="connsiteX8" fmla="*/ 2484014 w 4784889"/>
                <a:gd name="connsiteY8" fmla="*/ 0 h 4846926"/>
                <a:gd name="connsiteX0" fmla="*/ 2484014 w 4784889"/>
                <a:gd name="connsiteY0" fmla="*/ 0 h 4860980"/>
                <a:gd name="connsiteX1" fmla="*/ 3890904 w 4784889"/>
                <a:gd name="connsiteY1" fmla="*/ 437433 h 4860980"/>
                <a:gd name="connsiteX2" fmla="*/ 4759172 w 4784889"/>
                <a:gd name="connsiteY2" fmla="*/ 1773180 h 4860980"/>
                <a:gd name="connsiteX3" fmla="*/ 4474294 w 4784889"/>
                <a:gd name="connsiteY3" fmla="*/ 3676361 h 4860980"/>
                <a:gd name="connsiteX4" fmla="*/ 3343914 w 4784889"/>
                <a:gd name="connsiteY4" fmla="*/ 4712128 h 4860980"/>
                <a:gd name="connsiteX5" fmla="*/ 1097799 w 4784889"/>
                <a:gd name="connsiteY5" fmla="*/ 4524510 h 4860980"/>
                <a:gd name="connsiteX6" fmla="*/ 39717 w 4784889"/>
                <a:gd name="connsiteY6" fmla="*/ 3101178 h 4860980"/>
                <a:gd name="connsiteX7" fmla="*/ 506449 w 4784889"/>
                <a:gd name="connsiteY7" fmla="*/ 740383 h 4860980"/>
                <a:gd name="connsiteX8" fmla="*/ 2484014 w 4784889"/>
                <a:gd name="connsiteY8" fmla="*/ 0 h 4860980"/>
                <a:gd name="connsiteX0" fmla="*/ 2484014 w 4783308"/>
                <a:gd name="connsiteY0" fmla="*/ 0 h 4860981"/>
                <a:gd name="connsiteX1" fmla="*/ 3890904 w 4783308"/>
                <a:gd name="connsiteY1" fmla="*/ 437433 h 4860981"/>
                <a:gd name="connsiteX2" fmla="*/ 4759172 w 4783308"/>
                <a:gd name="connsiteY2" fmla="*/ 1773180 h 4860981"/>
                <a:gd name="connsiteX3" fmla="*/ 4474294 w 4783308"/>
                <a:gd name="connsiteY3" fmla="*/ 3676361 h 4860981"/>
                <a:gd name="connsiteX4" fmla="*/ 3443129 w 4783308"/>
                <a:gd name="connsiteY4" fmla="*/ 4712129 h 4860981"/>
                <a:gd name="connsiteX5" fmla="*/ 1097799 w 4783308"/>
                <a:gd name="connsiteY5" fmla="*/ 4524510 h 4860981"/>
                <a:gd name="connsiteX6" fmla="*/ 39717 w 4783308"/>
                <a:gd name="connsiteY6" fmla="*/ 3101178 h 4860981"/>
                <a:gd name="connsiteX7" fmla="*/ 506449 w 4783308"/>
                <a:gd name="connsiteY7" fmla="*/ 740383 h 4860981"/>
                <a:gd name="connsiteX8" fmla="*/ 2484014 w 4783308"/>
                <a:gd name="connsiteY8" fmla="*/ 0 h 4860981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532073 w 4784141"/>
                <a:gd name="connsiteY0" fmla="*/ 0 h 4773425"/>
                <a:gd name="connsiteX1" fmla="*/ 3891737 w 4784141"/>
                <a:gd name="connsiteY1" fmla="*/ 389356 h 4773425"/>
                <a:gd name="connsiteX2" fmla="*/ 4760005 w 4784141"/>
                <a:gd name="connsiteY2" fmla="*/ 1725103 h 4773425"/>
                <a:gd name="connsiteX3" fmla="*/ 4475127 w 4784141"/>
                <a:gd name="connsiteY3" fmla="*/ 3628284 h 4773425"/>
                <a:gd name="connsiteX4" fmla="*/ 3443962 w 4784141"/>
                <a:gd name="connsiteY4" fmla="*/ 4664052 h 4773425"/>
                <a:gd name="connsiteX5" fmla="*/ 1098632 w 4784141"/>
                <a:gd name="connsiteY5" fmla="*/ 4476433 h 4773425"/>
                <a:gd name="connsiteX6" fmla="*/ 40550 w 4784141"/>
                <a:gd name="connsiteY6" fmla="*/ 3053101 h 4773425"/>
                <a:gd name="connsiteX7" fmla="*/ 507282 w 4784141"/>
                <a:gd name="connsiteY7" fmla="*/ 692306 h 4773425"/>
                <a:gd name="connsiteX8" fmla="*/ 2532073 w 4784141"/>
                <a:gd name="connsiteY8" fmla="*/ 0 h 4773425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58783 w 4784614"/>
                <a:gd name="connsiteY0" fmla="*/ 525 h 4757924"/>
                <a:gd name="connsiteX1" fmla="*/ 3892210 w 4784614"/>
                <a:gd name="connsiteY1" fmla="*/ 373855 h 4757924"/>
                <a:gd name="connsiteX2" fmla="*/ 4760478 w 4784614"/>
                <a:gd name="connsiteY2" fmla="*/ 1709602 h 4757924"/>
                <a:gd name="connsiteX3" fmla="*/ 4475600 w 4784614"/>
                <a:gd name="connsiteY3" fmla="*/ 3612783 h 4757924"/>
                <a:gd name="connsiteX4" fmla="*/ 3444435 w 4784614"/>
                <a:gd name="connsiteY4" fmla="*/ 4648551 h 4757924"/>
                <a:gd name="connsiteX5" fmla="*/ 1099105 w 4784614"/>
                <a:gd name="connsiteY5" fmla="*/ 4460932 h 4757924"/>
                <a:gd name="connsiteX6" fmla="*/ 41023 w 4784614"/>
                <a:gd name="connsiteY6" fmla="*/ 3037600 h 4757924"/>
                <a:gd name="connsiteX7" fmla="*/ 507755 w 4784614"/>
                <a:gd name="connsiteY7" fmla="*/ 676805 h 4757924"/>
                <a:gd name="connsiteX8" fmla="*/ 2558783 w 4784614"/>
                <a:gd name="connsiteY8" fmla="*/ 525 h 4757924"/>
                <a:gd name="connsiteX0" fmla="*/ 2558783 w 4784614"/>
                <a:gd name="connsiteY0" fmla="*/ 408 h 4757807"/>
                <a:gd name="connsiteX1" fmla="*/ 3907953 w 4784614"/>
                <a:gd name="connsiteY1" fmla="*/ 443183 h 4757807"/>
                <a:gd name="connsiteX2" fmla="*/ 4760478 w 4784614"/>
                <a:gd name="connsiteY2" fmla="*/ 1709485 h 4757807"/>
                <a:gd name="connsiteX3" fmla="*/ 4475600 w 4784614"/>
                <a:gd name="connsiteY3" fmla="*/ 3612666 h 4757807"/>
                <a:gd name="connsiteX4" fmla="*/ 3444435 w 4784614"/>
                <a:gd name="connsiteY4" fmla="*/ 4648434 h 4757807"/>
                <a:gd name="connsiteX5" fmla="*/ 1099105 w 4784614"/>
                <a:gd name="connsiteY5" fmla="*/ 4460815 h 4757807"/>
                <a:gd name="connsiteX6" fmla="*/ 41023 w 4784614"/>
                <a:gd name="connsiteY6" fmla="*/ 3037483 h 4757807"/>
                <a:gd name="connsiteX7" fmla="*/ 507755 w 4784614"/>
                <a:gd name="connsiteY7" fmla="*/ 676688 h 4757807"/>
                <a:gd name="connsiteX8" fmla="*/ 2558783 w 4784614"/>
                <a:gd name="connsiteY8" fmla="*/ 408 h 4757807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90 h 4954518"/>
                <a:gd name="connsiteX1" fmla="*/ 3910127 w 4786788"/>
                <a:gd name="connsiteY1" fmla="*/ 639894 h 4954518"/>
                <a:gd name="connsiteX2" fmla="*/ 4762652 w 4786788"/>
                <a:gd name="connsiteY2" fmla="*/ 1906196 h 4954518"/>
                <a:gd name="connsiteX3" fmla="*/ 4477774 w 4786788"/>
                <a:gd name="connsiteY3" fmla="*/ 3809377 h 4954518"/>
                <a:gd name="connsiteX4" fmla="*/ 3446609 w 4786788"/>
                <a:gd name="connsiteY4" fmla="*/ 4845145 h 4954518"/>
                <a:gd name="connsiteX5" fmla="*/ 1101279 w 4786788"/>
                <a:gd name="connsiteY5" fmla="*/ 4657526 h 4954518"/>
                <a:gd name="connsiteX6" fmla="*/ 43197 w 4786788"/>
                <a:gd name="connsiteY6" fmla="*/ 3234194 h 4954518"/>
                <a:gd name="connsiteX7" fmla="*/ 509929 w 4786788"/>
                <a:gd name="connsiteY7" fmla="*/ 873399 h 4954518"/>
                <a:gd name="connsiteX8" fmla="*/ 2675744 w 4786788"/>
                <a:gd name="connsiteY8" fmla="*/ 290 h 4954518"/>
                <a:gd name="connsiteX0" fmla="*/ 2675744 w 4786788"/>
                <a:gd name="connsiteY0" fmla="*/ 326 h 4954554"/>
                <a:gd name="connsiteX1" fmla="*/ 3990884 w 4786788"/>
                <a:gd name="connsiteY1" fmla="*/ 591130 h 4954554"/>
                <a:gd name="connsiteX2" fmla="*/ 4762652 w 4786788"/>
                <a:gd name="connsiteY2" fmla="*/ 1906232 h 4954554"/>
                <a:gd name="connsiteX3" fmla="*/ 4477774 w 4786788"/>
                <a:gd name="connsiteY3" fmla="*/ 3809413 h 4954554"/>
                <a:gd name="connsiteX4" fmla="*/ 3446609 w 4786788"/>
                <a:gd name="connsiteY4" fmla="*/ 4845181 h 4954554"/>
                <a:gd name="connsiteX5" fmla="*/ 1101279 w 4786788"/>
                <a:gd name="connsiteY5" fmla="*/ 4657562 h 4954554"/>
                <a:gd name="connsiteX6" fmla="*/ 43197 w 4786788"/>
                <a:gd name="connsiteY6" fmla="*/ 3234230 h 4954554"/>
                <a:gd name="connsiteX7" fmla="*/ 509929 w 4786788"/>
                <a:gd name="connsiteY7" fmla="*/ 873435 h 4954554"/>
                <a:gd name="connsiteX8" fmla="*/ 2675744 w 4786788"/>
                <a:gd name="connsiteY8" fmla="*/ 326 h 4954554"/>
                <a:gd name="connsiteX0" fmla="*/ 2662196 w 4773240"/>
                <a:gd name="connsiteY0" fmla="*/ 326 h 4954554"/>
                <a:gd name="connsiteX1" fmla="*/ 3977336 w 4773240"/>
                <a:gd name="connsiteY1" fmla="*/ 591130 h 4954554"/>
                <a:gd name="connsiteX2" fmla="*/ 4749104 w 4773240"/>
                <a:gd name="connsiteY2" fmla="*/ 1906232 h 4954554"/>
                <a:gd name="connsiteX3" fmla="*/ 4464226 w 4773240"/>
                <a:gd name="connsiteY3" fmla="*/ 3809413 h 4954554"/>
                <a:gd name="connsiteX4" fmla="*/ 3433061 w 4773240"/>
                <a:gd name="connsiteY4" fmla="*/ 4845181 h 4954554"/>
                <a:gd name="connsiteX5" fmla="*/ 1087731 w 4773240"/>
                <a:gd name="connsiteY5" fmla="*/ 4657562 h 4954554"/>
                <a:gd name="connsiteX6" fmla="*/ 29649 w 4773240"/>
                <a:gd name="connsiteY6" fmla="*/ 3234230 h 4954554"/>
                <a:gd name="connsiteX7" fmla="*/ 640977 w 4773240"/>
                <a:gd name="connsiteY7" fmla="*/ 730117 h 4954554"/>
                <a:gd name="connsiteX8" fmla="*/ 2662196 w 4773240"/>
                <a:gd name="connsiteY8" fmla="*/ 326 h 4954554"/>
                <a:gd name="connsiteX0" fmla="*/ 2664762 w 4775806"/>
                <a:gd name="connsiteY0" fmla="*/ 326 h 4954554"/>
                <a:gd name="connsiteX1" fmla="*/ 3979902 w 4775806"/>
                <a:gd name="connsiteY1" fmla="*/ 591130 h 4954554"/>
                <a:gd name="connsiteX2" fmla="*/ 4751670 w 4775806"/>
                <a:gd name="connsiteY2" fmla="*/ 1906232 h 4954554"/>
                <a:gd name="connsiteX3" fmla="*/ 4466792 w 4775806"/>
                <a:gd name="connsiteY3" fmla="*/ 3809413 h 4954554"/>
                <a:gd name="connsiteX4" fmla="*/ 3435627 w 4775806"/>
                <a:gd name="connsiteY4" fmla="*/ 4845181 h 4954554"/>
                <a:gd name="connsiteX5" fmla="*/ 1090297 w 4775806"/>
                <a:gd name="connsiteY5" fmla="*/ 4657562 h 4954554"/>
                <a:gd name="connsiteX6" fmla="*/ 32215 w 4775806"/>
                <a:gd name="connsiteY6" fmla="*/ 3234230 h 4954554"/>
                <a:gd name="connsiteX7" fmla="*/ 607899 w 4775806"/>
                <a:gd name="connsiteY7" fmla="*/ 806182 h 4954554"/>
                <a:gd name="connsiteX8" fmla="*/ 2664762 w 4775806"/>
                <a:gd name="connsiteY8" fmla="*/ 326 h 4954554"/>
                <a:gd name="connsiteX0" fmla="*/ 2673549 w 4784593"/>
                <a:gd name="connsiteY0" fmla="*/ 326 h 4954554"/>
                <a:gd name="connsiteX1" fmla="*/ 3988689 w 4784593"/>
                <a:gd name="connsiteY1" fmla="*/ 591130 h 4954554"/>
                <a:gd name="connsiteX2" fmla="*/ 4760457 w 4784593"/>
                <a:gd name="connsiteY2" fmla="*/ 1906232 h 4954554"/>
                <a:gd name="connsiteX3" fmla="*/ 4475579 w 4784593"/>
                <a:gd name="connsiteY3" fmla="*/ 3809413 h 4954554"/>
                <a:gd name="connsiteX4" fmla="*/ 3444414 w 4784593"/>
                <a:gd name="connsiteY4" fmla="*/ 4845181 h 4954554"/>
                <a:gd name="connsiteX5" fmla="*/ 1099084 w 4784593"/>
                <a:gd name="connsiteY5" fmla="*/ 4657562 h 4954554"/>
                <a:gd name="connsiteX6" fmla="*/ 41002 w 4784593"/>
                <a:gd name="connsiteY6" fmla="*/ 3234230 h 4954554"/>
                <a:gd name="connsiteX7" fmla="*/ 616686 w 4784593"/>
                <a:gd name="connsiteY7" fmla="*/ 806182 h 4954554"/>
                <a:gd name="connsiteX8" fmla="*/ 2673549 w 4784593"/>
                <a:gd name="connsiteY8" fmla="*/ 326 h 4954554"/>
                <a:gd name="connsiteX0" fmla="*/ 2649000 w 4760044"/>
                <a:gd name="connsiteY0" fmla="*/ 326 h 4964273"/>
                <a:gd name="connsiteX1" fmla="*/ 3964140 w 4760044"/>
                <a:gd name="connsiteY1" fmla="*/ 591130 h 4964273"/>
                <a:gd name="connsiteX2" fmla="*/ 4735908 w 4760044"/>
                <a:gd name="connsiteY2" fmla="*/ 1906232 h 4964273"/>
                <a:gd name="connsiteX3" fmla="*/ 4451030 w 4760044"/>
                <a:gd name="connsiteY3" fmla="*/ 3809413 h 4964273"/>
                <a:gd name="connsiteX4" fmla="*/ 3419865 w 4760044"/>
                <a:gd name="connsiteY4" fmla="*/ 4845181 h 4964273"/>
                <a:gd name="connsiteX5" fmla="*/ 1074535 w 4760044"/>
                <a:gd name="connsiteY5" fmla="*/ 4657562 h 4964273"/>
                <a:gd name="connsiteX6" fmla="*/ 33359 w 4760044"/>
                <a:gd name="connsiteY6" fmla="*/ 2995991 h 4964273"/>
                <a:gd name="connsiteX7" fmla="*/ 592137 w 4760044"/>
                <a:gd name="connsiteY7" fmla="*/ 806182 h 4964273"/>
                <a:gd name="connsiteX8" fmla="*/ 2649000 w 4760044"/>
                <a:gd name="connsiteY8" fmla="*/ 326 h 4964273"/>
                <a:gd name="connsiteX0" fmla="*/ 2649000 w 4849482"/>
                <a:gd name="connsiteY0" fmla="*/ 2 h 4963949"/>
                <a:gd name="connsiteX1" fmla="*/ 4735908 w 4849482"/>
                <a:gd name="connsiteY1" fmla="*/ 1905908 h 4963949"/>
                <a:gd name="connsiteX2" fmla="*/ 4451030 w 4849482"/>
                <a:gd name="connsiteY2" fmla="*/ 3809089 h 4963949"/>
                <a:gd name="connsiteX3" fmla="*/ 3419865 w 4849482"/>
                <a:gd name="connsiteY3" fmla="*/ 4844857 h 4963949"/>
                <a:gd name="connsiteX4" fmla="*/ 1074535 w 4849482"/>
                <a:gd name="connsiteY4" fmla="*/ 4657238 h 4963949"/>
                <a:gd name="connsiteX5" fmla="*/ 33359 w 4849482"/>
                <a:gd name="connsiteY5" fmla="*/ 2995667 h 4963949"/>
                <a:gd name="connsiteX6" fmla="*/ 592137 w 4849482"/>
                <a:gd name="connsiteY6" fmla="*/ 805858 h 4963949"/>
                <a:gd name="connsiteX7" fmla="*/ 2649000 w 4849482"/>
                <a:gd name="connsiteY7" fmla="*/ 2 h 4963949"/>
                <a:gd name="connsiteX0" fmla="*/ 2649000 w 4942023"/>
                <a:gd name="connsiteY0" fmla="*/ 2 h 4678955"/>
                <a:gd name="connsiteX1" fmla="*/ 4735908 w 4942023"/>
                <a:gd name="connsiteY1" fmla="*/ 1905908 h 4678955"/>
                <a:gd name="connsiteX2" fmla="*/ 4451030 w 4942023"/>
                <a:gd name="connsiteY2" fmla="*/ 3809089 h 4678955"/>
                <a:gd name="connsiteX3" fmla="*/ 1074535 w 4942023"/>
                <a:gd name="connsiteY3" fmla="*/ 4657238 h 4678955"/>
                <a:gd name="connsiteX4" fmla="*/ 33359 w 4942023"/>
                <a:gd name="connsiteY4" fmla="*/ 2995667 h 4678955"/>
                <a:gd name="connsiteX5" fmla="*/ 592137 w 4942023"/>
                <a:gd name="connsiteY5" fmla="*/ 805858 h 4678955"/>
                <a:gd name="connsiteX6" fmla="*/ 2649000 w 4942023"/>
                <a:gd name="connsiteY6" fmla="*/ 2 h 4678955"/>
                <a:gd name="connsiteX0" fmla="*/ 2649000 w 4806392"/>
                <a:gd name="connsiteY0" fmla="*/ 2 h 4842789"/>
                <a:gd name="connsiteX1" fmla="*/ 4735908 w 4806392"/>
                <a:gd name="connsiteY1" fmla="*/ 1905908 h 4842789"/>
                <a:gd name="connsiteX2" fmla="*/ 3706624 w 4806392"/>
                <a:gd name="connsiteY2" fmla="*/ 4493428 h 4842789"/>
                <a:gd name="connsiteX3" fmla="*/ 1074535 w 4806392"/>
                <a:gd name="connsiteY3" fmla="*/ 4657238 h 4842789"/>
                <a:gd name="connsiteX4" fmla="*/ 33359 w 4806392"/>
                <a:gd name="connsiteY4" fmla="*/ 2995667 h 4842789"/>
                <a:gd name="connsiteX5" fmla="*/ 592137 w 4806392"/>
                <a:gd name="connsiteY5" fmla="*/ 805858 h 4842789"/>
                <a:gd name="connsiteX6" fmla="*/ 2649000 w 4806392"/>
                <a:gd name="connsiteY6" fmla="*/ 2 h 4842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6392" h="4842789">
                  <a:moveTo>
                    <a:pt x="2649000" y="2"/>
                  </a:moveTo>
                  <a:cubicBezTo>
                    <a:pt x="3339628" y="183344"/>
                    <a:pt x="4435570" y="1271060"/>
                    <a:pt x="4735908" y="1905908"/>
                  </a:cubicBezTo>
                  <a:cubicBezTo>
                    <a:pt x="5036246" y="2540756"/>
                    <a:pt x="4316853" y="4034873"/>
                    <a:pt x="3706624" y="4493428"/>
                  </a:cubicBezTo>
                  <a:cubicBezTo>
                    <a:pt x="3096395" y="4951983"/>
                    <a:pt x="1686746" y="4906865"/>
                    <a:pt x="1074535" y="4657238"/>
                  </a:cubicBezTo>
                  <a:cubicBezTo>
                    <a:pt x="462324" y="4407611"/>
                    <a:pt x="145196" y="3624902"/>
                    <a:pt x="33359" y="2995667"/>
                  </a:cubicBezTo>
                  <a:cubicBezTo>
                    <a:pt x="-94426" y="2318585"/>
                    <a:pt x="156197" y="1305135"/>
                    <a:pt x="592137" y="805858"/>
                  </a:cubicBezTo>
                  <a:cubicBezTo>
                    <a:pt x="1028077" y="306581"/>
                    <a:pt x="1996327" y="30750"/>
                    <a:pt x="2649000" y="2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699" name="Freeform: Shape 28698">
              <a:extLst>
                <a:ext uri="{FF2B5EF4-FFF2-40B4-BE49-F238E27FC236}">
                  <a16:creationId xmlns:a16="http://schemas.microsoft.com/office/drawing/2014/main" id="{5C1932EE-D34B-922C-21DE-B9EDF81185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29076">
              <a:off x="962723" y="6319494"/>
              <a:ext cx="1307564" cy="558574"/>
            </a:xfrm>
            <a:custGeom>
              <a:avLst/>
              <a:gdLst>
                <a:gd name="connsiteX0" fmla="*/ 1307564 w 1307564"/>
                <a:gd name="connsiteY0" fmla="*/ 360848 h 558574"/>
                <a:gd name="connsiteX1" fmla="*/ 1264610 w 1307564"/>
                <a:gd name="connsiteY1" fmla="*/ 558387 h 558574"/>
                <a:gd name="connsiteX2" fmla="*/ 496925 w 1307564"/>
                <a:gd name="connsiteY2" fmla="*/ 469382 h 558574"/>
                <a:gd name="connsiteX3" fmla="*/ 472802 w 1307564"/>
                <a:gd name="connsiteY3" fmla="*/ 464872 h 558574"/>
                <a:gd name="connsiteX4" fmla="*/ 0 w 1307564"/>
                <a:gd name="connsiteY4" fmla="*/ 0 h 558574"/>
                <a:gd name="connsiteX5" fmla="*/ 152076 w 1307564"/>
                <a:gd name="connsiteY5" fmla="*/ 41404 h 558574"/>
                <a:gd name="connsiteX6" fmla="*/ 1307564 w 1307564"/>
                <a:gd name="connsiteY6" fmla="*/ 360848 h 558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7564" h="558574">
                  <a:moveTo>
                    <a:pt x="1307564" y="360848"/>
                  </a:moveTo>
                  <a:cubicBezTo>
                    <a:pt x="1303188" y="403876"/>
                    <a:pt x="1279827" y="564823"/>
                    <a:pt x="1264610" y="558387"/>
                  </a:cubicBezTo>
                  <a:cubicBezTo>
                    <a:pt x="1237694" y="559849"/>
                    <a:pt x="802592" y="520038"/>
                    <a:pt x="496925" y="469382"/>
                  </a:cubicBezTo>
                  <a:lnTo>
                    <a:pt x="472802" y="464872"/>
                  </a:lnTo>
                  <a:lnTo>
                    <a:pt x="0" y="0"/>
                  </a:lnTo>
                  <a:lnTo>
                    <a:pt x="152076" y="41404"/>
                  </a:lnTo>
                  <a:cubicBezTo>
                    <a:pt x="614511" y="166095"/>
                    <a:pt x="1270124" y="336305"/>
                    <a:pt x="1307564" y="360848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700" name="Freeform: Shape 28699">
              <a:extLst>
                <a:ext uri="{FF2B5EF4-FFF2-40B4-BE49-F238E27FC236}">
                  <a16:creationId xmlns:a16="http://schemas.microsoft.com/office/drawing/2014/main" id="{8A1A34FE-FDB4-353C-884F-97E00A77C8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29076">
              <a:off x="962723" y="6319494"/>
              <a:ext cx="1307564" cy="558574"/>
            </a:xfrm>
            <a:custGeom>
              <a:avLst/>
              <a:gdLst>
                <a:gd name="connsiteX0" fmla="*/ 1307564 w 1307564"/>
                <a:gd name="connsiteY0" fmla="*/ 360848 h 558574"/>
                <a:gd name="connsiteX1" fmla="*/ 1264610 w 1307564"/>
                <a:gd name="connsiteY1" fmla="*/ 558387 h 558574"/>
                <a:gd name="connsiteX2" fmla="*/ 496925 w 1307564"/>
                <a:gd name="connsiteY2" fmla="*/ 469382 h 558574"/>
                <a:gd name="connsiteX3" fmla="*/ 472802 w 1307564"/>
                <a:gd name="connsiteY3" fmla="*/ 464872 h 558574"/>
                <a:gd name="connsiteX4" fmla="*/ 0 w 1307564"/>
                <a:gd name="connsiteY4" fmla="*/ 0 h 558574"/>
                <a:gd name="connsiteX5" fmla="*/ 152076 w 1307564"/>
                <a:gd name="connsiteY5" fmla="*/ 41404 h 558574"/>
                <a:gd name="connsiteX6" fmla="*/ 1307564 w 1307564"/>
                <a:gd name="connsiteY6" fmla="*/ 360848 h 558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7564" h="558574">
                  <a:moveTo>
                    <a:pt x="1307564" y="360848"/>
                  </a:moveTo>
                  <a:cubicBezTo>
                    <a:pt x="1303188" y="403876"/>
                    <a:pt x="1279827" y="564823"/>
                    <a:pt x="1264610" y="558387"/>
                  </a:cubicBezTo>
                  <a:cubicBezTo>
                    <a:pt x="1237694" y="559849"/>
                    <a:pt x="802592" y="520038"/>
                    <a:pt x="496925" y="469382"/>
                  </a:cubicBezTo>
                  <a:lnTo>
                    <a:pt x="472802" y="464872"/>
                  </a:lnTo>
                  <a:lnTo>
                    <a:pt x="0" y="0"/>
                  </a:lnTo>
                  <a:lnTo>
                    <a:pt x="152076" y="41404"/>
                  </a:lnTo>
                  <a:cubicBezTo>
                    <a:pt x="614511" y="166095"/>
                    <a:pt x="1270124" y="336305"/>
                    <a:pt x="1307564" y="360848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701" name="Freeform: Shape 28700">
              <a:extLst>
                <a:ext uri="{FF2B5EF4-FFF2-40B4-BE49-F238E27FC236}">
                  <a16:creationId xmlns:a16="http://schemas.microsoft.com/office/drawing/2014/main" id="{9765F686-D93C-21BC-5196-BEC7649DE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938007" flipV="1">
              <a:off x="-570599" y="5091873"/>
              <a:ext cx="1904974" cy="884345"/>
            </a:xfrm>
            <a:custGeom>
              <a:avLst/>
              <a:gdLst>
                <a:gd name="connsiteX0" fmla="*/ 0 w 1904974"/>
                <a:gd name="connsiteY0" fmla="*/ 421557 h 884345"/>
                <a:gd name="connsiteX1" fmla="*/ 416370 w 1904974"/>
                <a:gd name="connsiteY1" fmla="*/ 530740 h 884345"/>
                <a:gd name="connsiteX2" fmla="*/ 1800731 w 1904974"/>
                <a:gd name="connsiteY2" fmla="*/ 866036 h 884345"/>
                <a:gd name="connsiteX3" fmla="*/ 1904485 w 1904974"/>
                <a:gd name="connsiteY3" fmla="*/ 880134 h 884345"/>
                <a:gd name="connsiteX4" fmla="*/ 1894966 w 1904974"/>
                <a:gd name="connsiteY4" fmla="*/ 779469 h 884345"/>
                <a:gd name="connsiteX5" fmla="*/ 1761844 w 1904974"/>
                <a:gd name="connsiteY5" fmla="*/ 402374 h 884345"/>
                <a:gd name="connsiteX6" fmla="*/ 1377785 w 1904974"/>
                <a:gd name="connsiteY6" fmla="*/ 3317 h 884345"/>
                <a:gd name="connsiteX7" fmla="*/ 1372668 w 1904974"/>
                <a:gd name="connsiteY7" fmla="*/ 0 h 884345"/>
                <a:gd name="connsiteX8" fmla="*/ 337869 w 1904974"/>
                <a:gd name="connsiteY8" fmla="*/ 139908 h 884345"/>
                <a:gd name="connsiteX9" fmla="*/ 188081 w 1904974"/>
                <a:gd name="connsiteY9" fmla="*/ 203651 h 884345"/>
                <a:gd name="connsiteX10" fmla="*/ 125663 w 1904974"/>
                <a:gd name="connsiteY10" fmla="*/ 268413 h 884345"/>
                <a:gd name="connsiteX11" fmla="*/ 0 w 1904974"/>
                <a:gd name="connsiteY11" fmla="*/ 421557 h 884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04974" h="884345">
                  <a:moveTo>
                    <a:pt x="0" y="421557"/>
                  </a:moveTo>
                  <a:cubicBezTo>
                    <a:pt x="3634" y="427260"/>
                    <a:pt x="235761" y="473169"/>
                    <a:pt x="416370" y="530740"/>
                  </a:cubicBezTo>
                  <a:lnTo>
                    <a:pt x="1800731" y="866036"/>
                  </a:lnTo>
                  <a:cubicBezTo>
                    <a:pt x="1847450" y="875071"/>
                    <a:pt x="1894389" y="892323"/>
                    <a:pt x="1904485" y="880134"/>
                  </a:cubicBezTo>
                  <a:cubicBezTo>
                    <a:pt x="1907165" y="859490"/>
                    <a:pt x="1898113" y="808332"/>
                    <a:pt x="1894966" y="779469"/>
                  </a:cubicBezTo>
                  <a:cubicBezTo>
                    <a:pt x="1878988" y="675447"/>
                    <a:pt x="1847255" y="520751"/>
                    <a:pt x="1761844" y="402374"/>
                  </a:cubicBezTo>
                  <a:cubicBezTo>
                    <a:pt x="1676433" y="283997"/>
                    <a:pt x="1531056" y="114087"/>
                    <a:pt x="1377785" y="3317"/>
                  </a:cubicBezTo>
                  <a:lnTo>
                    <a:pt x="1372668" y="0"/>
                  </a:lnTo>
                  <a:lnTo>
                    <a:pt x="337869" y="139908"/>
                  </a:lnTo>
                  <a:lnTo>
                    <a:pt x="188081" y="203651"/>
                  </a:lnTo>
                  <a:lnTo>
                    <a:pt x="125663" y="268413"/>
                  </a:lnTo>
                  <a:cubicBezTo>
                    <a:pt x="56438" y="343137"/>
                    <a:pt x="7361" y="404648"/>
                    <a:pt x="0" y="421557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702" name="Freeform: Shape 28701">
              <a:extLst>
                <a:ext uri="{FF2B5EF4-FFF2-40B4-BE49-F238E27FC236}">
                  <a16:creationId xmlns:a16="http://schemas.microsoft.com/office/drawing/2014/main" id="{FE8DE9D2-D672-9E15-CAC0-BF51EC189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938007" flipV="1">
              <a:off x="-570599" y="5091873"/>
              <a:ext cx="1904974" cy="884345"/>
            </a:xfrm>
            <a:custGeom>
              <a:avLst/>
              <a:gdLst>
                <a:gd name="connsiteX0" fmla="*/ 0 w 1904974"/>
                <a:gd name="connsiteY0" fmla="*/ 421557 h 884345"/>
                <a:gd name="connsiteX1" fmla="*/ 416370 w 1904974"/>
                <a:gd name="connsiteY1" fmla="*/ 530740 h 884345"/>
                <a:gd name="connsiteX2" fmla="*/ 1800731 w 1904974"/>
                <a:gd name="connsiteY2" fmla="*/ 866036 h 884345"/>
                <a:gd name="connsiteX3" fmla="*/ 1904485 w 1904974"/>
                <a:gd name="connsiteY3" fmla="*/ 880134 h 884345"/>
                <a:gd name="connsiteX4" fmla="*/ 1894966 w 1904974"/>
                <a:gd name="connsiteY4" fmla="*/ 779469 h 884345"/>
                <a:gd name="connsiteX5" fmla="*/ 1761844 w 1904974"/>
                <a:gd name="connsiteY5" fmla="*/ 402374 h 884345"/>
                <a:gd name="connsiteX6" fmla="*/ 1377785 w 1904974"/>
                <a:gd name="connsiteY6" fmla="*/ 3317 h 884345"/>
                <a:gd name="connsiteX7" fmla="*/ 1372668 w 1904974"/>
                <a:gd name="connsiteY7" fmla="*/ 0 h 884345"/>
                <a:gd name="connsiteX8" fmla="*/ 337869 w 1904974"/>
                <a:gd name="connsiteY8" fmla="*/ 139908 h 884345"/>
                <a:gd name="connsiteX9" fmla="*/ 188081 w 1904974"/>
                <a:gd name="connsiteY9" fmla="*/ 203651 h 884345"/>
                <a:gd name="connsiteX10" fmla="*/ 125663 w 1904974"/>
                <a:gd name="connsiteY10" fmla="*/ 268413 h 884345"/>
                <a:gd name="connsiteX11" fmla="*/ 0 w 1904974"/>
                <a:gd name="connsiteY11" fmla="*/ 421557 h 884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04974" h="884345">
                  <a:moveTo>
                    <a:pt x="0" y="421557"/>
                  </a:moveTo>
                  <a:cubicBezTo>
                    <a:pt x="3634" y="427260"/>
                    <a:pt x="235761" y="473169"/>
                    <a:pt x="416370" y="530740"/>
                  </a:cubicBezTo>
                  <a:lnTo>
                    <a:pt x="1800731" y="866036"/>
                  </a:lnTo>
                  <a:cubicBezTo>
                    <a:pt x="1847450" y="875071"/>
                    <a:pt x="1894389" y="892323"/>
                    <a:pt x="1904485" y="880134"/>
                  </a:cubicBezTo>
                  <a:cubicBezTo>
                    <a:pt x="1907165" y="859490"/>
                    <a:pt x="1898113" y="808332"/>
                    <a:pt x="1894966" y="779469"/>
                  </a:cubicBezTo>
                  <a:cubicBezTo>
                    <a:pt x="1878988" y="675447"/>
                    <a:pt x="1847255" y="520751"/>
                    <a:pt x="1761844" y="402374"/>
                  </a:cubicBezTo>
                  <a:cubicBezTo>
                    <a:pt x="1676433" y="283997"/>
                    <a:pt x="1531056" y="114087"/>
                    <a:pt x="1377785" y="3317"/>
                  </a:cubicBezTo>
                  <a:lnTo>
                    <a:pt x="1372668" y="0"/>
                  </a:lnTo>
                  <a:lnTo>
                    <a:pt x="337869" y="139908"/>
                  </a:lnTo>
                  <a:lnTo>
                    <a:pt x="188081" y="203651"/>
                  </a:lnTo>
                  <a:lnTo>
                    <a:pt x="125663" y="268413"/>
                  </a:lnTo>
                  <a:cubicBezTo>
                    <a:pt x="56438" y="343137"/>
                    <a:pt x="7361" y="404648"/>
                    <a:pt x="0" y="421557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1AD9109-E21A-414F-9B52-B3F4D455C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4907" y="2295331"/>
            <a:ext cx="5930310" cy="4077189"/>
          </a:xfrm>
        </p:spPr>
        <p:txBody>
          <a:bodyPr>
            <a:noAutofit/>
          </a:bodyPr>
          <a:lstStyle/>
          <a:p>
            <a:pPr marL="109728" indent="0">
              <a:buClr>
                <a:schemeClr val="accent3"/>
              </a:buClr>
              <a:buNone/>
              <a:defRPr/>
            </a:pP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Změnou obličejového výrazu mohu měnit své emoční rozpoložení, ale …</a:t>
            </a:r>
          </a:p>
          <a:p>
            <a:pPr marL="452628" indent="-342900">
              <a:buClr>
                <a:srgbClr val="00B050"/>
              </a:buClr>
              <a:defRPr/>
            </a:pP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upřímném vyjádření – symetrie obou dvou polovin obličeje.</a:t>
            </a:r>
          </a:p>
          <a:p>
            <a:pPr marL="452628" indent="-342900">
              <a:buClr>
                <a:srgbClr val="00B050"/>
              </a:buClr>
              <a:defRPr/>
            </a:pP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předstírání, lhaní – mírná asymetrie.</a:t>
            </a:r>
          </a:p>
          <a:p>
            <a:pPr marL="452628" indent="-342900">
              <a:buClr>
                <a:srgbClr val="00B050"/>
              </a:buClr>
              <a:defRPr/>
            </a:pP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falešným obličejovým výrazem „probleskuje“ skutečná emoce.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>
            <a:extLst>
              <a:ext uri="{FF2B5EF4-FFF2-40B4-BE49-F238E27FC236}">
                <a16:creationId xmlns:a16="http://schemas.microsoft.com/office/drawing/2014/main" id="{C439130E-9EF5-4AF2-A561-ABB57EB97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POZITIVNÍ EMOCE</a:t>
            </a:r>
            <a:endParaRPr lang="cs-CZ" altLang="cs-CZ" dirty="0">
              <a:solidFill>
                <a:srgbClr val="00B0F0"/>
              </a:solidFill>
            </a:endParaRPr>
          </a:p>
        </p:txBody>
      </p:sp>
      <p:sp>
        <p:nvSpPr>
          <p:cNvPr id="31747" name="Zástupný symbol pro obsah 2">
            <a:extLst>
              <a:ext uri="{FF2B5EF4-FFF2-40B4-BE49-F238E27FC236}">
                <a16:creationId xmlns:a16="http://schemas.microsoft.com/office/drawing/2014/main" id="{F52D1B73-BD74-4E82-AA02-25D11D698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cs-CZ" alt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MĚLI BYCHOM SE NAUČIT AKTIVNĚ KULTIVOVAT SVÉ POZITIVNÍ EMOCE</a:t>
            </a:r>
            <a:endParaRPr lang="cs-CZ" altLang="cs-CZ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cs-CZ" alt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Pozitivní emoce nepřicházejí vždycky jen tak samy</a:t>
            </a: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radost, štěstí, naplnění, pocit smysluplnosti…</a:t>
            </a:r>
          </a:p>
          <a:p>
            <a:pPr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Cest k pozitivním emocím je hodně: tělesný pohyb, pomoc někomu, vděčnost, kontakt s přáteli, soupis tří dobrých věcí a mnoho dalších.</a:t>
            </a:r>
          </a:p>
          <a:p>
            <a:pPr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cs-CZ" alt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Můžeme být spokojení, i když máme hromadu problémů.</a:t>
            </a:r>
          </a:p>
          <a:p>
            <a:pPr>
              <a:buClr>
                <a:srgbClr val="00B050"/>
              </a:buClr>
              <a:buFont typeface="Arial" panose="020B0604020202020204" pitchFamily="34" charset="0"/>
              <a:buChar char="•"/>
            </a:pPr>
            <a:endParaRPr lang="cs-CZ" altLang="cs-CZ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https://www.youtube.com/watch?v=yGYhuKQufR8</a:t>
            </a:r>
          </a:p>
          <a:p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1400" dirty="0" err="1">
                <a:latin typeface="Arial" panose="020B0604020202020204" pitchFamily="34" charset="0"/>
                <a:cs typeface="Arial" panose="020B0604020202020204" pitchFamily="34" charset="0"/>
              </a:rPr>
              <a:t>Radkin</a:t>
            </a:r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Honzák, 8 tipů jak nezblbnout ze života.)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>
            <a:extLst>
              <a:ext uri="{FF2B5EF4-FFF2-40B4-BE49-F238E27FC236}">
                <a16:creationId xmlns:a16="http://schemas.microsoft.com/office/drawing/2014/main" id="{0595B0B8-31ED-4877-AF63-A4392EBB7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NEGATIVNÍ EMOCE</a:t>
            </a:r>
          </a:p>
        </p:txBody>
      </p:sp>
      <p:sp>
        <p:nvSpPr>
          <p:cNvPr id="30723" name="Zástupný symbol pro obsah 2">
            <a:extLst>
              <a:ext uri="{FF2B5EF4-FFF2-40B4-BE49-F238E27FC236}">
                <a16:creationId xmlns:a16="http://schemas.microsoft.com/office/drawing/2014/main" id="{6ADA0967-B04A-4189-A497-4BBEA8D9C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B050"/>
              </a:buClr>
            </a:pP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MĚLI BYCHOM SE NAUČIT FUNGOVAT I S NEGATIVNÍMI EMOCEMI</a:t>
            </a:r>
          </a:p>
          <a:p>
            <a:pPr>
              <a:buClr>
                <a:srgbClr val="00B050"/>
              </a:buClr>
            </a:pPr>
            <a:r>
              <a:rPr lang="cs-CZ" alt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Negativní emoce nesou také cenné informace</a:t>
            </a: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smutek informuje o ztrátě (díky smutku můžeme docenit, jaká ztráta nás potkala), hněv o nespravedlnosti, strach o nebezpečí a podobně.</a:t>
            </a:r>
          </a:p>
          <a:p>
            <a:pPr>
              <a:buClr>
                <a:srgbClr val="00B050"/>
              </a:buClr>
            </a:pP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Můžete současně pociťovat strach i odhodlání, smutek i nadhled – </a:t>
            </a:r>
            <a:r>
              <a:rPr lang="cs-CZ" alt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pozitivní emoce nemusíte čekat, až se zbavíte negativních.</a:t>
            </a:r>
          </a:p>
          <a:p>
            <a:pPr>
              <a:buClr>
                <a:srgbClr val="00B050"/>
              </a:buClr>
            </a:pP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(pozor – emoce jsou nakažlivé strach – blíží se tygr x strach z např. covid, válka, migrace…)</a:t>
            </a:r>
          </a:p>
          <a:p>
            <a:pPr>
              <a:buClr>
                <a:srgbClr val="00B050"/>
              </a:buClr>
            </a:pPr>
            <a:endParaRPr lang="cs-CZ" altLang="cs-CZ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>
            <a:extLst>
              <a:ext uri="{FF2B5EF4-FFF2-40B4-BE49-F238E27FC236}">
                <a16:creationId xmlns:a16="http://schemas.microsoft.com/office/drawing/2014/main" id="{E1399E87-4706-448F-97FD-DADDB0306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EMOCE VE SPOLEČNOSTI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1FE7CB-2D2C-4676-A20F-2BB34344A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spcAft>
                <a:spcPts val="0"/>
              </a:spcAft>
              <a:buClr>
                <a:srgbClr val="00B050"/>
              </a:buClr>
              <a:defRPr/>
            </a:pP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české společnosti dospělých lidí se zveřejňování emocí příliš „nenosí“. </a:t>
            </a:r>
          </a:p>
          <a:p>
            <a:pPr marL="285750" indent="-285750">
              <a:spcAft>
                <a:spcPts val="0"/>
              </a:spcAft>
              <a:buClr>
                <a:srgbClr val="00B050"/>
              </a:buClr>
              <a:defRPr/>
            </a:pP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Bojíme se ztrapnění, přílišného odkrytí sebe sama nebo toho, že budou druzí naše emoce popírat. </a:t>
            </a:r>
          </a:p>
          <a:p>
            <a:pPr marL="285750" indent="-285750">
              <a:spcAft>
                <a:spcPts val="0"/>
              </a:spcAft>
              <a:buClr>
                <a:srgbClr val="00B050"/>
              </a:buClr>
              <a:defRPr/>
            </a:pP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Emoce nelze neprožívat. </a:t>
            </a:r>
          </a:p>
          <a:p>
            <a:pPr marL="285750" indent="-285750">
              <a:spcAft>
                <a:spcPts val="0"/>
              </a:spcAft>
              <a:buClr>
                <a:srgbClr val="00B050"/>
              </a:buClr>
              <a:defRPr/>
            </a:pP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Používáme však celou řadu zastíracích manévrů, abychom je nemuseli otevřeně vyjadřovat. </a:t>
            </a:r>
          </a:p>
          <a:p>
            <a:pPr marL="285750" indent="-285750">
              <a:spcAft>
                <a:spcPts val="0"/>
              </a:spcAft>
              <a:buClr>
                <a:srgbClr val="00B050"/>
              </a:buClr>
              <a:defRPr/>
            </a:pPr>
            <a:r>
              <a:rPr lang="cs-CZ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Emoce bychom měli zveřejňovat.</a:t>
            </a:r>
          </a:p>
          <a:p>
            <a:pPr marL="285750" indent="-285750">
              <a:spcAft>
                <a:spcPts val="0"/>
              </a:spcAft>
              <a:buClr>
                <a:srgbClr val="00B050"/>
              </a:buClr>
              <a:defRPr/>
            </a:pP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Emoce je užitečné zveřejňovat i tehdy, </a:t>
            </a:r>
            <a:r>
              <a:rPr lang="cs-CZ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když si je „přinášíme“ do komunikace s někým ze situace, která se ho netýkala. </a:t>
            </a:r>
          </a:p>
          <a:p>
            <a:pPr marL="285750" indent="-285750">
              <a:spcAft>
                <a:spcPts val="0"/>
              </a:spcAft>
              <a:buClr>
                <a:srgbClr val="00B050"/>
              </a:buClr>
              <a:defRPr/>
            </a:pP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Může se stát, že v nás emoce vzniknou díky tomu, </a:t>
            </a:r>
            <a:r>
              <a:rPr lang="cs-CZ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druhý člověk řekne, udělá. </a:t>
            </a: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v takovém případě je užitečné je pojmenovat. </a:t>
            </a:r>
          </a:p>
          <a:p>
            <a:pPr marL="285750" indent="-285750" algn="r">
              <a:spcAft>
                <a:spcPts val="0"/>
              </a:spcAft>
              <a:buClr>
                <a:srgbClr val="00B050"/>
              </a:buClr>
              <a:defRPr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(M. Dubec, PedF ZU)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B01DA0-72AF-E36E-6411-FE178773B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KVÍZ – OPAKOVÁNÍ UČENÍ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4D9530-0BD8-D53D-AB35-AE2A7562A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i="0" dirty="0">
                <a:solidFill>
                  <a:srgbClr val="343541"/>
                </a:solidFill>
                <a:effectLst/>
                <a:latin typeface="Söhne"/>
              </a:rPr>
              <a:t>1. Nálady jsou?</a:t>
            </a:r>
          </a:p>
          <a:p>
            <a:pPr marL="514350" indent="-514350">
              <a:buAutoNum type="alphaLcParenR"/>
            </a:pPr>
            <a:r>
              <a:rPr lang="pl-PL" dirty="0">
                <a:solidFill>
                  <a:srgbClr val="343541"/>
                </a:solidFill>
                <a:latin typeface="Söhne"/>
              </a:rPr>
              <a:t>Psychické stavy.</a:t>
            </a:r>
          </a:p>
          <a:p>
            <a:pPr marL="514350" indent="-514350">
              <a:buAutoNum type="alphaLcParenR"/>
            </a:pPr>
            <a:r>
              <a:rPr lang="pl-PL" dirty="0">
                <a:solidFill>
                  <a:srgbClr val="343541"/>
                </a:solidFill>
                <a:latin typeface="Söhne"/>
              </a:rPr>
              <a:t>Psychické procesy.</a:t>
            </a:r>
          </a:p>
          <a:p>
            <a:pPr marL="514350" indent="-514350">
              <a:buAutoNum type="alphaLcParenR"/>
            </a:pPr>
            <a:r>
              <a:rPr lang="pl-PL" dirty="0">
                <a:solidFill>
                  <a:srgbClr val="343541"/>
                </a:solidFill>
                <a:latin typeface="Söhne"/>
              </a:rPr>
              <a:t>Psychické vlastnosti.</a:t>
            </a:r>
            <a:endParaRPr lang="pl-PL" b="1" dirty="0">
              <a:solidFill>
                <a:srgbClr val="343541"/>
              </a:solidFill>
              <a:latin typeface="Söhne"/>
            </a:endParaRPr>
          </a:p>
          <a:p>
            <a:pPr marL="0" indent="0">
              <a:buNone/>
            </a:pPr>
            <a:r>
              <a:rPr lang="pl-PL" b="1" dirty="0">
                <a:solidFill>
                  <a:srgbClr val="343541"/>
                </a:solidFill>
                <a:latin typeface="Söhne"/>
              </a:rPr>
              <a:t>2.</a:t>
            </a:r>
            <a:r>
              <a:rPr lang="cs-CZ" b="0" i="0" dirty="0">
                <a:solidFill>
                  <a:srgbClr val="343541"/>
                </a:solidFill>
                <a:effectLst/>
                <a:latin typeface="Söhne"/>
              </a:rPr>
              <a:t> </a:t>
            </a:r>
            <a:r>
              <a:rPr lang="cs-CZ" b="1" i="0" dirty="0">
                <a:solidFill>
                  <a:srgbClr val="343541"/>
                </a:solidFill>
                <a:effectLst/>
                <a:latin typeface="Söhne"/>
              </a:rPr>
              <a:t>Mezi emoční stavy patří?</a:t>
            </a:r>
            <a:endParaRPr lang="pl-PL" b="1" dirty="0">
              <a:solidFill>
                <a:srgbClr val="343541"/>
              </a:solidFill>
              <a:latin typeface="Söhne"/>
            </a:endParaRPr>
          </a:p>
          <a:p>
            <a:pPr marL="514350" indent="-514350">
              <a:buAutoNum type="alphaLcParenR"/>
            </a:pPr>
            <a:r>
              <a:rPr lang="cs-CZ" dirty="0">
                <a:solidFill>
                  <a:schemeClr val="tx1"/>
                </a:solidFill>
              </a:rPr>
              <a:t>Afekty, nálady, vášně.</a:t>
            </a:r>
          </a:p>
          <a:p>
            <a:pPr marL="514350" indent="-514350">
              <a:buAutoNum type="alphaLcParenR"/>
            </a:pPr>
            <a:r>
              <a:rPr lang="cs-CZ" dirty="0">
                <a:solidFill>
                  <a:schemeClr val="tx1"/>
                </a:solidFill>
              </a:rPr>
              <a:t>Abdukce, stavy, vášně.</a:t>
            </a:r>
          </a:p>
          <a:p>
            <a:pPr marL="514350" indent="-514350">
              <a:buAutoNum type="alphaLcParenR"/>
            </a:pPr>
            <a:r>
              <a:rPr lang="cs-CZ" dirty="0">
                <a:solidFill>
                  <a:schemeClr val="tx1"/>
                </a:solidFill>
              </a:rPr>
              <a:t>Abreakce, stavy, vášně.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30915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B01DA0-72AF-E36E-6411-FE178773B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KVÍZ – OPAKOVÁNÍ UČENÍ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4D9530-0BD8-D53D-AB35-AE2A7562A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>
                <a:solidFill>
                  <a:srgbClr val="343541"/>
                </a:solidFill>
                <a:latin typeface="Söhne"/>
              </a:rPr>
              <a:t>3. Čím je charakteristická citlivost emoce</a:t>
            </a:r>
            <a:r>
              <a:rPr lang="pl-PL" b="1" i="0" dirty="0">
                <a:solidFill>
                  <a:srgbClr val="343541"/>
                </a:solidFill>
                <a:effectLst/>
                <a:latin typeface="Söhne"/>
              </a:rPr>
              <a:t>?</a:t>
            </a:r>
          </a:p>
          <a:p>
            <a:pPr marL="514350" indent="-514350">
              <a:buAutoNum type="alphaLcParenR"/>
            </a:pPr>
            <a:r>
              <a:rPr lang="pl-PL" dirty="0">
                <a:solidFill>
                  <a:srgbClr val="34354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Bohatostí emočního života.</a:t>
            </a:r>
          </a:p>
          <a:p>
            <a:pPr marL="514350" indent="-514350">
              <a:buAutoNum type="alphaLcParenR"/>
            </a:pPr>
            <a:r>
              <a:rPr lang="cs-CZ" altLang="cs-CZ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</a:t>
            </a:r>
            <a:r>
              <a:rPr lang="cs-CZ" altLang="cs-CZ" sz="28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ychlostí změn a střídání emocí v čase</a:t>
            </a:r>
            <a:r>
              <a:rPr lang="pl-PL" dirty="0">
                <a:solidFill>
                  <a:srgbClr val="34354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514350" indent="-514350">
              <a:buAutoNum type="alphaLcParenR"/>
            </a:pPr>
            <a:r>
              <a:rPr lang="pl-PL" dirty="0">
                <a:solidFill>
                  <a:srgbClr val="34354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Hloubkou emocí a její sílou.</a:t>
            </a:r>
            <a:endParaRPr lang="pl-PL" b="1" dirty="0">
              <a:solidFill>
                <a:srgbClr val="34354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r>
              <a:rPr lang="pl-PL" b="1" dirty="0">
                <a:solidFill>
                  <a:srgbClr val="343541"/>
                </a:solidFill>
                <a:latin typeface="Söhne"/>
              </a:rPr>
              <a:t>4.</a:t>
            </a:r>
            <a:r>
              <a:rPr lang="cs-CZ" b="0" i="0" dirty="0">
                <a:solidFill>
                  <a:srgbClr val="343541"/>
                </a:solidFill>
                <a:effectLst/>
                <a:latin typeface="Söhne"/>
              </a:rPr>
              <a:t> </a:t>
            </a:r>
            <a:r>
              <a:rPr lang="cs-CZ" b="1" i="0" dirty="0">
                <a:solidFill>
                  <a:srgbClr val="343541"/>
                </a:solidFill>
                <a:effectLst/>
                <a:latin typeface="Söhne"/>
              </a:rPr>
              <a:t>Co je to emoční </a:t>
            </a:r>
            <a:r>
              <a:rPr lang="cs-CZ" b="1" dirty="0">
                <a:solidFill>
                  <a:srgbClr val="343541"/>
                </a:solidFill>
                <a:latin typeface="Söhne"/>
              </a:rPr>
              <a:t>inkontinence</a:t>
            </a:r>
            <a:r>
              <a:rPr lang="cs-CZ" b="1" i="0" dirty="0">
                <a:solidFill>
                  <a:srgbClr val="343541"/>
                </a:solidFill>
                <a:effectLst/>
                <a:latin typeface="Söhne"/>
              </a:rPr>
              <a:t>?</a:t>
            </a:r>
            <a:endParaRPr lang="pl-PL" b="1" dirty="0">
              <a:solidFill>
                <a:srgbClr val="343541"/>
              </a:solidFill>
              <a:latin typeface="Söhne"/>
            </a:endParaRP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cs-CZ" dirty="0">
                <a:solidFill>
                  <a:schemeClr val="tx1"/>
                </a:solidFill>
              </a:rPr>
              <a:t>Reakce pláče nebo smíchu na neemotivní podněty.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cs-CZ" dirty="0">
                <a:solidFill>
                  <a:schemeClr val="tx1"/>
                </a:solidFill>
              </a:rPr>
              <a:t>Sklon k nadměrně silným afektům. </a:t>
            </a:r>
          </a:p>
          <a:p>
            <a:pPr marL="514350" indent="-514350">
              <a:buAutoNum type="alphaLcParenR"/>
            </a:pPr>
            <a:r>
              <a:rPr lang="cs-CZ" dirty="0">
                <a:solidFill>
                  <a:schemeClr val="tx1"/>
                </a:solidFill>
              </a:rPr>
              <a:t>Vtíravá emoce strachu.</a:t>
            </a:r>
          </a:p>
        </p:txBody>
      </p:sp>
    </p:spTree>
    <p:extLst>
      <p:ext uri="{BB962C8B-B14F-4D97-AF65-F5344CB8AC3E}">
        <p14:creationId xmlns:p14="http://schemas.microsoft.com/office/powerpoint/2010/main" val="11241736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E03203-6A3D-4B1A-8228-47249549F5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5047" y="656618"/>
            <a:ext cx="10022732" cy="4428566"/>
          </a:xfrm>
        </p:spPr>
        <p:txBody>
          <a:bodyPr/>
          <a:lstStyle/>
          <a:p>
            <a:r>
              <a:rPr lang="cs-CZ" sz="4800" dirty="0"/>
              <a:t>EMOČNÍ INTELIGENCE </a:t>
            </a:r>
            <a:br>
              <a:rPr lang="cs-CZ" sz="4800" dirty="0"/>
            </a:br>
            <a:r>
              <a:rPr lang="cs-CZ" sz="4800" dirty="0"/>
              <a:t>EQ</a:t>
            </a:r>
            <a:br>
              <a:rPr lang="cs-CZ" sz="4800" dirty="0"/>
            </a:br>
            <a:br>
              <a:rPr lang="cs-CZ" sz="4800" dirty="0"/>
            </a:br>
            <a:br>
              <a:rPr lang="cs-CZ" sz="4800" dirty="0"/>
            </a:br>
            <a:endParaRPr lang="cs-CZ" sz="48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788DF73-DFAB-4560-B3D1-AA952BC1C7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Hedvika Boháčová</a:t>
            </a:r>
          </a:p>
        </p:txBody>
      </p:sp>
    </p:spTree>
    <p:extLst>
      <p:ext uri="{BB962C8B-B14F-4D97-AF65-F5344CB8AC3E}">
        <p14:creationId xmlns:p14="http://schemas.microsoft.com/office/powerpoint/2010/main" val="487077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6C7AB2-87CF-4DB2-B73D-82E5825C3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pPr algn="ctr"/>
            <a:r>
              <a:rPr lang="cs-CZ" sz="3800" dirty="0"/>
              <a:t>PSYCHICKÉ JEVY (psychika)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2B511DEE-7D7C-C978-E28F-6FE1C223B7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1553314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36710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BDBE1D-BF5C-D15A-2B7E-45474316D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EQ VYMEZENÍ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D548C9-6019-A1FE-23B3-892550AF9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Navazuje na interpersonální a intrapersonální inteligenci H. </a:t>
            </a:r>
            <a:r>
              <a:rPr lang="cs-CZ" dirty="0" err="1">
                <a:solidFill>
                  <a:schemeClr val="tx1"/>
                </a:solidFill>
              </a:rPr>
              <a:t>Gardnera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Pojem až v roce 1990 (P. </a:t>
            </a:r>
            <a:r>
              <a:rPr lang="cs-CZ" dirty="0" err="1">
                <a:solidFill>
                  <a:schemeClr val="tx1"/>
                </a:solidFill>
              </a:rPr>
              <a:t>Salovey</a:t>
            </a:r>
            <a:r>
              <a:rPr lang="cs-CZ" dirty="0">
                <a:solidFill>
                  <a:schemeClr val="tx1"/>
                </a:solidFill>
              </a:rPr>
              <a:t>, J. Mayer)</a:t>
            </a:r>
          </a:p>
          <a:p>
            <a:r>
              <a:rPr lang="cs-CZ" dirty="0">
                <a:solidFill>
                  <a:schemeClr val="tx1"/>
                </a:solidFill>
              </a:rPr>
              <a:t>Inteligence nezávislá na IQ  - neexistence souvislosti (člověk může být chytrý, ale přesto se neumí chovat)</a:t>
            </a:r>
          </a:p>
          <a:p>
            <a:r>
              <a:rPr lang="cs-CZ" dirty="0">
                <a:solidFill>
                  <a:schemeClr val="tx1"/>
                </a:solidFill>
              </a:rPr>
              <a:t>Podobné pojmy: sociální inteligence </a:t>
            </a:r>
          </a:p>
          <a:p>
            <a:pPr lvl="1"/>
            <a:r>
              <a:rPr lang="cs-CZ" sz="1200" dirty="0"/>
              <a:t>Existence EI – předmět vědeckých sporů</a:t>
            </a:r>
          </a:p>
          <a:p>
            <a:pPr lvl="1"/>
            <a:r>
              <a:rPr lang="cs-CZ" sz="1200" dirty="0"/>
              <a:t>Nejasné vymezení, velká spojitost s osobnostními rysy (především extraverze, neuroticismus)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44270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>
            <a:extLst>
              <a:ext uri="{FF2B5EF4-FFF2-40B4-BE49-F238E27FC236}">
                <a16:creationId xmlns:a16="http://schemas.microsoft.com/office/drawing/2014/main" id="{75530315-2B0D-4BAF-ABDC-0DB001A72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>
                <a:solidFill>
                  <a:srgbClr val="00B0F0"/>
                </a:solidFill>
              </a:rPr>
              <a:t>EMOČNÍ INTELIGENCE </a:t>
            </a:r>
            <a:r>
              <a:rPr lang="cs-CZ" altLang="cs-CZ" dirty="0">
                <a:solidFill>
                  <a:srgbClr val="00B0F0"/>
                </a:solidFill>
              </a:rPr>
              <a:t>-</a:t>
            </a:r>
            <a:r>
              <a:rPr lang="cs-CZ" altLang="cs-CZ" b="1" dirty="0">
                <a:solidFill>
                  <a:srgbClr val="00B0F0"/>
                </a:solidFill>
              </a:rPr>
              <a:t> </a:t>
            </a:r>
            <a:r>
              <a:rPr lang="cs-CZ" dirty="0"/>
              <a:t>Daniel </a:t>
            </a:r>
            <a:r>
              <a:rPr lang="cs-CZ" dirty="0" err="1"/>
              <a:t>Goleman</a:t>
            </a:r>
            <a:r>
              <a:rPr lang="cs-CZ" dirty="0"/>
              <a:t>.</a:t>
            </a:r>
            <a:endParaRPr lang="cs-CZ" altLang="cs-CZ" b="1" dirty="0">
              <a:solidFill>
                <a:srgbClr val="00B0F0"/>
              </a:solidFill>
            </a:endParaRPr>
          </a:p>
        </p:txBody>
      </p:sp>
      <p:sp>
        <p:nvSpPr>
          <p:cNvPr id="32771" name="Zástupný symbol pro obsah 2">
            <a:extLst>
              <a:ext uri="{FF2B5EF4-FFF2-40B4-BE49-F238E27FC236}">
                <a16:creationId xmlns:a16="http://schemas.microsoft.com/office/drawing/2014/main" id="{254FEE1A-B188-4977-AB5D-0E3C97BF9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B050"/>
              </a:buClr>
            </a:pPr>
            <a:r>
              <a:rPr lang="cs-CZ" alt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Emoční inteligence je </a:t>
            </a:r>
            <a:r>
              <a:rPr lang="cs-CZ" alt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schopnost zvládat své emoce a vcítit se do emocí ostatních lidí</a:t>
            </a:r>
            <a:r>
              <a:rPr lang="cs-CZ" alt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pPr>
              <a:buClr>
                <a:srgbClr val="00B050"/>
              </a:buClr>
            </a:pPr>
            <a:r>
              <a:rPr lang="cs-CZ" alt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Emoční inteligence zahrnuje pět základních složek: </a:t>
            </a:r>
          </a:p>
          <a:p>
            <a:pPr>
              <a:buClr>
                <a:srgbClr val="00B050"/>
              </a:buClr>
            </a:pPr>
            <a:r>
              <a:rPr lang="cs-CZ" alt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znalost vlastních emocí, jejich ovládání, schopnost sebemotivace, schopnost empatie (vcítění se do emocí jiných lidí) a schopnost přizpůsobit své jednání na základě emocí jiných lidí.</a:t>
            </a:r>
          </a:p>
          <a:p>
            <a:r>
              <a:rPr lang="cs-CZ" altLang="cs-CZ" dirty="0">
                <a:hlinkClick r:id="rId2"/>
              </a:rPr>
              <a:t>https://www.youtube.com/watch?v=okhHeNBuojI</a:t>
            </a:r>
            <a:endParaRPr lang="cs-CZ" altLang="cs-CZ" dirty="0"/>
          </a:p>
          <a:p>
            <a:r>
              <a:rPr lang="cs-CZ" altLang="cs-CZ" dirty="0"/>
              <a:t>Test: https://apas.cz/emocni-inteligence/test-zdarma/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>
            <a:extLst>
              <a:ext uri="{FF2B5EF4-FFF2-40B4-BE49-F238E27FC236}">
                <a16:creationId xmlns:a16="http://schemas.microsoft.com/office/drawing/2014/main" id="{2C4D19A7-05B3-4B51-8EC5-A75E8C139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KROKŮ KE ZVLÁDÁNÍ EMOCÍ</a:t>
            </a:r>
          </a:p>
        </p:txBody>
      </p:sp>
      <p:sp>
        <p:nvSpPr>
          <p:cNvPr id="24579" name="Zástupný symbol pro obsah 2">
            <a:extLst>
              <a:ext uri="{FF2B5EF4-FFF2-40B4-BE49-F238E27FC236}">
                <a16:creationId xmlns:a16="http://schemas.microsoft.com/office/drawing/2014/main" id="{4E184F35-9488-4608-94A2-5898F7BEB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B050"/>
              </a:buClr>
            </a:pPr>
            <a:r>
              <a:rPr lang="cs-CZ" alt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Zastavte se: </a:t>
            </a: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uvědomit si, co se teď děje v nás a také okolo nás. Zaregistrovat emoci hned v jejím počátku.</a:t>
            </a:r>
          </a:p>
          <a:p>
            <a:pPr>
              <a:buClr>
                <a:srgbClr val="00B050"/>
              </a:buClr>
            </a:pPr>
            <a:r>
              <a:rPr lang="cs-CZ" alt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Pojmenujte:</a:t>
            </a: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říct si, co prožívám. Tím se oslabí celková emoční nálož.</a:t>
            </a:r>
          </a:p>
          <a:p>
            <a:pPr>
              <a:buClr>
                <a:srgbClr val="00B050"/>
              </a:buClr>
            </a:pPr>
            <a:r>
              <a:rPr lang="cs-CZ" alt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Techniky:</a:t>
            </a: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relaxace a meditace, psychohygiena.</a:t>
            </a:r>
          </a:p>
          <a:p>
            <a:pPr>
              <a:buClr>
                <a:srgbClr val="00B050"/>
              </a:buClr>
            </a:pPr>
            <a:r>
              <a:rPr lang="cs-CZ" alt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Vyhodnoťte a poučte se</a:t>
            </a: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ptát se sám sebe. Jak často se mi tato situace opakuje? Kdy se mi stala naposledy?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endParaRPr lang="cs-CZ" altLang="cs-CZ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B050"/>
              </a:buClr>
            </a:pPr>
            <a:r>
              <a:rPr lang="cs-CZ" alt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Psychohygiena: </a:t>
            </a: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slouží hlavně jako prevence, pravidelné provádění vede k zvýšení vlastního sebeuvědomění.</a:t>
            </a:r>
            <a:endParaRPr lang="cs-CZ" altLang="cs-CZ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B050"/>
              </a:buClr>
            </a:pP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https://www.youtube.com/watch?v=oco8dwJ_jVo</a:t>
            </a:r>
          </a:p>
          <a:p>
            <a:pPr>
              <a:buClr>
                <a:srgbClr val="00B050"/>
              </a:buClr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>
            <a:extLst>
              <a:ext uri="{FF2B5EF4-FFF2-40B4-BE49-F238E27FC236}">
                <a16:creationId xmlns:a16="http://schemas.microsoft.com/office/drawing/2014/main" id="{514BE5CF-3706-41DC-907F-59DC63F50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SHRNUTÍ</a:t>
            </a:r>
          </a:p>
        </p:txBody>
      </p:sp>
      <p:sp>
        <p:nvSpPr>
          <p:cNvPr id="34819" name="Zástupný symbol pro obsah 2">
            <a:extLst>
              <a:ext uri="{FF2B5EF4-FFF2-40B4-BE49-F238E27FC236}">
                <a16:creationId xmlns:a16="http://schemas.microsoft.com/office/drawing/2014/main" id="{9699D4EB-B17A-4C5C-84B7-A1B2F4BA5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cs-CZ" alt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Emoce informují a radí.</a:t>
            </a:r>
          </a:p>
          <a:p>
            <a:pPr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cs-CZ" alt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Všechny jsou v pořádku.</a:t>
            </a:r>
            <a:r>
              <a:rPr lang="cs-CZ" alt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Negativní emoce nejsou vždy opakem pozitivních. Když se zbavíme smutku, nebudeme automaticky veselí.</a:t>
            </a:r>
          </a:p>
          <a:p>
            <a:pPr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Můžeme ale být spokojení i uprostřed potíží. </a:t>
            </a:r>
          </a:p>
          <a:p>
            <a:pPr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cs-CZ" alt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Jde se to naučit</a:t>
            </a:r>
            <a:r>
              <a:rPr lang="cs-CZ" alt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1DD7EE18-9539-4DCF-AC23-A623E847E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1125539"/>
            <a:ext cx="8229600" cy="142875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ZDROJE: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615F6F-4561-41FF-80E6-54A06085D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771" y="1464906"/>
            <a:ext cx="9520335" cy="5080941"/>
          </a:xfrm>
        </p:spPr>
        <p:txBody>
          <a:bodyPr/>
          <a:lstStyle/>
          <a:p>
            <a:pPr marL="338137" indent="-228600">
              <a:lnSpc>
                <a:spcPct val="100000"/>
              </a:lnSpc>
              <a:buAutoNum type="arabicPeriod"/>
              <a:defRPr/>
            </a:pP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 </a:t>
            </a:r>
            <a:r>
              <a:rPr lang="cs-CZ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Nakonečný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Emoce. Triton. 2012. ISBN -13: 978-80-7387-614-2</a:t>
            </a:r>
          </a:p>
          <a:p>
            <a:pPr marL="338137" indent="-228600">
              <a:lnSpc>
                <a:spcPct val="100000"/>
              </a:lnSpc>
              <a:buAutoNum type="arabicPeriod"/>
              <a:defRPr/>
            </a:pP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J. Keller, P. Novotný: Úvod do filozofie, sociologie a psychologie. Dialog. 2008. ISBN 978-80-86761-81-7</a:t>
            </a:r>
          </a:p>
          <a:p>
            <a:pPr marL="338137" indent="-228600">
              <a:lnSpc>
                <a:spcPct val="100000"/>
              </a:lnSpc>
              <a:buAutoNum type="arabicPeriod"/>
              <a:defRPr/>
            </a:pP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 </a:t>
            </a:r>
            <a:r>
              <a:rPr lang="cs-CZ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Nakonečný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Motivace lidského chování. Academia 2004. ISBN 80-200-0592-7</a:t>
            </a:r>
          </a:p>
          <a:p>
            <a:pPr marL="338137" indent="-228600">
              <a:lnSpc>
                <a:spcPct val="100000"/>
              </a:lnSpc>
              <a:buAutoNum type="arabicPeriod"/>
              <a:defRPr/>
            </a:pP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 Farková. Vybrané kapitoly z psychologie. UJAK 2008. ISBN 978-80-86723-64-8</a:t>
            </a:r>
          </a:p>
          <a:p>
            <a:pPr marL="338137" indent="-228600">
              <a:lnSpc>
                <a:spcPct val="100000"/>
              </a:lnSpc>
              <a:buAutoNum type="arabicPeriod"/>
              <a:defRPr/>
            </a:pP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W. Ury. Jak překonat </a:t>
            </a:r>
            <a:r>
              <a:rPr lang="cs-CZ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nesouhlas.Management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2004, ISBN 80-7178-308-0</a:t>
            </a:r>
          </a:p>
          <a:p>
            <a:pPr marL="338137" indent="-228600">
              <a:lnSpc>
                <a:spcPct val="100000"/>
              </a:lnSpc>
              <a:buAutoNum type="arabicPeriod"/>
              <a:defRPr/>
            </a:pP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Z. Vybíral. Lži, polopravdy a pravda v </a:t>
            </a:r>
            <a:r>
              <a:rPr lang="cs-CZ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liské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komunikaci. Praha. Portál 2003. ISBN 80-71787-812-0</a:t>
            </a:r>
          </a:p>
          <a:p>
            <a:pPr marL="109537" indent="0">
              <a:lnSpc>
                <a:spcPct val="100000"/>
              </a:lnSpc>
              <a:buNone/>
              <a:defRPr/>
            </a:pP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J. Čáp, P. Mareš. Psychologie pro učitele. Praha. Portál 2001. ISBN 80-7048-045-98</a:t>
            </a:r>
          </a:p>
          <a:p>
            <a:pPr marL="109537" indent="0">
              <a:lnSpc>
                <a:spcPct val="100000"/>
              </a:lnSpc>
              <a:buNone/>
              <a:defRPr/>
            </a:pP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D. </a:t>
            </a:r>
            <a:r>
              <a:rPr lang="cs-CZ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Golemann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,. Emoční inteligence. Columbus. 1997. ISBN 80-85928-48</a:t>
            </a:r>
          </a:p>
          <a:p>
            <a:pPr marL="109537" indent="0">
              <a:lnSpc>
                <a:spcPct val="100000"/>
              </a:lnSpc>
              <a:buNone/>
              <a:defRPr/>
            </a:pP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9.. D. Janošková, M. Ondráčková. Občanská výchova 8, učebnice pro ZŠ a VG. Plzeň : Fraus, 2005. 80-7238-393-0.</a:t>
            </a:r>
            <a:endParaRPr lang="cs-CZ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537" indent="0">
              <a:lnSpc>
                <a:spcPct val="100000"/>
              </a:lnSpc>
              <a:buNone/>
              <a:defRPr/>
            </a:pP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sport/</a:t>
            </a:r>
            <a:r>
              <a:rPr lang="cs-CZ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ostepar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zelezny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ukoncil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sportovni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-karieru/. </a:t>
            </a:r>
            <a:r>
              <a:rPr lang="cs-CZ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www.neaktuality.cz. 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[Online] 19. 9 2009. [Citace: 10. 9 2013.] http://www.neaktuality.cz/sport/</a:t>
            </a:r>
            <a:r>
              <a:rPr lang="cs-CZ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ostepar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zelezny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ukoncil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sportovni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-karieru/.</a:t>
            </a:r>
          </a:p>
          <a:p>
            <a:pPr marL="109537" indent="0">
              <a:lnSpc>
                <a:spcPct val="100000"/>
              </a:lnSpc>
              <a:buNone/>
              <a:defRPr/>
            </a:pP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0902/9-emoce-a-temperament. </a:t>
            </a:r>
            <a:r>
              <a:rPr lang="cs-CZ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mechatronik.blog.cz. 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[Online] 2 2009. [Citace: 10. 9 2013.] http://mechatronik.blog.cz/0902/9-emoce-a-temperament.</a:t>
            </a:r>
          </a:p>
          <a:p>
            <a:pPr marL="109537" indent="0">
              <a:lnSpc>
                <a:spcPct val="100000"/>
              </a:lnSpc>
              <a:buNone/>
              <a:defRPr/>
            </a:pP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Soubor:Four_temperaments_-_2.svg. </a:t>
            </a:r>
            <a:r>
              <a:rPr lang="cs-CZ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cs.wikipedia.org. 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[Online] 7. 11 2008. [Citace: 10. 9 2013.] http://cs.wikipedia.org/wiki/Soubor:Four_temperaments_-_2.svg.</a:t>
            </a:r>
          </a:p>
          <a:p>
            <a:pPr marL="109537" indent="0">
              <a:lnSpc>
                <a:spcPct val="100000"/>
              </a:lnSpc>
              <a:buNone/>
              <a:defRPr/>
            </a:pP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introvert-extrovert/. </a:t>
            </a:r>
            <a:r>
              <a:rPr lang="cs-CZ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www.mywealthdynamics.com. 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[Online] 9. 9 2012. [Citace: 10. 9 2013.] http://www.mywealthdynamics.com/introvert-extrovert/.</a:t>
            </a:r>
          </a:p>
          <a:p>
            <a:pPr marL="109537" indent="0">
              <a:lnSpc>
                <a:spcPct val="100000"/>
              </a:lnSpc>
              <a:buNone/>
              <a:defRPr/>
            </a:pP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?</a:t>
            </a:r>
            <a:r>
              <a:rPr lang="cs-CZ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cs-CZ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oss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course_view.php&amp;course_name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=Efektivn%C3%AD%20motivace. </a:t>
            </a:r>
            <a:r>
              <a:rPr lang="cs-CZ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www.abcd-janska.cz. 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[Online] 5. 12 2010. [Citace: 11. 9 2013.] http://www.abcd-janska.cz/?</a:t>
            </a:r>
            <a:r>
              <a:rPr lang="cs-CZ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cs-CZ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oss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course_view.php&amp;course_name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=Efektivn%C3%AD%20motivace.</a:t>
            </a:r>
          </a:p>
          <a:p>
            <a:pPr marL="109537" indent="0">
              <a:lnSpc>
                <a:spcPct val="100000"/>
              </a:lnSpc>
              <a:buNone/>
              <a:defRPr/>
            </a:pP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cs-CZ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/14303/portfolio/6249/. </a:t>
            </a:r>
            <a:r>
              <a:rPr lang="cs-CZ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1x.com. 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[Online] 11. 10 2012. [Citace: 10. 9 2013.] http://1x.com/</a:t>
            </a:r>
            <a:r>
              <a:rPr lang="cs-CZ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/14303/portfolio/6249/.</a:t>
            </a:r>
          </a:p>
          <a:p>
            <a:pPr marL="109537" indent="0">
              <a:lnSpc>
                <a:spcPct val="100000"/>
              </a:lnSpc>
              <a:buNone/>
              <a:defRPr/>
            </a:pP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cs-CZ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catalog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/reflexni-materialy-3m/</a:t>
            </a:r>
            <a:r>
              <a:rPr lang="cs-CZ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deti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/polozka-rd013. </a:t>
            </a:r>
            <a:r>
              <a:rPr lang="cs-CZ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www.g3.cz. 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[Online] 2013. [Citace: 11. 9 2013.] http://www.g3.cz/</a:t>
            </a:r>
            <a:r>
              <a:rPr lang="cs-CZ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catalog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/reflexni-materialy-3m/</a:t>
            </a:r>
            <a:r>
              <a:rPr lang="cs-CZ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deti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/polozka-rd013.</a:t>
            </a:r>
          </a:p>
          <a:p>
            <a:pPr marL="109537" indent="0">
              <a:lnSpc>
                <a:spcPct val="100000"/>
              </a:lnSpc>
              <a:buNone/>
              <a:defRPr/>
            </a:pP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http://data.babyonline.quonia.cz/kresby/</a:t>
            </a:r>
            <a:r>
              <a:rPr lang="cs-CZ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odbornik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velke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/potreby-pro-dite.jpg. </a:t>
            </a:r>
            <a:r>
              <a:rPr lang="cs-CZ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http://data.babyonline.quonia.cz/kresby/</a:t>
            </a:r>
            <a:r>
              <a:rPr lang="cs-CZ" sz="8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odbornik</a:t>
            </a:r>
            <a:r>
              <a:rPr lang="cs-CZ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sz="8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velke</a:t>
            </a:r>
            <a:r>
              <a:rPr lang="cs-CZ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/potreby-pro-dite.jpg. 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[Online] 25. 5 2011. [Citace: 11. 9 2013.] http://data.babyonline.quonia.cz/kresby/</a:t>
            </a:r>
            <a:r>
              <a:rPr lang="cs-CZ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odbornik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velke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/potreby-pro-dite.jpg.</a:t>
            </a:r>
          </a:p>
          <a:p>
            <a:pPr marL="109537" indent="0">
              <a:lnSpc>
                <a:spcPct val="100000"/>
              </a:lnSpc>
              <a:buNone/>
              <a:defRPr/>
            </a:pP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2013/8/27/8-dovednosti-dulezitych-pro-zivot-podnikani/. </a:t>
            </a:r>
            <a:r>
              <a:rPr lang="cs-CZ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www.investicniweb.cz. 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[Online] 23. 8 2013. [Citace: 11. 9 2013.] http://www.investicniweb.cz/2013/8/27/8-dovednosti-dulezitych-pro-zivot-podnikani/.</a:t>
            </a:r>
          </a:p>
          <a:p>
            <a:pPr marL="109537" indent="0">
              <a:lnSpc>
                <a:spcPct val="100000"/>
              </a:lnSpc>
              <a:buNone/>
              <a:defRPr/>
            </a:pP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2012/11/v-miste-prodeje-je-</a:t>
            </a:r>
            <a:r>
              <a:rPr lang="cs-CZ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potreba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-vice-</a:t>
            </a:r>
            <a:r>
              <a:rPr lang="cs-CZ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pozitivnich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-emoci/#.Uq2EfTjhYu4. </a:t>
            </a:r>
            <a:r>
              <a:rPr lang="cs-CZ" sz="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www.mediaguru.cz. 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[Online] 23. 12 2012. [Citace: 12. 9 2013.] http://www.mediaguru.cz/2012/11/v-miste-prodeje-je-</a:t>
            </a:r>
            <a:r>
              <a:rPr lang="cs-CZ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potreba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-vice-</a:t>
            </a:r>
            <a:r>
              <a:rPr lang="cs-CZ" sz="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pozitivnich</a:t>
            </a:r>
            <a:r>
              <a:rPr lang="cs-CZ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-emoci/#.Uq2EfTjhYu4.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Obdélník 1">
            <a:extLst>
              <a:ext uri="{FF2B5EF4-FFF2-40B4-BE49-F238E27FC236}">
                <a16:creationId xmlns:a16="http://schemas.microsoft.com/office/drawing/2014/main" id="{166A4C14-9FF2-454A-B634-57F4E47A8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416" y="1222310"/>
            <a:ext cx="9485734" cy="2839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cs-CZ" altLang="cs-CZ" sz="800" dirty="0">
                <a:latin typeface="Arial" panose="020B0604020202020204" pitchFamily="34" charset="0"/>
              </a:rPr>
              <a:t>12. </a:t>
            </a:r>
            <a:r>
              <a:rPr lang="cs-CZ" altLang="cs-CZ" sz="800" dirty="0" err="1">
                <a:latin typeface="Arial" panose="020B0604020202020204" pitchFamily="34" charset="0"/>
              </a:rPr>
              <a:t>akutnipotreba?at</a:t>
            </a:r>
            <a:r>
              <a:rPr lang="cs-CZ" altLang="cs-CZ" sz="800" dirty="0">
                <a:latin typeface="Arial" panose="020B0604020202020204" pitchFamily="34" charset="0"/>
              </a:rPr>
              <a:t>=</a:t>
            </a:r>
            <a:r>
              <a:rPr lang="cs-CZ" altLang="cs-CZ" sz="800" dirty="0" err="1">
                <a:latin typeface="Arial" panose="020B0604020202020204" pitchFamily="34" charset="0"/>
              </a:rPr>
              <a:t>gallery&amp;ii</a:t>
            </a:r>
            <a:r>
              <a:rPr lang="cs-CZ" altLang="cs-CZ" sz="800" dirty="0">
                <a:latin typeface="Arial" panose="020B0604020202020204" pitchFamily="34" charset="0"/>
              </a:rPr>
              <a:t>=38003. bandzone.cz. [Online] 13. 9 2007. [Citace: 12. 9 2013.] http://bandzone.cz/</a:t>
            </a:r>
            <a:r>
              <a:rPr lang="cs-CZ" altLang="cs-CZ" sz="800" dirty="0" err="1">
                <a:latin typeface="Arial" panose="020B0604020202020204" pitchFamily="34" charset="0"/>
              </a:rPr>
              <a:t>akutnipotreba?at</a:t>
            </a:r>
            <a:r>
              <a:rPr lang="cs-CZ" altLang="cs-CZ" sz="800" dirty="0">
                <a:latin typeface="Arial" panose="020B0604020202020204" pitchFamily="34" charset="0"/>
              </a:rPr>
              <a:t>=</a:t>
            </a:r>
            <a:r>
              <a:rPr lang="cs-CZ" altLang="cs-CZ" sz="800" dirty="0" err="1">
                <a:latin typeface="Arial" panose="020B0604020202020204" pitchFamily="34" charset="0"/>
              </a:rPr>
              <a:t>gallery&amp;ii</a:t>
            </a:r>
            <a:r>
              <a:rPr lang="cs-CZ" altLang="cs-CZ" sz="800" dirty="0">
                <a:latin typeface="Arial" panose="020B0604020202020204" pitchFamily="34" charset="0"/>
              </a:rPr>
              <a:t>=38003.</a:t>
            </a:r>
          </a:p>
          <a:p>
            <a:pPr>
              <a:lnSpc>
                <a:spcPct val="150000"/>
              </a:lnSpc>
            </a:pPr>
            <a:r>
              <a:rPr lang="cs-CZ" altLang="cs-CZ" sz="800" dirty="0">
                <a:latin typeface="Arial" panose="020B0604020202020204" pitchFamily="34" charset="0"/>
              </a:rPr>
              <a:t>13. http://www.halek.infprezentace/management-cviceni3/mngcv3-print.php?projection&amp;l=06. http://www.halek.info6. [Online] 11. 9 2013. [Citace: 11. 9 2013.] http://www.halek.info/www/prezentace/management-cviceni3/mngcv3-print.php?projection&amp;l=06.</a:t>
            </a:r>
          </a:p>
          <a:p>
            <a:pPr>
              <a:lnSpc>
                <a:spcPct val="150000"/>
              </a:lnSpc>
            </a:pPr>
            <a:r>
              <a:rPr lang="cs-CZ" altLang="cs-CZ" sz="800" dirty="0">
                <a:latin typeface="Arial" panose="020B0604020202020204" pitchFamily="34" charset="0"/>
              </a:rPr>
              <a:t>14. zajimavosti.209/clovek-a-jeho-schopnosti.20930.html. www.novesluzby.cz. [Online] 2012. [Citace: 11. 9 2013.] http://www.novesluzby.cz/zajimavosti.209/clovek-a-jeho-schopnosti.20930.html.</a:t>
            </a:r>
          </a:p>
          <a:p>
            <a:pPr>
              <a:lnSpc>
                <a:spcPct val="150000"/>
              </a:lnSpc>
            </a:pPr>
            <a:r>
              <a:rPr lang="cs-CZ" altLang="cs-CZ" sz="800" dirty="0">
                <a:latin typeface="Arial" panose="020B0604020202020204" pitchFamily="34" charset="0"/>
              </a:rPr>
              <a:t>15. </a:t>
            </a:r>
            <a:r>
              <a:rPr lang="cs-CZ" altLang="cs-CZ" sz="800" dirty="0" err="1">
                <a:latin typeface="Arial" panose="020B0604020202020204" pitchFamily="34" charset="0"/>
              </a:rPr>
              <a:t>MaelCZ</a:t>
            </a:r>
            <a:r>
              <a:rPr lang="cs-CZ" altLang="cs-CZ" sz="800" dirty="0">
                <a:latin typeface="Arial" panose="020B0604020202020204" pitchFamily="34" charset="0"/>
              </a:rPr>
              <a:t>/</a:t>
            </a:r>
            <a:r>
              <a:rPr lang="cs-CZ" altLang="cs-CZ" sz="800" dirty="0" err="1">
                <a:latin typeface="Arial" panose="020B0604020202020204" pitchFamily="34" charset="0"/>
              </a:rPr>
              <a:t>genov-inenrstv-josef-faskal-novk</a:t>
            </a:r>
            <a:r>
              <a:rPr lang="cs-CZ" altLang="cs-CZ" sz="800" dirty="0">
                <a:latin typeface="Arial" panose="020B0604020202020204" pitchFamily="34" charset="0"/>
              </a:rPr>
              <a:t>. www.slideshare.net. [Online] 29. 7 2012. [Citace: 12. 9 2013.] http://www.slideshare.net/</a:t>
            </a:r>
            <a:r>
              <a:rPr lang="cs-CZ" altLang="cs-CZ" sz="800" dirty="0" err="1">
                <a:latin typeface="Arial" panose="020B0604020202020204" pitchFamily="34" charset="0"/>
              </a:rPr>
              <a:t>MaelCZ</a:t>
            </a:r>
            <a:r>
              <a:rPr lang="cs-CZ" altLang="cs-CZ" sz="800" dirty="0">
                <a:latin typeface="Arial" panose="020B0604020202020204" pitchFamily="34" charset="0"/>
              </a:rPr>
              <a:t>/</a:t>
            </a:r>
            <a:r>
              <a:rPr lang="cs-CZ" altLang="cs-CZ" sz="800" dirty="0" err="1">
                <a:latin typeface="Arial" panose="020B0604020202020204" pitchFamily="34" charset="0"/>
              </a:rPr>
              <a:t>genov-inenrstv-josef-faskal-novk</a:t>
            </a:r>
            <a:r>
              <a:rPr lang="cs-CZ" altLang="cs-CZ" sz="800" dirty="0"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cs-CZ" altLang="cs-CZ" sz="800" dirty="0">
                <a:latin typeface="Arial" panose="020B0604020202020204" pitchFamily="34" charset="0"/>
              </a:rPr>
              <a:t>16. </a:t>
            </a:r>
            <a:r>
              <a:rPr lang="cs-CZ" altLang="cs-CZ" sz="800" dirty="0" err="1">
                <a:latin typeface="Arial" panose="020B0604020202020204" pitchFamily="34" charset="0"/>
              </a:rPr>
              <a:t>scripts</a:t>
            </a:r>
            <a:r>
              <a:rPr lang="cs-CZ" altLang="cs-CZ" sz="800" dirty="0">
                <a:latin typeface="Arial" panose="020B0604020202020204" pitchFamily="34" charset="0"/>
              </a:rPr>
              <a:t>/</a:t>
            </a:r>
            <a:r>
              <a:rPr lang="cs-CZ" altLang="cs-CZ" sz="800" dirty="0" err="1">
                <a:latin typeface="Arial" panose="020B0604020202020204" pitchFamily="34" charset="0"/>
              </a:rPr>
              <a:t>detail.php?id</a:t>
            </a:r>
            <a:r>
              <a:rPr lang="cs-CZ" altLang="cs-CZ" sz="800" dirty="0">
                <a:latin typeface="Arial" panose="020B0604020202020204" pitchFamily="34" charset="0"/>
              </a:rPr>
              <a:t>=380752. mladazena.maminka.cz. [Online] 26. 9 2008. [Citace: 12. 9 2013.] http://mladazena.maminka.cz/</a:t>
            </a:r>
            <a:r>
              <a:rPr lang="cs-CZ" altLang="cs-CZ" sz="800" dirty="0" err="1">
                <a:latin typeface="Arial" panose="020B0604020202020204" pitchFamily="34" charset="0"/>
              </a:rPr>
              <a:t>scripts</a:t>
            </a:r>
            <a:r>
              <a:rPr lang="cs-CZ" altLang="cs-CZ" sz="800" dirty="0">
                <a:latin typeface="Arial" panose="020B0604020202020204" pitchFamily="34" charset="0"/>
              </a:rPr>
              <a:t>/</a:t>
            </a:r>
            <a:r>
              <a:rPr lang="cs-CZ" altLang="cs-CZ" sz="800" dirty="0" err="1">
                <a:latin typeface="Arial" panose="020B0604020202020204" pitchFamily="34" charset="0"/>
              </a:rPr>
              <a:t>detail.php?id</a:t>
            </a:r>
            <a:r>
              <a:rPr lang="cs-CZ" altLang="cs-CZ" sz="800" dirty="0">
                <a:latin typeface="Arial" panose="020B0604020202020204" pitchFamily="34" charset="0"/>
              </a:rPr>
              <a:t>=380752.</a:t>
            </a:r>
          </a:p>
          <a:p>
            <a:pPr>
              <a:lnSpc>
                <a:spcPct val="150000"/>
              </a:lnSpc>
            </a:pPr>
            <a:r>
              <a:rPr lang="cs-CZ" altLang="cs-CZ" sz="800" dirty="0">
                <a:latin typeface="Arial" panose="020B0604020202020204" pitchFamily="34" charset="0"/>
              </a:rPr>
              <a:t>17. 2012/03/27/</a:t>
            </a:r>
            <a:r>
              <a:rPr lang="cs-CZ" altLang="cs-CZ" sz="800" dirty="0" err="1">
                <a:latin typeface="Arial" panose="020B0604020202020204" pitchFamily="34" charset="0"/>
              </a:rPr>
              <a:t>does</a:t>
            </a:r>
            <a:r>
              <a:rPr lang="cs-CZ" altLang="cs-CZ" sz="800" dirty="0">
                <a:latin typeface="Arial" panose="020B0604020202020204" pitchFamily="34" charset="0"/>
              </a:rPr>
              <a:t>-talent-</a:t>
            </a:r>
            <a:r>
              <a:rPr lang="cs-CZ" altLang="cs-CZ" sz="800" dirty="0" err="1">
                <a:latin typeface="Arial" panose="020B0604020202020204" pitchFamily="34" charset="0"/>
              </a:rPr>
              <a:t>exist</a:t>
            </a:r>
            <a:r>
              <a:rPr lang="cs-CZ" altLang="cs-CZ" sz="800" dirty="0">
                <a:latin typeface="Arial" panose="020B0604020202020204" pitchFamily="34" charset="0"/>
              </a:rPr>
              <a:t>/. robonwriting.com. [Online] 27. 3 2012. [Citace: 11. 9 2013.] http://robonwriting.com/2012/03/27/</a:t>
            </a:r>
            <a:r>
              <a:rPr lang="cs-CZ" altLang="cs-CZ" sz="800" dirty="0" err="1">
                <a:latin typeface="Arial" panose="020B0604020202020204" pitchFamily="34" charset="0"/>
              </a:rPr>
              <a:t>does</a:t>
            </a:r>
            <a:r>
              <a:rPr lang="cs-CZ" altLang="cs-CZ" sz="800" dirty="0">
                <a:latin typeface="Arial" panose="020B0604020202020204" pitchFamily="34" charset="0"/>
              </a:rPr>
              <a:t>-talent-</a:t>
            </a:r>
            <a:r>
              <a:rPr lang="cs-CZ" altLang="cs-CZ" sz="800" dirty="0" err="1">
                <a:latin typeface="Arial" panose="020B0604020202020204" pitchFamily="34" charset="0"/>
              </a:rPr>
              <a:t>exist</a:t>
            </a:r>
            <a:r>
              <a:rPr lang="cs-CZ" altLang="cs-CZ" sz="800" dirty="0">
                <a:latin typeface="Arial" panose="020B0604020202020204" pitchFamily="34" charset="0"/>
              </a:rPr>
              <a:t>/.</a:t>
            </a:r>
          </a:p>
          <a:p>
            <a:pPr>
              <a:lnSpc>
                <a:spcPct val="150000"/>
              </a:lnSpc>
            </a:pPr>
            <a:r>
              <a:rPr lang="cs-CZ" altLang="cs-CZ" sz="800" dirty="0">
                <a:latin typeface="Arial" panose="020B0604020202020204" pitchFamily="34" charset="0"/>
              </a:rPr>
              <a:t>18. </a:t>
            </a:r>
            <a:r>
              <a:rPr lang="cs-CZ" altLang="cs-CZ" sz="800" dirty="0" err="1">
                <a:latin typeface="Arial" panose="020B0604020202020204" pitchFamily="34" charset="0"/>
              </a:rPr>
              <a:t>jewfun</a:t>
            </a:r>
            <a:r>
              <a:rPr lang="cs-CZ" altLang="cs-CZ" sz="800" dirty="0">
                <a:latin typeface="Arial" panose="020B0604020202020204" pitchFamily="34" charset="0"/>
              </a:rPr>
              <a:t>/humor/kam-</a:t>
            </a:r>
            <a:r>
              <a:rPr lang="cs-CZ" altLang="cs-CZ" sz="800" dirty="0" err="1">
                <a:latin typeface="Arial" panose="020B0604020202020204" pitchFamily="34" charset="0"/>
              </a:rPr>
              <a:t>sa</a:t>
            </a:r>
            <a:r>
              <a:rPr lang="cs-CZ" altLang="cs-CZ" sz="800" dirty="0">
                <a:latin typeface="Arial" panose="020B0604020202020204" pitchFamily="34" charset="0"/>
              </a:rPr>
              <a:t>-</a:t>
            </a:r>
            <a:r>
              <a:rPr lang="cs-CZ" altLang="cs-CZ" sz="800" dirty="0" err="1">
                <a:latin typeface="Arial" panose="020B0604020202020204" pitchFamily="34" charset="0"/>
              </a:rPr>
              <a:t>podela</a:t>
            </a:r>
            <a:r>
              <a:rPr lang="cs-CZ" altLang="cs-CZ" sz="800" dirty="0">
                <a:latin typeface="Arial" panose="020B0604020202020204" pitchFamily="34" charset="0"/>
              </a:rPr>
              <a:t>-</a:t>
            </a:r>
            <a:r>
              <a:rPr lang="cs-CZ" altLang="cs-CZ" sz="800" dirty="0" err="1">
                <a:latin typeface="Arial" panose="020B0604020202020204" pitchFamily="34" charset="0"/>
              </a:rPr>
              <a:t>zidovska</a:t>
            </a:r>
            <a:r>
              <a:rPr lang="cs-CZ" altLang="cs-CZ" sz="800" dirty="0">
                <a:latin typeface="Arial" panose="020B0604020202020204" pitchFamily="34" charset="0"/>
              </a:rPr>
              <a:t>-genialita. www.delet.sk. [Online] 11. 1 2013. [Citace: 12. 9 2013.] http://www.delet.sk/</a:t>
            </a:r>
            <a:r>
              <a:rPr lang="cs-CZ" altLang="cs-CZ" sz="800" dirty="0" err="1">
                <a:latin typeface="Arial" panose="020B0604020202020204" pitchFamily="34" charset="0"/>
              </a:rPr>
              <a:t>jewfun</a:t>
            </a:r>
            <a:r>
              <a:rPr lang="cs-CZ" altLang="cs-CZ" sz="800" dirty="0">
                <a:latin typeface="Arial" panose="020B0604020202020204" pitchFamily="34" charset="0"/>
              </a:rPr>
              <a:t>/humor/kam-</a:t>
            </a:r>
            <a:r>
              <a:rPr lang="cs-CZ" altLang="cs-CZ" sz="800" dirty="0" err="1">
                <a:latin typeface="Arial" panose="020B0604020202020204" pitchFamily="34" charset="0"/>
              </a:rPr>
              <a:t>sa</a:t>
            </a:r>
            <a:r>
              <a:rPr lang="cs-CZ" altLang="cs-CZ" sz="800" dirty="0">
                <a:latin typeface="Arial" panose="020B0604020202020204" pitchFamily="34" charset="0"/>
              </a:rPr>
              <a:t>-</a:t>
            </a:r>
            <a:r>
              <a:rPr lang="cs-CZ" altLang="cs-CZ" sz="800" dirty="0" err="1">
                <a:latin typeface="Arial" panose="020B0604020202020204" pitchFamily="34" charset="0"/>
              </a:rPr>
              <a:t>podela</a:t>
            </a:r>
            <a:r>
              <a:rPr lang="cs-CZ" altLang="cs-CZ" sz="800" dirty="0">
                <a:latin typeface="Arial" panose="020B0604020202020204" pitchFamily="34" charset="0"/>
              </a:rPr>
              <a:t>-</a:t>
            </a:r>
            <a:r>
              <a:rPr lang="cs-CZ" altLang="cs-CZ" sz="800" dirty="0" err="1">
                <a:latin typeface="Arial" panose="020B0604020202020204" pitchFamily="34" charset="0"/>
              </a:rPr>
              <a:t>zidovska</a:t>
            </a:r>
            <a:r>
              <a:rPr lang="cs-CZ" altLang="cs-CZ" sz="800" dirty="0">
                <a:latin typeface="Arial" panose="020B0604020202020204" pitchFamily="34" charset="0"/>
              </a:rPr>
              <a:t>-genialita.</a:t>
            </a:r>
          </a:p>
          <a:p>
            <a:pPr>
              <a:lnSpc>
                <a:spcPct val="150000"/>
              </a:lnSpc>
            </a:pPr>
            <a:r>
              <a:rPr lang="cs-CZ" altLang="cs-CZ" sz="800" dirty="0">
                <a:latin typeface="Arial" panose="020B0604020202020204" pitchFamily="34" charset="0"/>
              </a:rPr>
              <a:t>19. </a:t>
            </a:r>
            <a:r>
              <a:rPr lang="cs-CZ" altLang="cs-CZ" sz="800" dirty="0" err="1">
                <a:latin typeface="Arial" panose="020B0604020202020204" pitchFamily="34" charset="0"/>
              </a:rPr>
              <a:t>david</a:t>
            </a:r>
            <a:r>
              <a:rPr lang="cs-CZ" altLang="cs-CZ" sz="800" dirty="0">
                <a:latin typeface="Arial" panose="020B0604020202020204" pitchFamily="34" charset="0"/>
              </a:rPr>
              <a:t>-</a:t>
            </a:r>
            <a:r>
              <a:rPr lang="cs-CZ" altLang="cs-CZ" sz="800" dirty="0" err="1">
                <a:latin typeface="Arial" panose="020B0604020202020204" pitchFamily="34" charset="0"/>
              </a:rPr>
              <a:t>duke</a:t>
            </a:r>
            <a:r>
              <a:rPr lang="cs-CZ" altLang="cs-CZ" sz="800" dirty="0">
                <a:latin typeface="Arial" panose="020B0604020202020204" pitchFamily="34" charset="0"/>
              </a:rPr>
              <a:t>-psychologem. sula.eblog.cz. [Online] 3. 5 2009. [Citace: 13. 9 2013.] http://sula.eblog.cz/</a:t>
            </a:r>
            <a:r>
              <a:rPr lang="cs-CZ" altLang="cs-CZ" sz="800" dirty="0" err="1">
                <a:latin typeface="Arial" panose="020B0604020202020204" pitchFamily="34" charset="0"/>
              </a:rPr>
              <a:t>david</a:t>
            </a:r>
            <a:r>
              <a:rPr lang="cs-CZ" altLang="cs-CZ" sz="800" dirty="0">
                <a:latin typeface="Arial" panose="020B0604020202020204" pitchFamily="34" charset="0"/>
              </a:rPr>
              <a:t>-</a:t>
            </a:r>
            <a:r>
              <a:rPr lang="cs-CZ" altLang="cs-CZ" sz="800" dirty="0" err="1">
                <a:latin typeface="Arial" panose="020B0604020202020204" pitchFamily="34" charset="0"/>
              </a:rPr>
              <a:t>duke</a:t>
            </a:r>
            <a:r>
              <a:rPr lang="cs-CZ" altLang="cs-CZ" sz="800" dirty="0">
                <a:latin typeface="Arial" panose="020B0604020202020204" pitchFamily="34" charset="0"/>
              </a:rPr>
              <a:t>-psychologem.</a:t>
            </a:r>
          </a:p>
          <a:p>
            <a:pPr>
              <a:lnSpc>
                <a:spcPct val="150000"/>
              </a:lnSpc>
            </a:pPr>
            <a:r>
              <a:rPr lang="cs-CZ" altLang="cs-CZ" sz="800" dirty="0">
                <a:latin typeface="Arial" panose="020B0604020202020204" pitchFamily="34" charset="0"/>
              </a:rPr>
              <a:t>20. 2012/08/5-rad-jak-dovest-myslenky-az-po-uspesnou-realizaci-projektu/. www.mitvsehotovo.cz. [Online] 2. 9 2012. [Citace: 12. 9 2013.] http://www.mitvsehotovo.cz/2012/08/5-rad-jak-dovest-myslenky-az-po-uspesnou-realizaci-projektu/.</a:t>
            </a:r>
          </a:p>
          <a:p>
            <a:pPr>
              <a:lnSpc>
                <a:spcPct val="150000"/>
              </a:lnSpc>
            </a:pPr>
            <a:r>
              <a:rPr lang="cs-CZ" altLang="cs-CZ" sz="800" dirty="0">
                <a:latin typeface="Arial" panose="020B0604020202020204" pitchFamily="34" charset="0"/>
              </a:rPr>
              <a:t>21. poradna/osobni-rozvoj/predstavujeme-soft-skills-kreativita-a-empatie.html. www.superkariera.cz. [Online] 2. 10 2008. [Citace: 11. 9 2013.] http://www.superkariera.cz/poradna/osobni-rozvoj/predstavujeme-soft-skills-kreativita-a-empatie.html.</a:t>
            </a:r>
          </a:p>
          <a:p>
            <a:pPr>
              <a:lnSpc>
                <a:spcPct val="150000"/>
              </a:lnSpc>
            </a:pPr>
            <a:r>
              <a:rPr lang="cs-CZ" altLang="cs-CZ" sz="800" dirty="0">
                <a:latin typeface="Arial" panose="020B0604020202020204" pitchFamily="34" charset="0"/>
              </a:rPr>
              <a:t>22. D. Janošková, M. Ondráčková. Občanská výchova 8, učebnice pro ZŠ a VG. Plzeň : Fraus, 2005. 80-7238-393-0.</a:t>
            </a:r>
          </a:p>
          <a:p>
            <a:pPr>
              <a:lnSpc>
                <a:spcPct val="150000"/>
              </a:lnSpc>
            </a:pPr>
            <a:r>
              <a:rPr lang="cs-CZ" altLang="cs-CZ" sz="800" dirty="0">
                <a:latin typeface="Arial" panose="020B0604020202020204" pitchFamily="34" charset="0"/>
              </a:rPr>
              <a:t>23. </a:t>
            </a:r>
            <a:r>
              <a:rPr lang="cs-CZ" altLang="cs-CZ" sz="800" dirty="0" err="1">
                <a:latin typeface="Arial" panose="020B0604020202020204" pitchFamily="34" charset="0"/>
              </a:rPr>
              <a:t>D.Janošková</a:t>
            </a:r>
            <a:r>
              <a:rPr lang="cs-CZ" altLang="cs-CZ" sz="800" dirty="0">
                <a:latin typeface="Arial" panose="020B0604020202020204" pitchFamily="34" charset="0"/>
              </a:rPr>
              <a:t>, M. Ondráčková. Občanská </a:t>
            </a:r>
            <a:r>
              <a:rPr lang="cs-CZ" altLang="cs-CZ" sz="800" dirty="0" err="1">
                <a:latin typeface="Arial" panose="020B0604020202020204" pitchFamily="34" charset="0"/>
              </a:rPr>
              <a:t>cýchova</a:t>
            </a:r>
            <a:r>
              <a:rPr lang="cs-CZ" altLang="cs-CZ" sz="800" dirty="0">
                <a:latin typeface="Arial" panose="020B0604020202020204" pitchFamily="34" charset="0"/>
              </a:rPr>
              <a:t> 8, Příručka učitele pro ZŠ a VG. Plzeň : Fraus, 2005. 80-7238-394-9.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Šest základních (bazálních) emocí">
            <a:extLst>
              <a:ext uri="{FF2B5EF4-FFF2-40B4-BE49-F238E27FC236}">
                <a16:creationId xmlns:a16="http://schemas.microsoft.com/office/drawing/2014/main" id="{CDEDAE01-72D6-1C7F-D4AA-8E54BA5CF1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968" y="296081"/>
            <a:ext cx="6981961" cy="6001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7945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81" name="Rectangle 7180">
            <a:extLst>
              <a:ext uri="{FF2B5EF4-FFF2-40B4-BE49-F238E27FC236}">
                <a16:creationId xmlns:a16="http://schemas.microsoft.com/office/drawing/2014/main" id="{D1D34770-47A8-402C-AF23-2B653F2D8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0" name="Nadpis 1">
            <a:extLst>
              <a:ext uri="{FF2B5EF4-FFF2-40B4-BE49-F238E27FC236}">
                <a16:creationId xmlns:a16="http://schemas.microsoft.com/office/drawing/2014/main" id="{57F58039-0166-4C00-AE56-E89CD00C6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9" y="723898"/>
            <a:ext cx="6002110" cy="14954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sz="4000" b="1" cap="all"/>
              <a:t>Co jsou emoce?    I.</a:t>
            </a:r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85D30E32-CB5A-44FD-AD0C-81C80D9E1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79" y="2219323"/>
            <a:ext cx="8783181" cy="4536040"/>
          </a:xfrm>
        </p:spPr>
        <p:txBody>
          <a:bodyPr>
            <a:noAutofit/>
          </a:bodyPr>
          <a:lstStyle/>
          <a:p>
            <a:pPr marL="365760" indent="-256032">
              <a:lnSpc>
                <a:spcPct val="103000"/>
              </a:lnSpc>
              <a:buClr>
                <a:srgbClr val="00B050"/>
              </a:buClr>
              <a:buFont typeface="Georgia"/>
              <a:buChar char="•"/>
              <a:defRPr/>
            </a:pP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Emoce jsou velmi </a:t>
            </a:r>
            <a:r>
              <a:rPr lang="cs-CZ" alt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komplexní jevy,</a:t>
            </a: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jejichž charakteristickým rysem je </a:t>
            </a:r>
            <a:r>
              <a:rPr lang="cs-CZ" alt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velká citlivost a proměnlivost</a:t>
            </a: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65760" indent="-256032">
              <a:lnSpc>
                <a:spcPct val="103000"/>
              </a:lnSpc>
              <a:buClr>
                <a:srgbClr val="00B050"/>
              </a:buClr>
              <a:buFont typeface="Georgia"/>
              <a:buChar char="•"/>
              <a:defRPr/>
            </a:pPr>
            <a:endParaRPr lang="cs-CZ" alt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>
              <a:lnSpc>
                <a:spcPct val="103000"/>
              </a:lnSpc>
              <a:buClr>
                <a:srgbClr val="00B050"/>
              </a:buClr>
              <a:buFont typeface="Georgia"/>
              <a:buChar char="•"/>
              <a:defRPr/>
            </a:pPr>
            <a:r>
              <a:rPr lang="cs-CZ" alt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Citlivost </a:t>
            </a: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znamená, že i bez zjevných změn v objektivních okolnostech se emoce může  proměňovat (na základě subjektivního hodnocení situace). </a:t>
            </a:r>
          </a:p>
          <a:p>
            <a:pPr marL="109728" indent="0">
              <a:lnSpc>
                <a:spcPct val="103000"/>
              </a:lnSpc>
              <a:buClr>
                <a:srgbClr val="00B050"/>
              </a:buClr>
              <a:buNone/>
              <a:defRPr/>
            </a:pPr>
            <a:endParaRPr lang="cs-CZ" alt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>
              <a:lnSpc>
                <a:spcPct val="103000"/>
              </a:lnSpc>
              <a:buClr>
                <a:srgbClr val="00B050"/>
              </a:buClr>
              <a:buFont typeface="Georgia"/>
              <a:buChar char="•"/>
              <a:defRPr/>
            </a:pPr>
            <a:r>
              <a:rPr lang="cs-CZ" alt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Proměnlivost</a:t>
            </a: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znamená, že se emoce projevuje v mnoha formách (celá řada typů lásky, smutku, strachu …). </a:t>
            </a:r>
          </a:p>
          <a:p>
            <a:pPr marL="109728" indent="0">
              <a:lnSpc>
                <a:spcPct val="103000"/>
              </a:lnSpc>
              <a:buClr>
                <a:schemeClr val="accent3"/>
              </a:buClr>
              <a:buNone/>
              <a:defRPr/>
            </a:pPr>
            <a:r>
              <a:rPr lang="cs-CZ" altLang="cs-CZ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Stuchlíková, 2007, s. 11-12</a:t>
            </a:r>
          </a:p>
        </p:txBody>
      </p:sp>
      <p:pic>
        <p:nvPicPr>
          <p:cNvPr id="7172" name="Picture 7171">
            <a:extLst>
              <a:ext uri="{FF2B5EF4-FFF2-40B4-BE49-F238E27FC236}">
                <a16:creationId xmlns:a16="http://schemas.microsoft.com/office/drawing/2014/main" id="{A91B9BCE-E054-9AEA-1608-28A0B27B66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46" r="53405"/>
          <a:stretch/>
        </p:blipFill>
        <p:spPr>
          <a:xfrm>
            <a:off x="9881118" y="3683674"/>
            <a:ext cx="2310882" cy="3174325"/>
          </a:xfrm>
          <a:prstGeom prst="rect">
            <a:avLst/>
          </a:prstGeom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57F58039-0166-4C00-AE56-E89CD00C6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9144" y="1418252"/>
            <a:ext cx="8612778" cy="497175"/>
          </a:xfrm>
        </p:spPr>
        <p:txBody>
          <a:bodyPr anchor="b">
            <a:normAutofit fontScale="90000"/>
          </a:bodyPr>
          <a:lstStyle/>
          <a:p>
            <a:pPr eaLnBrk="1" hangingPunct="1">
              <a:defRPr/>
            </a:pPr>
            <a:r>
              <a:rPr lang="cs-CZ" altLang="cs-CZ" b="1" cap="all" dirty="0"/>
              <a:t>Co jsou emoce?    II.</a:t>
            </a:r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85D30E32-CB5A-44FD-AD0C-81C80D9E1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2695" y="2799184"/>
            <a:ext cx="7865706" cy="3281105"/>
          </a:xfrm>
        </p:spPr>
        <p:txBody>
          <a:bodyPr>
            <a:normAutofit/>
          </a:bodyPr>
          <a:lstStyle/>
          <a:p>
            <a:pPr marL="395478" indent="-285750">
              <a:lnSpc>
                <a:spcPct val="103000"/>
              </a:lnSpc>
              <a:buClr>
                <a:schemeClr val="accent3"/>
              </a:buClr>
              <a:buFontTx/>
              <a:buChar char="-"/>
              <a:defRPr/>
            </a:pP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Řídící alternativní modely založené na fyziologii a evoluční psychologii.</a:t>
            </a:r>
          </a:p>
          <a:p>
            <a:pPr marL="395478" indent="-285750">
              <a:lnSpc>
                <a:spcPct val="103000"/>
              </a:lnSpc>
              <a:buClr>
                <a:schemeClr val="accent3"/>
              </a:buClr>
              <a:buFontTx/>
              <a:buChar char="-"/>
              <a:defRPr/>
            </a:pP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Jejich smyslem je naplňování základních potřeb (</a:t>
            </a:r>
            <a:r>
              <a:rPr lang="cs-CZ" altLang="cs-CZ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Maslowa</a:t>
            </a: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teorie potřeb), např. vyhnutí se predátorům nebo obrana před nimi.</a:t>
            </a:r>
          </a:p>
          <a:p>
            <a:pPr marL="109728" indent="0">
              <a:lnSpc>
                <a:spcPct val="103000"/>
              </a:lnSpc>
              <a:buClr>
                <a:schemeClr val="accent3"/>
              </a:buClr>
              <a:buNone/>
              <a:defRPr/>
            </a:pPr>
            <a:r>
              <a:rPr lang="cs-CZ" altLang="cs-CZ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Panksepp</a:t>
            </a:r>
            <a:r>
              <a:rPr lang="cs-CZ" alt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1997, s. 58</a:t>
            </a:r>
          </a:p>
        </p:txBody>
      </p:sp>
      <p:pic>
        <p:nvPicPr>
          <p:cNvPr id="7172" name="Picture 7171">
            <a:extLst>
              <a:ext uri="{FF2B5EF4-FFF2-40B4-BE49-F238E27FC236}">
                <a16:creationId xmlns:a16="http://schemas.microsoft.com/office/drawing/2014/main" id="{A91B9BCE-E054-9AEA-1608-28A0B27B66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60" r="55018"/>
          <a:stretch/>
        </p:blipFill>
        <p:spPr>
          <a:xfrm>
            <a:off x="20" y="10"/>
            <a:ext cx="1959409" cy="289880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91096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57F58039-0166-4C00-AE56-E89CD00C6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0564" y="363894"/>
            <a:ext cx="8911358" cy="1551534"/>
          </a:xfrm>
        </p:spPr>
        <p:txBody>
          <a:bodyPr anchor="b">
            <a:normAutofit/>
          </a:bodyPr>
          <a:lstStyle/>
          <a:p>
            <a:pPr eaLnBrk="1" hangingPunct="1">
              <a:defRPr/>
            </a:pPr>
            <a:r>
              <a:rPr lang="cs-CZ" altLang="cs-CZ" b="1" cap="all" dirty="0"/>
              <a:t>Co jsou emoce?    III.</a:t>
            </a:r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85D30E32-CB5A-44FD-AD0C-81C80D9E1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3323" y="2481943"/>
            <a:ext cx="7735078" cy="3598346"/>
          </a:xfrm>
        </p:spPr>
        <p:txBody>
          <a:bodyPr>
            <a:normAutofit/>
          </a:bodyPr>
          <a:lstStyle/>
          <a:p>
            <a:pPr marL="395478" indent="-285750">
              <a:lnSpc>
                <a:spcPct val="103000"/>
              </a:lnSpc>
              <a:buClr>
                <a:schemeClr val="accent3"/>
              </a:buClr>
              <a:buFontTx/>
              <a:buChar char="-"/>
              <a:defRPr/>
            </a:pP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Emoce jsou rozbouřené a dezorganizované. </a:t>
            </a:r>
          </a:p>
          <a:p>
            <a:pPr marL="395478" indent="-285750">
              <a:lnSpc>
                <a:spcPct val="103000"/>
              </a:lnSpc>
              <a:buClr>
                <a:schemeClr val="accent3"/>
              </a:buClr>
              <a:buFontTx/>
              <a:buChar char="-"/>
              <a:defRPr/>
            </a:pP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Emoce se rodí v psychologické situaci. </a:t>
            </a:r>
          </a:p>
          <a:p>
            <a:pPr marL="395478" indent="-285750">
              <a:lnSpc>
                <a:spcPct val="103000"/>
              </a:lnSpc>
              <a:buClr>
                <a:schemeClr val="accent3"/>
              </a:buClr>
              <a:buFontTx/>
              <a:buChar char="-"/>
              <a:defRPr/>
            </a:pP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Jsou charakteristické oslabením nebo absencí činnosti kůry mozkové. </a:t>
            </a:r>
          </a:p>
          <a:p>
            <a:pPr marL="395478" indent="-285750">
              <a:lnSpc>
                <a:spcPct val="103000"/>
              </a:lnSpc>
              <a:buClr>
                <a:schemeClr val="accent3"/>
              </a:buClr>
              <a:buFontTx/>
              <a:buChar char="-"/>
              <a:defRPr/>
            </a:pP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Jsou provázeny fyziologickými změnami. Vyjadřují chuť nebo odpor k podněcující situaci.</a:t>
            </a:r>
          </a:p>
          <a:p>
            <a:pPr marL="109728" indent="0">
              <a:lnSpc>
                <a:spcPct val="103000"/>
              </a:lnSpc>
              <a:buClr>
                <a:schemeClr val="accent3"/>
              </a:buClr>
              <a:buNone/>
              <a:defRPr/>
            </a:pPr>
            <a:r>
              <a:rPr lang="cs-CZ" altLang="cs-CZ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P.Th</a:t>
            </a:r>
            <a:r>
              <a:rPr lang="cs-CZ" alt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altLang="cs-CZ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Young</a:t>
            </a:r>
            <a:r>
              <a:rPr lang="cs-CZ" alt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behaviorista</a:t>
            </a:r>
          </a:p>
        </p:txBody>
      </p:sp>
      <p:pic>
        <p:nvPicPr>
          <p:cNvPr id="7172" name="Picture 7171">
            <a:extLst>
              <a:ext uri="{FF2B5EF4-FFF2-40B4-BE49-F238E27FC236}">
                <a16:creationId xmlns:a16="http://schemas.microsoft.com/office/drawing/2014/main" id="{A91B9BCE-E054-9AEA-1608-28A0B27B66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60" r="55018"/>
          <a:stretch/>
        </p:blipFill>
        <p:spPr>
          <a:xfrm>
            <a:off x="21" y="10"/>
            <a:ext cx="1835304" cy="271519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95805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AED0D6E6-0C56-4961-AE69-2CF48B975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ANATOMIE EMOCÍ</a:t>
            </a:r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F7A6D0C1-90EF-4188-AE2E-C79026194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1"/>
            <a:ext cx="3688375" cy="2736914"/>
          </a:xfrm>
        </p:spPr>
        <p:txBody>
          <a:bodyPr>
            <a:normAutofit/>
          </a:bodyPr>
          <a:lstStyle/>
          <a:p>
            <a:pPr marL="107950" indent="0">
              <a:buNone/>
            </a:pP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https://www.youtube.com/watch?v=mzPkQh_CFkk</a:t>
            </a:r>
          </a:p>
        </p:txBody>
      </p:sp>
      <p:cxnSp>
        <p:nvCxnSpPr>
          <p:cNvPr id="8201" name="Straight Connector 820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B388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Hmatové a výukové kameny Emoce set 12 ks | Mamiee">
            <a:extLst>
              <a:ext uri="{FF2B5EF4-FFF2-40B4-BE49-F238E27FC236}">
                <a16:creationId xmlns:a16="http://schemas.microsoft.com/office/drawing/2014/main" id="{CBCE4376-768B-12D6-4539-D06BE690DC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47" y="1384276"/>
            <a:ext cx="4337794" cy="4337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7DA5DC-655D-0257-78E5-F9EC64DA4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4" y="741391"/>
            <a:ext cx="4234393" cy="1616203"/>
          </a:xfrm>
        </p:spPr>
        <p:txBody>
          <a:bodyPr anchor="b">
            <a:normAutofit/>
          </a:bodyPr>
          <a:lstStyle/>
          <a:p>
            <a:r>
              <a:rPr lang="cs-CZ" altLang="cs-CZ" b="1"/>
              <a:t>PROJEVY CHARAKTERISTIK EMOCÍ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E8EE1C-B9B4-8ED1-DD77-1C0C39324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693" y="2533476"/>
            <a:ext cx="4234394" cy="3447832"/>
          </a:xfrm>
        </p:spPr>
        <p:txBody>
          <a:bodyPr anchor="t">
            <a:normAutofit/>
          </a:bodyPr>
          <a:lstStyle/>
          <a:p>
            <a:pPr eaLnBrk="1" hangingPunct="1">
              <a:spcBef>
                <a:spcPct val="20000"/>
              </a:spcBef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cs-CZ" altLang="cs-CZ" sz="4000" dirty="0">
                <a:solidFill>
                  <a:schemeClr val="tx1"/>
                </a:solidFill>
                <a:latin typeface="Calibri" panose="020F0502020204030204" pitchFamily="34" charset="0"/>
              </a:rPr>
              <a:t>Tělesná reakce.</a:t>
            </a:r>
          </a:p>
          <a:p>
            <a:pPr eaLnBrk="1" hangingPunct="1">
              <a:spcBef>
                <a:spcPct val="20000"/>
              </a:spcBef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cs-CZ" altLang="cs-CZ" sz="4000" dirty="0">
                <a:solidFill>
                  <a:schemeClr val="tx1"/>
                </a:solidFill>
                <a:latin typeface="Calibri" panose="020F0502020204030204" pitchFamily="34" charset="0"/>
              </a:rPr>
              <a:t>Kognitivní zpracování.</a:t>
            </a:r>
          </a:p>
          <a:p>
            <a:pPr eaLnBrk="1" hangingPunct="1">
              <a:spcBef>
                <a:spcPct val="20000"/>
              </a:spcBef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cs-CZ" altLang="cs-CZ" sz="4000" dirty="0">
                <a:solidFill>
                  <a:schemeClr val="tx1"/>
                </a:solidFill>
                <a:latin typeface="Calibri" panose="020F0502020204030204" pitchFamily="34" charset="0"/>
              </a:rPr>
              <a:t>Výrazová složka.</a:t>
            </a:r>
          </a:p>
          <a:p>
            <a:endParaRPr lang="cs-CZ" sz="2000" dirty="0"/>
          </a:p>
        </p:txBody>
      </p:sp>
      <p:pic>
        <p:nvPicPr>
          <p:cNvPr id="4098" name="Picture 2" descr="Umění ovlivnit emoce - jeden z klíčů k úspěchu - Běhej srdcem">
            <a:extLst>
              <a:ext uri="{FF2B5EF4-FFF2-40B4-BE49-F238E27FC236}">
                <a16:creationId xmlns:a16="http://schemas.microsoft.com/office/drawing/2014/main" id="{654EF31B-D0EB-300D-AFB1-EB1CE39179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07" r="12689" b="1"/>
          <a:stretch/>
        </p:blipFill>
        <p:spPr bwMode="auto">
          <a:xfrm>
            <a:off x="5854890" y="877415"/>
            <a:ext cx="4279311" cy="3911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103" name="Group 4102">
            <a:extLst>
              <a:ext uri="{FF2B5EF4-FFF2-40B4-BE49-F238E27FC236}">
                <a16:creationId xmlns:a16="http://schemas.microsoft.com/office/drawing/2014/main" id="{434FA563-76F6-CDCF-AEA0-A7B78E4464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5025" y="6737718"/>
            <a:ext cx="12207200" cy="123363"/>
            <a:chOff x="-5025" y="6737718"/>
            <a:chExt cx="12207200" cy="123363"/>
          </a:xfrm>
        </p:grpSpPr>
        <p:sp>
          <p:nvSpPr>
            <p:cNvPr id="4104" name="Rectangle 4103">
              <a:extLst>
                <a:ext uri="{FF2B5EF4-FFF2-40B4-BE49-F238E27FC236}">
                  <a16:creationId xmlns:a16="http://schemas.microsoft.com/office/drawing/2014/main" id="{1D2E3CAA-F1BA-6695-301D-22564C382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6036894" y="695800"/>
              <a:ext cx="123362" cy="12207199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5" name="Rectangle 4104">
              <a:extLst>
                <a:ext uri="{FF2B5EF4-FFF2-40B4-BE49-F238E27FC236}">
                  <a16:creationId xmlns:a16="http://schemas.microsoft.com/office/drawing/2014/main" id="{2F3F0F2C-04A5-144D-BDCF-C387072897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76406" y="3835311"/>
              <a:ext cx="123362" cy="5928176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795054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Vlastní 13">
      <a:majorFont>
        <a:latin typeface="Tahom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1645</TotalTime>
  <Words>2697</Words>
  <Application>Microsoft Office PowerPoint</Application>
  <PresentationFormat>Širokoúhlá obrazovka</PresentationFormat>
  <Paragraphs>208</Paragraphs>
  <Slides>35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4" baseType="lpstr">
      <vt:lpstr>Arial</vt:lpstr>
      <vt:lpstr>Calibri</vt:lpstr>
      <vt:lpstr>Georgia</vt:lpstr>
      <vt:lpstr>Segoe UI</vt:lpstr>
      <vt:lpstr>Söhne</vt:lpstr>
      <vt:lpstr>Tahoma</vt:lpstr>
      <vt:lpstr>Wingdings</vt:lpstr>
      <vt:lpstr>Motiv Office</vt:lpstr>
      <vt:lpstr>Document</vt:lpstr>
      <vt:lpstr>KVÍZ – OPAKOVÁNÍ UČENÍ</vt:lpstr>
      <vt:lpstr>PSYCHICKÉ STAVY  EMOCE </vt:lpstr>
      <vt:lpstr>PSYCHICKÉ JEVY (psychika)</vt:lpstr>
      <vt:lpstr>Prezentace aplikace PowerPoint</vt:lpstr>
      <vt:lpstr>Co jsou emoce?    I.</vt:lpstr>
      <vt:lpstr>Co jsou emoce?    II.</vt:lpstr>
      <vt:lpstr>Co jsou emoce?    III.</vt:lpstr>
      <vt:lpstr>ANATOMIE EMOCÍ</vt:lpstr>
      <vt:lpstr>PROJEVY CHARAKTERISTIK EMOCÍ</vt:lpstr>
      <vt:lpstr>Tělesná reakce</vt:lpstr>
      <vt:lpstr>Vliv emocí na kognitivní funkce</vt:lpstr>
      <vt:lpstr>Výrazová složka emocí </vt:lpstr>
      <vt:lpstr>Prezentace aplikace PowerPoint</vt:lpstr>
      <vt:lpstr>ZÁKLADNÍ EMOCE</vt:lpstr>
      <vt:lpstr>ZÁKLADNÍ EMOČNÍ STAVY</vt:lpstr>
      <vt:lpstr>AFEKT</vt:lpstr>
      <vt:lpstr>NÁLADA</vt:lpstr>
      <vt:lpstr>VÁŠEŇ</vt:lpstr>
      <vt:lpstr>VLASTNOSTI EMOCÍ</vt:lpstr>
      <vt:lpstr>NĚKTERÉ PATOLOGICKÉ PROJEVY EMOCÍ</vt:lpstr>
      <vt:lpstr>PORUCHY VYŠŠÍCH EMOCÍ</vt:lpstr>
      <vt:lpstr>PORUCHY NÁLAD</vt:lpstr>
      <vt:lpstr>Usmívej se a budeš šťastná/ý?</vt:lpstr>
      <vt:lpstr>POZITIVNÍ EMOCE</vt:lpstr>
      <vt:lpstr>NEGATIVNÍ EMOCE</vt:lpstr>
      <vt:lpstr>EMOCE VE SPOLEČNOSTI</vt:lpstr>
      <vt:lpstr>KVÍZ – OPAKOVÁNÍ UČENÍ</vt:lpstr>
      <vt:lpstr>KVÍZ – OPAKOVÁNÍ UČENÍ</vt:lpstr>
      <vt:lpstr>EMOČNÍ INTELIGENCE  EQ   </vt:lpstr>
      <vt:lpstr>EQ VYMEZENÍ</vt:lpstr>
      <vt:lpstr>EMOČNÍ INTELIGENCE - Daniel Goleman.</vt:lpstr>
      <vt:lpstr>5 KROKŮ KE ZVLÁDÁNÍ EMOCÍ</vt:lpstr>
      <vt:lpstr>SHRNUTÍ</vt:lpstr>
      <vt:lpstr>ZDROJE: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Vácha</dc:creator>
  <cp:lastModifiedBy>Hedvika Boháčová</cp:lastModifiedBy>
  <cp:revision>22</cp:revision>
  <dcterms:created xsi:type="dcterms:W3CDTF">2022-04-06T09:34:32Z</dcterms:created>
  <dcterms:modified xsi:type="dcterms:W3CDTF">2023-11-05T14:39:58Z</dcterms:modified>
</cp:coreProperties>
</file>