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0" r:id="rId2"/>
    <p:sldId id="280" r:id="rId3"/>
    <p:sldId id="343" r:id="rId4"/>
    <p:sldId id="272" r:id="rId5"/>
    <p:sldId id="271" r:id="rId6"/>
    <p:sldId id="277" r:id="rId7"/>
    <p:sldId id="274" r:id="rId8"/>
    <p:sldId id="276" r:id="rId9"/>
    <p:sldId id="317" r:id="rId10"/>
    <p:sldId id="318" r:id="rId11"/>
    <p:sldId id="344" r:id="rId12"/>
    <p:sldId id="263" r:id="rId13"/>
    <p:sldId id="319" r:id="rId14"/>
    <p:sldId id="294" r:id="rId15"/>
    <p:sldId id="320" r:id="rId16"/>
    <p:sldId id="281" r:id="rId17"/>
    <p:sldId id="321" r:id="rId18"/>
    <p:sldId id="310" r:id="rId19"/>
    <p:sldId id="323" r:id="rId20"/>
    <p:sldId id="286" r:id="rId21"/>
    <p:sldId id="311" r:id="rId22"/>
    <p:sldId id="289" r:id="rId23"/>
    <p:sldId id="260" r:id="rId24"/>
    <p:sldId id="324" r:id="rId25"/>
    <p:sldId id="261" r:id="rId26"/>
    <p:sldId id="340" r:id="rId27"/>
    <p:sldId id="341" r:id="rId28"/>
    <p:sldId id="342" r:id="rId29"/>
    <p:sldId id="345" r:id="rId30"/>
    <p:sldId id="346" r:id="rId31"/>
    <p:sldId id="347" r:id="rId32"/>
    <p:sldId id="348" r:id="rId33"/>
    <p:sldId id="325" r:id="rId34"/>
    <p:sldId id="327" r:id="rId35"/>
    <p:sldId id="322" r:id="rId36"/>
    <p:sldId id="297" r:id="rId37"/>
    <p:sldId id="326" r:id="rId38"/>
    <p:sldId id="316" r:id="rId39"/>
    <p:sldId id="279" r:id="rId40"/>
    <p:sldId id="278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71F94-1F15-42C7-831D-FCC0B6CD08DD}" v="19" dt="2023-11-12T14:51:35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04787580-880F-40D5-96B2-D52FEC1C97A8}"/>
    <pc:docChg chg="undo custSel addSld delSld modSld">
      <pc:chgData name="Hedvika Boháčová" userId="53bae0053c49f338" providerId="LiveId" clId="{04787580-880F-40D5-96B2-D52FEC1C97A8}" dt="2022-11-06T12:51:26.601" v="175" actId="113"/>
      <pc:docMkLst>
        <pc:docMk/>
      </pc:docMkLst>
      <pc:sldChg chg="add del">
        <pc:chgData name="Hedvika Boháčová" userId="53bae0053c49f338" providerId="LiveId" clId="{04787580-880F-40D5-96B2-D52FEC1C97A8}" dt="2022-11-06T12:25:00.780" v="7" actId="2696"/>
        <pc:sldMkLst>
          <pc:docMk/>
          <pc:sldMk cId="0" sldId="256"/>
        </pc:sldMkLst>
      </pc:sldChg>
      <pc:sldChg chg="modSp">
        <pc:chgData name="Hedvika Boháčová" userId="53bae0053c49f338" providerId="LiveId" clId="{04787580-880F-40D5-96B2-D52FEC1C97A8}" dt="2022-11-06T12:25:36.762" v="55" actId="13926"/>
        <pc:sldMkLst>
          <pc:docMk/>
          <pc:sldMk cId="189000419" sldId="259"/>
        </pc:sldMkLst>
        <pc:graphicFrameChg chg="mod">
          <ac:chgData name="Hedvika Boháčová" userId="53bae0053c49f338" providerId="LiveId" clId="{04787580-880F-40D5-96B2-D52FEC1C97A8}" dt="2022-11-06T12:25:36.762" v="55" actId="13926"/>
          <ac:graphicFrameMkLst>
            <pc:docMk/>
            <pc:sldMk cId="189000419" sldId="259"/>
            <ac:graphicFrameMk id="5" creationId="{2B511DEE-7D7C-C978-E28F-6FE1C223B75F}"/>
          </ac:graphicFrameMkLst>
        </pc:graphicFrameChg>
      </pc:sldChg>
      <pc:sldChg chg="addSp modSp add del mod setBg">
        <pc:chgData name="Hedvika Boháčová" userId="53bae0053c49f338" providerId="LiveId" clId="{04787580-880F-40D5-96B2-D52FEC1C97A8}" dt="2022-11-06T12:41:14.166" v="130" actId="14100"/>
        <pc:sldMkLst>
          <pc:docMk/>
          <pc:sldMk cId="0" sldId="260"/>
        </pc:sldMkLst>
        <pc:spChg chg="mod">
          <ac:chgData name="Hedvika Boháčová" userId="53bae0053c49f338" providerId="LiveId" clId="{04787580-880F-40D5-96B2-D52FEC1C97A8}" dt="2022-11-06T12:41:09.206" v="129" actId="26606"/>
          <ac:spMkLst>
            <pc:docMk/>
            <pc:sldMk cId="0" sldId="260"/>
            <ac:spMk id="21506" creationId="{AFA976C9-4127-4138-BAA9-3DA8EC1912DB}"/>
          </ac:spMkLst>
        </pc:spChg>
        <pc:spChg chg="mod">
          <ac:chgData name="Hedvika Boháčová" userId="53bae0053c49f338" providerId="LiveId" clId="{04787580-880F-40D5-96B2-D52FEC1C97A8}" dt="2022-11-06T12:41:14.166" v="130" actId="14100"/>
          <ac:spMkLst>
            <pc:docMk/>
            <pc:sldMk cId="0" sldId="260"/>
            <ac:spMk id="21507" creationId="{E93CE2FD-DBF5-4ADC-AC64-E83E924B2C9D}"/>
          </ac:spMkLst>
        </pc:spChg>
        <pc:picChg chg="mod">
          <ac:chgData name="Hedvika Boháčová" userId="53bae0053c49f338" providerId="LiveId" clId="{04787580-880F-40D5-96B2-D52FEC1C97A8}" dt="2022-11-06T12:41:09.206" v="129" actId="26606"/>
          <ac:picMkLst>
            <pc:docMk/>
            <pc:sldMk cId="0" sldId="260"/>
            <ac:picMk id="21508" creationId="{D6988F03-CFB4-4CBE-9963-32FECA18067C}"/>
          </ac:picMkLst>
        </pc:picChg>
        <pc:cxnChg chg="add">
          <ac:chgData name="Hedvika Boháčová" userId="53bae0053c49f338" providerId="LiveId" clId="{04787580-880F-40D5-96B2-D52FEC1C97A8}" dt="2022-11-06T12:41:09.206" v="129" actId="26606"/>
          <ac:cxnSpMkLst>
            <pc:docMk/>
            <pc:sldMk cId="0" sldId="260"/>
            <ac:cxnSpMk id="21513" creationId="{A7F400EE-A8A5-48AF-B4D6-291B52C6F0B0}"/>
          </ac:cxnSpMkLst>
        </pc:cxnChg>
      </pc:sldChg>
      <pc:sldChg chg="modSp add del mod">
        <pc:chgData name="Hedvika Boháčová" userId="53bae0053c49f338" providerId="LiveId" clId="{04787580-880F-40D5-96B2-D52FEC1C97A8}" dt="2022-11-06T12:51:26.601" v="175" actId="113"/>
        <pc:sldMkLst>
          <pc:docMk/>
          <pc:sldMk cId="0" sldId="261"/>
        </pc:sldMkLst>
        <pc:spChg chg="mod">
          <ac:chgData name="Hedvika Boháčová" userId="53bae0053c49f338" providerId="LiveId" clId="{04787580-880F-40D5-96B2-D52FEC1C97A8}" dt="2022-11-06T12:41:35.923" v="133" actId="207"/>
          <ac:spMkLst>
            <pc:docMk/>
            <pc:sldMk cId="0" sldId="261"/>
            <ac:spMk id="11266" creationId="{878CF5EF-A362-42B8-8A8A-E27EFF4A6A63}"/>
          </ac:spMkLst>
        </pc:spChg>
        <pc:spChg chg="mod">
          <ac:chgData name="Hedvika Boháčová" userId="53bae0053c49f338" providerId="LiveId" clId="{04787580-880F-40D5-96B2-D52FEC1C97A8}" dt="2022-11-06T12:51:26.601" v="175" actId="113"/>
          <ac:spMkLst>
            <pc:docMk/>
            <pc:sldMk cId="0" sldId="261"/>
            <ac:spMk id="23555" creationId="{287FE0ED-9BE6-4623-90B3-0539A5F9DDBF}"/>
          </ac:spMkLst>
        </pc:spChg>
      </pc:sldChg>
      <pc:sldChg chg="addSp delSp modSp add del mod setBg">
        <pc:chgData name="Hedvika Boháčová" userId="53bae0053c49f338" providerId="LiveId" clId="{04787580-880F-40D5-96B2-D52FEC1C97A8}" dt="2022-11-06T12:29:38.520" v="90" actId="207"/>
        <pc:sldMkLst>
          <pc:docMk/>
          <pc:sldMk cId="0" sldId="263"/>
        </pc:sldMkLst>
        <pc:spChg chg="mo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42" creationId="{77DACB5F-A1DA-42C4-A928-3C76AEE94C39}"/>
          </ac:spMkLst>
        </pc:spChg>
        <pc:spChg chg="add del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43" creationId="{7F106033-EC08-4ADD-92AC-353D18745417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48" creationId="{09588DA8-065E-4F6F-8EFD-43104AB2E0CF}"/>
          </ac:spMkLst>
        </pc:spChg>
        <pc:spChg chg="add mod">
          <ac:chgData name="Hedvika Boháčová" userId="53bae0053c49f338" providerId="LiveId" clId="{04787580-880F-40D5-96B2-D52FEC1C97A8}" dt="2022-11-06T12:29:38.520" v="90" actId="207"/>
          <ac:spMkLst>
            <pc:docMk/>
            <pc:sldMk cId="0" sldId="263"/>
            <ac:spMk id="10249" creationId="{7F106033-EC08-4ADD-92AC-353D18745417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50" creationId="{C4285719-470E-454C-AF62-8323075F1F5B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52" creationId="{CD9FE4EF-C4D8-49A0-B2FF-81D8DB7D8A24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54" creationId="{4300840D-0A0B-4512-BACA-B439D5B9C57C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56" creationId="{D2B78728-A580-49A7-84F9-6EF6F583ADE0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58" creationId="{38FAA1A1-D861-433F-88FA-1E9D6FD31D11}"/>
          </ac:spMkLst>
        </pc:spChg>
        <pc:spChg chg="add">
          <ac:chgData name="Hedvika Boháčová" userId="53bae0053c49f338" providerId="LiveId" clId="{04787580-880F-40D5-96B2-D52FEC1C97A8}" dt="2022-11-06T12:29:05.098" v="86" actId="26606"/>
          <ac:spMkLst>
            <pc:docMk/>
            <pc:sldMk cId="0" sldId="263"/>
            <ac:spMk id="10260" creationId="{8D71EDA1-87BF-4D5D-AB79-F346FD19278A}"/>
          </ac:spMkLst>
        </pc:spChg>
        <pc:graphicFrameChg chg="add del">
          <ac:chgData name="Hedvika Boháčová" userId="53bae0053c49f338" providerId="LiveId" clId="{04787580-880F-40D5-96B2-D52FEC1C97A8}" dt="2022-11-06T12:28:58.518" v="83" actId="26606"/>
          <ac:graphicFrameMkLst>
            <pc:docMk/>
            <pc:sldMk cId="0" sldId="263"/>
            <ac:graphicFrameMk id="10245" creationId="{FB6DE28D-0D4C-DD8A-841F-1ACCA35697AA}"/>
          </ac:graphicFrameMkLst>
        </pc:graphicFrameChg>
        <pc:graphicFrameChg chg="add del">
          <ac:chgData name="Hedvika Boháčová" userId="53bae0053c49f338" providerId="LiveId" clId="{04787580-880F-40D5-96B2-D52FEC1C97A8}" dt="2022-11-06T12:29:05.078" v="85" actId="26606"/>
          <ac:graphicFrameMkLst>
            <pc:docMk/>
            <pc:sldMk cId="0" sldId="263"/>
            <ac:graphicFrameMk id="10247" creationId="{ED2617CC-843D-00AE-8FC0-EA0ED72371F0}"/>
          </ac:graphicFrameMkLst>
        </pc:graphicFrameChg>
      </pc:sldChg>
      <pc:sldChg chg="del">
        <pc:chgData name="Hedvika Boháčová" userId="53bae0053c49f338" providerId="LiveId" clId="{04787580-880F-40D5-96B2-D52FEC1C97A8}" dt="2022-11-06T12:25:47.945" v="56" actId="2696"/>
        <pc:sldMkLst>
          <pc:docMk/>
          <pc:sldMk cId="3522726244" sldId="267"/>
        </pc:sldMkLst>
      </pc:sldChg>
      <pc:sldChg chg="addSp delSp modSp add del mod setBg">
        <pc:chgData name="Hedvika Boháčová" userId="53bae0053c49f338" providerId="LiveId" clId="{04787580-880F-40D5-96B2-D52FEC1C97A8}" dt="2022-11-06T12:26:45.092" v="63" actId="26606"/>
        <pc:sldMkLst>
          <pc:docMk/>
          <pc:sldMk cId="0" sldId="271"/>
        </pc:sldMkLst>
        <pc:spChg chg="mod">
          <ac:chgData name="Hedvika Boháčová" userId="53bae0053c49f338" providerId="LiveId" clId="{04787580-880F-40D5-96B2-D52FEC1C97A8}" dt="2022-11-06T12:26:45.092" v="63" actId="26606"/>
          <ac:spMkLst>
            <pc:docMk/>
            <pc:sldMk cId="0" sldId="271"/>
            <ac:spMk id="4098" creationId="{F3DB9A42-7E03-4A4B-97C2-4F42BFC520FF}"/>
          </ac:spMkLst>
        </pc:spChg>
        <pc:spChg chg="add del">
          <ac:chgData name="Hedvika Boháčová" userId="53bae0053c49f338" providerId="LiveId" clId="{04787580-880F-40D5-96B2-D52FEC1C97A8}" dt="2022-11-06T12:26:45.078" v="62" actId="26606"/>
          <ac:spMkLst>
            <pc:docMk/>
            <pc:sldMk cId="0" sldId="271"/>
            <ac:spMk id="4104" creationId="{D4771268-CB57-404A-9271-370EB28F6090}"/>
          </ac:spMkLst>
        </pc:spChg>
        <pc:spChg chg="add">
          <ac:chgData name="Hedvika Boháčová" userId="53bae0053c49f338" providerId="LiveId" clId="{04787580-880F-40D5-96B2-D52FEC1C97A8}" dt="2022-11-06T12:26:45.092" v="63" actId="26606"/>
          <ac:spMkLst>
            <pc:docMk/>
            <pc:sldMk cId="0" sldId="271"/>
            <ac:spMk id="4106" creationId="{91E5A9A7-95C6-4F4F-B00E-C82E07FE62EF}"/>
          </ac:spMkLst>
        </pc:spChg>
        <pc:spChg chg="add">
          <ac:chgData name="Hedvika Boháčová" userId="53bae0053c49f338" providerId="LiveId" clId="{04787580-880F-40D5-96B2-D52FEC1C97A8}" dt="2022-11-06T12:26:45.092" v="63" actId="26606"/>
          <ac:spMkLst>
            <pc:docMk/>
            <pc:sldMk cId="0" sldId="271"/>
            <ac:spMk id="4107" creationId="{A8384FB5-9ADC-4DDC-881B-597D56F5B15D}"/>
          </ac:spMkLst>
        </pc:spChg>
        <pc:spChg chg="add">
          <ac:chgData name="Hedvika Boháčová" userId="53bae0053c49f338" providerId="LiveId" clId="{04787580-880F-40D5-96B2-D52FEC1C97A8}" dt="2022-11-06T12:26:45.092" v="63" actId="26606"/>
          <ac:spMkLst>
            <pc:docMk/>
            <pc:sldMk cId="0" sldId="271"/>
            <ac:spMk id="4108" creationId="{D07DD2DE-F619-49DD-B5E7-03A290FF4ED1}"/>
          </ac:spMkLst>
        </pc:spChg>
        <pc:spChg chg="add">
          <ac:chgData name="Hedvika Boháčová" userId="53bae0053c49f338" providerId="LiveId" clId="{04787580-880F-40D5-96B2-D52FEC1C97A8}" dt="2022-11-06T12:26:45.092" v="63" actId="26606"/>
          <ac:spMkLst>
            <pc:docMk/>
            <pc:sldMk cId="0" sldId="271"/>
            <ac:spMk id="4110" creationId="{85149191-5F60-4A28-AAFF-039F96B0F3EC}"/>
          </ac:spMkLst>
        </pc:spChg>
        <pc:spChg chg="add">
          <ac:chgData name="Hedvika Boháčová" userId="53bae0053c49f338" providerId="LiveId" clId="{04787580-880F-40D5-96B2-D52FEC1C97A8}" dt="2022-11-06T12:26:45.092" v="63" actId="26606"/>
          <ac:spMkLst>
            <pc:docMk/>
            <pc:sldMk cId="0" sldId="271"/>
            <ac:spMk id="4112" creationId="{F8260ED5-17F7-4158-B241-D51DD4CF1B7E}"/>
          </ac:spMkLst>
        </pc:spChg>
        <pc:picChg chg="mod">
          <ac:chgData name="Hedvika Boháčová" userId="53bae0053c49f338" providerId="LiveId" clId="{04787580-880F-40D5-96B2-D52FEC1C97A8}" dt="2022-11-06T12:26:45.092" v="63" actId="26606"/>
          <ac:picMkLst>
            <pc:docMk/>
            <pc:sldMk cId="0" sldId="271"/>
            <ac:picMk id="4099" creationId="{12B3425E-8EFA-4E2E-B9B6-430139646926}"/>
          </ac:picMkLst>
        </pc:picChg>
      </pc:sldChg>
      <pc:sldChg chg="addSp modSp add del mod setBg setClrOvrMap">
        <pc:chgData name="Hedvika Boháčová" userId="53bae0053c49f338" providerId="LiveId" clId="{04787580-880F-40D5-96B2-D52FEC1C97A8}" dt="2022-11-06T12:26:18.809" v="60" actId="14100"/>
        <pc:sldMkLst>
          <pc:docMk/>
          <pc:sldMk cId="0" sldId="272"/>
        </pc:sldMkLst>
        <pc:spChg chg="mod">
          <ac:chgData name="Hedvika Boháčová" userId="53bae0053c49f338" providerId="LiveId" clId="{04787580-880F-40D5-96B2-D52FEC1C97A8}" dt="2022-11-06T12:26:11.444" v="59" actId="26606"/>
          <ac:spMkLst>
            <pc:docMk/>
            <pc:sldMk cId="0" sldId="272"/>
            <ac:spMk id="3074" creationId="{B160CA55-4CF3-4799-A50A-8C2286E57B8D}"/>
          </ac:spMkLst>
        </pc:spChg>
        <pc:spChg chg="mod ord">
          <ac:chgData name="Hedvika Boháčová" userId="53bae0053c49f338" providerId="LiveId" clId="{04787580-880F-40D5-96B2-D52FEC1C97A8}" dt="2022-11-06T12:26:18.809" v="60" actId="14100"/>
          <ac:spMkLst>
            <pc:docMk/>
            <pc:sldMk cId="0" sldId="272"/>
            <ac:spMk id="3075" creationId="{C235D595-14D3-485C-A836-8794AB493BD3}"/>
          </ac:spMkLst>
        </pc:spChg>
        <pc:spChg chg="add">
          <ac:chgData name="Hedvika Boháčová" userId="53bae0053c49f338" providerId="LiveId" clId="{04787580-880F-40D5-96B2-D52FEC1C97A8}" dt="2022-11-06T12:26:11.444" v="59" actId="26606"/>
          <ac:spMkLst>
            <pc:docMk/>
            <pc:sldMk cId="0" sldId="272"/>
            <ac:spMk id="3081" creationId="{357DD0D3-F869-46D0-944C-6EC60E19E351}"/>
          </ac:spMkLst>
        </pc:spChg>
        <pc:picChg chg="mod">
          <ac:chgData name="Hedvika Boháčová" userId="53bae0053c49f338" providerId="LiveId" clId="{04787580-880F-40D5-96B2-D52FEC1C97A8}" dt="2022-11-06T12:26:11.444" v="59" actId="26606"/>
          <ac:picMkLst>
            <pc:docMk/>
            <pc:sldMk cId="0" sldId="272"/>
            <ac:picMk id="3076" creationId="{5346F35D-2E59-4DEE-9B4D-D3F4D24D0B18}"/>
          </ac:picMkLst>
        </pc:picChg>
      </pc:sldChg>
      <pc:sldChg chg="modSp add del mod">
        <pc:chgData name="Hedvika Boháčová" userId="53bae0053c49f338" providerId="LiveId" clId="{04787580-880F-40D5-96B2-D52FEC1C97A8}" dt="2022-11-06T12:27:13.566" v="67" actId="207"/>
        <pc:sldMkLst>
          <pc:docMk/>
          <pc:sldMk cId="0" sldId="274"/>
        </pc:sldMkLst>
        <pc:spChg chg="mod">
          <ac:chgData name="Hedvika Boháčová" userId="53bae0053c49f338" providerId="LiveId" clId="{04787580-880F-40D5-96B2-D52FEC1C97A8}" dt="2022-11-06T12:27:08.216" v="65" actId="207"/>
          <ac:spMkLst>
            <pc:docMk/>
            <pc:sldMk cId="0" sldId="274"/>
            <ac:spMk id="3" creationId="{1B879F53-6735-476C-BAAB-50A5F6C6CDD8}"/>
          </ac:spMkLst>
        </pc:spChg>
        <pc:spChg chg="mod">
          <ac:chgData name="Hedvika Boháčová" userId="53bae0053c49f338" providerId="LiveId" clId="{04787580-880F-40D5-96B2-D52FEC1C97A8}" dt="2022-11-06T12:27:13.566" v="67" actId="207"/>
          <ac:spMkLst>
            <pc:docMk/>
            <pc:sldMk cId="0" sldId="274"/>
            <ac:spMk id="6146" creationId="{F2841C9E-75AF-4E46-B5FA-96405E89B191}"/>
          </ac:spMkLst>
        </pc:spChg>
      </pc:sldChg>
      <pc:sldChg chg="modSp add del mod">
        <pc:chgData name="Hedvika Boháčová" userId="53bae0053c49f338" providerId="LiveId" clId="{04787580-880F-40D5-96B2-D52FEC1C97A8}" dt="2022-11-06T12:27:49.729" v="72" actId="207"/>
        <pc:sldMkLst>
          <pc:docMk/>
          <pc:sldMk cId="0" sldId="276"/>
        </pc:sldMkLst>
        <pc:spChg chg="mod">
          <ac:chgData name="Hedvika Boháčová" userId="53bae0053c49f338" providerId="LiveId" clId="{04787580-880F-40D5-96B2-D52FEC1C97A8}" dt="2022-11-06T12:27:49.729" v="72" actId="207"/>
          <ac:spMkLst>
            <pc:docMk/>
            <pc:sldMk cId="0" sldId="276"/>
            <ac:spMk id="3" creationId="{AD989F41-C6E1-4736-BFAF-C8198E7E5541}"/>
          </ac:spMkLst>
        </pc:spChg>
        <pc:spChg chg="mod">
          <ac:chgData name="Hedvika Boháčová" userId="53bae0053c49f338" providerId="LiveId" clId="{04787580-880F-40D5-96B2-D52FEC1C97A8}" dt="2022-11-06T12:27:35.033" v="69" actId="122"/>
          <ac:spMkLst>
            <pc:docMk/>
            <pc:sldMk cId="0" sldId="276"/>
            <ac:spMk id="7170" creationId="{BA77B149-8E22-4907-9D4D-B718CF5BB02E}"/>
          </ac:spMkLst>
        </pc:spChg>
      </pc:sldChg>
      <pc:sldChg chg="addSp modSp add del mod setBg">
        <pc:chgData name="Hedvika Boháčová" userId="53bae0053c49f338" providerId="LiveId" clId="{04787580-880F-40D5-96B2-D52FEC1C97A8}" dt="2022-11-06T12:26:57.080" v="64" actId="26606"/>
        <pc:sldMkLst>
          <pc:docMk/>
          <pc:sldMk cId="0" sldId="277"/>
        </pc:sldMkLst>
        <pc:spChg chg="mod">
          <ac:chgData name="Hedvika Boháčová" userId="53bae0053c49f338" providerId="LiveId" clId="{04787580-880F-40D5-96B2-D52FEC1C97A8}" dt="2022-11-06T12:26:57.080" v="64" actId="26606"/>
          <ac:spMkLst>
            <pc:docMk/>
            <pc:sldMk cId="0" sldId="277"/>
            <ac:spMk id="5122" creationId="{10CAEF6C-C373-4F0D-B307-16DD41947EB6}"/>
          </ac:spMkLst>
        </pc:spChg>
        <pc:spChg chg="add">
          <ac:chgData name="Hedvika Boháčová" userId="53bae0053c49f338" providerId="LiveId" clId="{04787580-880F-40D5-96B2-D52FEC1C97A8}" dt="2022-11-06T12:26:57.080" v="64" actId="26606"/>
          <ac:spMkLst>
            <pc:docMk/>
            <pc:sldMk cId="0" sldId="277"/>
            <ac:spMk id="5131" creationId="{398F3DEE-0E56-499F-AFAE-C2DA7C2C815B}"/>
          </ac:spMkLst>
        </pc:spChg>
        <pc:spChg chg="add">
          <ac:chgData name="Hedvika Boháčová" userId="53bae0053c49f338" providerId="LiveId" clId="{04787580-880F-40D5-96B2-D52FEC1C97A8}" dt="2022-11-06T12:26:57.080" v="64" actId="26606"/>
          <ac:spMkLst>
            <pc:docMk/>
            <pc:sldMk cId="0" sldId="277"/>
            <ac:spMk id="5133" creationId="{E85CCF60-79A2-440A-86A2-1A64A59F7B5C}"/>
          </ac:spMkLst>
        </pc:spChg>
        <pc:spChg chg="add">
          <ac:chgData name="Hedvika Boháčová" userId="53bae0053c49f338" providerId="LiveId" clId="{04787580-880F-40D5-96B2-D52FEC1C97A8}" dt="2022-11-06T12:26:57.080" v="64" actId="26606"/>
          <ac:spMkLst>
            <pc:docMk/>
            <pc:sldMk cId="0" sldId="277"/>
            <ac:spMk id="5135" creationId="{3F2162BA-EECD-43E0-99D9-C00B19482E50}"/>
          </ac:spMkLst>
        </pc:spChg>
        <pc:spChg chg="add">
          <ac:chgData name="Hedvika Boháčová" userId="53bae0053c49f338" providerId="LiveId" clId="{04787580-880F-40D5-96B2-D52FEC1C97A8}" dt="2022-11-06T12:26:57.080" v="64" actId="26606"/>
          <ac:spMkLst>
            <pc:docMk/>
            <pc:sldMk cId="0" sldId="277"/>
            <ac:spMk id="5137" creationId="{160DB805-F71F-46BB-A8CC-74F6D8306F98}"/>
          </ac:spMkLst>
        </pc:spChg>
        <pc:spChg chg="add">
          <ac:chgData name="Hedvika Boháčová" userId="53bae0053c49f338" providerId="LiveId" clId="{04787580-880F-40D5-96B2-D52FEC1C97A8}" dt="2022-11-06T12:26:57.080" v="64" actId="26606"/>
          <ac:spMkLst>
            <pc:docMk/>
            <pc:sldMk cId="0" sldId="277"/>
            <ac:spMk id="5139" creationId="{6F91054C-3439-420E-88EB-F0A5637EC5C4}"/>
          </ac:spMkLst>
        </pc:spChg>
        <pc:picChg chg="mod">
          <ac:chgData name="Hedvika Boháčová" userId="53bae0053c49f338" providerId="LiveId" clId="{04787580-880F-40D5-96B2-D52FEC1C97A8}" dt="2022-11-06T12:26:57.080" v="64" actId="26606"/>
          <ac:picMkLst>
            <pc:docMk/>
            <pc:sldMk cId="0" sldId="277"/>
            <ac:picMk id="5123" creationId="{2094192C-2F01-4B94-AF93-F165D2CE39DC}"/>
          </ac:picMkLst>
        </pc:picChg>
        <pc:picChg chg="mod">
          <ac:chgData name="Hedvika Boháčová" userId="53bae0053c49f338" providerId="LiveId" clId="{04787580-880F-40D5-96B2-D52FEC1C97A8}" dt="2022-11-06T12:26:57.080" v="64" actId="26606"/>
          <ac:picMkLst>
            <pc:docMk/>
            <pc:sldMk cId="0" sldId="277"/>
            <ac:picMk id="5124" creationId="{F8B48E25-246E-441A-A23D-05A8B8296EA9}"/>
          </ac:picMkLst>
        </pc:picChg>
        <pc:picChg chg="mod ord">
          <ac:chgData name="Hedvika Boháčová" userId="53bae0053c49f338" providerId="LiveId" clId="{04787580-880F-40D5-96B2-D52FEC1C97A8}" dt="2022-11-06T12:26:57.080" v="64" actId="26606"/>
          <ac:picMkLst>
            <pc:docMk/>
            <pc:sldMk cId="0" sldId="277"/>
            <ac:picMk id="5125" creationId="{14225905-1962-41A9-8209-8BA6D2B08230}"/>
          </ac:picMkLst>
        </pc:picChg>
        <pc:picChg chg="mod ord">
          <ac:chgData name="Hedvika Boháčová" userId="53bae0053c49f338" providerId="LiveId" clId="{04787580-880F-40D5-96B2-D52FEC1C97A8}" dt="2022-11-06T12:26:57.080" v="64" actId="26606"/>
          <ac:picMkLst>
            <pc:docMk/>
            <pc:sldMk cId="0" sldId="277"/>
            <ac:picMk id="5126" creationId="{40DE8A86-E1A4-41C8-9D86-5DE48B6E544B}"/>
          </ac:picMkLst>
        </pc:picChg>
      </pc:sldChg>
      <pc:sldChg chg="modSp mod">
        <pc:chgData name="Hedvika Boháčová" userId="53bae0053c49f338" providerId="LiveId" clId="{04787580-880F-40D5-96B2-D52FEC1C97A8}" dt="2022-11-06T12:25:18.011" v="53" actId="6549"/>
        <pc:sldMkLst>
          <pc:docMk/>
          <pc:sldMk cId="2177946555" sldId="280"/>
        </pc:sldMkLst>
        <pc:spChg chg="mod">
          <ac:chgData name="Hedvika Boháčová" userId="53bae0053c49f338" providerId="LiveId" clId="{04787580-880F-40D5-96B2-D52FEC1C97A8}" dt="2022-11-06T12:25:18.011" v="53" actId="6549"/>
          <ac:spMkLst>
            <pc:docMk/>
            <pc:sldMk cId="2177946555" sldId="280"/>
            <ac:spMk id="2" creationId="{00000000-0000-0000-0000-000000000000}"/>
          </ac:spMkLst>
        </pc:spChg>
      </pc:sldChg>
      <pc:sldChg chg="addSp delSp modSp add del mod setBg">
        <pc:chgData name="Hedvika Boháčová" userId="53bae0053c49f338" providerId="LiveId" clId="{04787580-880F-40D5-96B2-D52FEC1C97A8}" dt="2022-11-06T12:31:42.358" v="116" actId="26606"/>
        <pc:sldMkLst>
          <pc:docMk/>
          <pc:sldMk cId="0" sldId="281"/>
        </pc:sldMkLst>
        <pc:spChg chg="mo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38" creationId="{2C27EC43-4818-4B65-8CDA-49D9086DB61B}"/>
          </ac:spMkLst>
        </pc:spChg>
        <pc:spChg chg="mod or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39" creationId="{6B37B01B-8DC2-4BEA-8E19-781CE94B5674}"/>
          </ac:spMkLst>
        </pc:spChg>
        <pc:spChg chg="add del">
          <ac:chgData name="Hedvika Boháčová" userId="53bae0053c49f338" providerId="LiveId" clId="{04787580-880F-40D5-96B2-D52FEC1C97A8}" dt="2022-11-06T12:31:39.510" v="113" actId="26606"/>
          <ac:spMkLst>
            <pc:docMk/>
            <pc:sldMk cId="0" sldId="281"/>
            <ac:spMk id="14345" creationId="{81AEB8A9-B768-4E30-BA55-D919E6687343}"/>
          </ac:spMkLst>
        </pc:spChg>
        <pc:spChg chg="add del">
          <ac:chgData name="Hedvika Boháčová" userId="53bae0053c49f338" providerId="LiveId" clId="{04787580-880F-40D5-96B2-D52FEC1C97A8}" dt="2022-11-06T12:31:42.342" v="115" actId="26606"/>
          <ac:spMkLst>
            <pc:docMk/>
            <pc:sldMk cId="0" sldId="281"/>
            <ac:spMk id="14347" creationId="{7004738A-9D34-43E8-97D2-CA0EED4F8BE0}"/>
          </ac:spMkLst>
        </pc:spChg>
        <pc:spChg chg="add del">
          <ac:chgData name="Hedvika Boháčová" userId="53bae0053c49f338" providerId="LiveId" clId="{04787580-880F-40D5-96B2-D52FEC1C97A8}" dt="2022-11-06T12:31:42.342" v="115" actId="26606"/>
          <ac:spMkLst>
            <pc:docMk/>
            <pc:sldMk cId="0" sldId="281"/>
            <ac:spMk id="14348" creationId="{12609869-9E80-471B-A487-A53288E0E791}"/>
          </ac:spMkLst>
        </pc:spChg>
        <pc:spChg chg="add del">
          <ac:chgData name="Hedvika Boháčová" userId="53bae0053c49f338" providerId="LiveId" clId="{04787580-880F-40D5-96B2-D52FEC1C97A8}" dt="2022-11-06T12:31:42.342" v="115" actId="26606"/>
          <ac:spMkLst>
            <pc:docMk/>
            <pc:sldMk cId="0" sldId="281"/>
            <ac:spMk id="14349" creationId="{B8B8D07F-F13E-443E-BA68-2D26672D76B9}"/>
          </ac:spMkLst>
        </pc:spChg>
        <pc:spChg chg="add del">
          <ac:chgData name="Hedvika Boháčová" userId="53bae0053c49f338" providerId="LiveId" clId="{04787580-880F-40D5-96B2-D52FEC1C97A8}" dt="2022-11-06T12:31:42.342" v="115" actId="26606"/>
          <ac:spMkLst>
            <pc:docMk/>
            <pc:sldMk cId="0" sldId="281"/>
            <ac:spMk id="14351" creationId="{2813A4FA-24A5-41ED-A534-3807D1B2F344}"/>
          </ac:spMkLst>
        </pc:spChg>
        <pc:spChg chg="add del">
          <ac:chgData name="Hedvika Boháčová" userId="53bae0053c49f338" providerId="LiveId" clId="{04787580-880F-40D5-96B2-D52FEC1C97A8}" dt="2022-11-06T12:31:42.342" v="115" actId="26606"/>
          <ac:spMkLst>
            <pc:docMk/>
            <pc:sldMk cId="0" sldId="281"/>
            <ac:spMk id="14353" creationId="{C3944F27-CA70-4E84-A51A-E6BF89558979}"/>
          </ac:spMkLst>
        </pc:spChg>
        <pc:spChg chg="ad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55" creationId="{1B15ED52-F352-441B-82BF-E0EA34836D08}"/>
          </ac:spMkLst>
        </pc:spChg>
        <pc:spChg chg="ad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56" creationId="{3B2E3793-BFE6-45A2-9B7B-E18844431C99}"/>
          </ac:spMkLst>
        </pc:spChg>
        <pc:spChg chg="ad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57" creationId="{BC4C4868-CB8F-4AF9-9CDB-8108F2C19B67}"/>
          </ac:spMkLst>
        </pc:spChg>
        <pc:spChg chg="ad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58" creationId="{375E0459-6403-40CD-989D-56A4407CA12E}"/>
          </ac:spMkLst>
        </pc:spChg>
        <pc:spChg chg="add">
          <ac:chgData name="Hedvika Boháčová" userId="53bae0053c49f338" providerId="LiveId" clId="{04787580-880F-40D5-96B2-D52FEC1C97A8}" dt="2022-11-06T12:31:42.358" v="116" actId="26606"/>
          <ac:spMkLst>
            <pc:docMk/>
            <pc:sldMk cId="0" sldId="281"/>
            <ac:spMk id="14359" creationId="{53E5B1A8-3AC9-4BD1-9BBC-78CA94F2D1BA}"/>
          </ac:spMkLst>
        </pc:spChg>
        <pc:picChg chg="mod">
          <ac:chgData name="Hedvika Boháčová" userId="53bae0053c49f338" providerId="LiveId" clId="{04787580-880F-40D5-96B2-D52FEC1C97A8}" dt="2022-11-06T12:31:42.358" v="116" actId="26606"/>
          <ac:picMkLst>
            <pc:docMk/>
            <pc:sldMk cId="0" sldId="281"/>
            <ac:picMk id="14340" creationId="{28D5C85E-BC91-4E06-82E5-1F9186F15E33}"/>
          </ac:picMkLst>
        </pc:picChg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315464013" sldId="282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406225635" sldId="283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131904576" sldId="284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1326583953" sldId="285"/>
        </pc:sldMkLst>
      </pc:sldChg>
      <pc:sldChg chg="modSp add del mod">
        <pc:chgData name="Hedvika Boháčová" userId="53bae0053c49f338" providerId="LiveId" clId="{04787580-880F-40D5-96B2-D52FEC1C97A8}" dt="2022-11-06T12:40:46.990" v="124" actId="122"/>
        <pc:sldMkLst>
          <pc:docMk/>
          <pc:sldMk cId="0" sldId="286"/>
        </pc:sldMkLst>
        <pc:spChg chg="mod">
          <ac:chgData name="Hedvika Boháčová" userId="53bae0053c49f338" providerId="LiveId" clId="{04787580-880F-40D5-96B2-D52FEC1C97A8}" dt="2022-11-06T12:40:46.990" v="124" actId="122"/>
          <ac:spMkLst>
            <pc:docMk/>
            <pc:sldMk cId="0" sldId="286"/>
            <ac:spMk id="19458" creationId="{12509F95-65C1-4FC6-8A86-57EB53EA31C8}"/>
          </ac:spMkLst>
        </pc:spChg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319688186" sldId="287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1067417586" sldId="288"/>
        </pc:sldMkLst>
      </pc:sldChg>
      <pc:sldChg chg="modSp add del mod">
        <pc:chgData name="Hedvika Boháčová" userId="53bae0053c49f338" providerId="LiveId" clId="{04787580-880F-40D5-96B2-D52FEC1C97A8}" dt="2022-11-06T12:40:53.981" v="126" actId="122"/>
        <pc:sldMkLst>
          <pc:docMk/>
          <pc:sldMk cId="0" sldId="289"/>
        </pc:sldMkLst>
        <pc:spChg chg="mod">
          <ac:chgData name="Hedvika Boháčová" userId="53bae0053c49f338" providerId="LiveId" clId="{04787580-880F-40D5-96B2-D52FEC1C97A8}" dt="2022-11-06T12:40:53.981" v="126" actId="122"/>
          <ac:spMkLst>
            <pc:docMk/>
            <pc:sldMk cId="0" sldId="289"/>
            <ac:spMk id="20482" creationId="{C556E52F-C3CE-47B3-AAD0-4F24155E4648}"/>
          </ac:spMkLst>
        </pc:spChg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48387394" sldId="290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157334846" sldId="291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055399870" sldId="292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956201062" sldId="293"/>
        </pc:sldMkLst>
      </pc:sldChg>
      <pc:sldChg chg="modSp add del mod">
        <pc:chgData name="Hedvika Boháčová" userId="53bae0053c49f338" providerId="LiveId" clId="{04787580-880F-40D5-96B2-D52FEC1C97A8}" dt="2022-11-06T12:30:42.697" v="104" actId="207"/>
        <pc:sldMkLst>
          <pc:docMk/>
          <pc:sldMk cId="0" sldId="294"/>
        </pc:sldMkLst>
        <pc:spChg chg="mod">
          <ac:chgData name="Hedvika Boháčová" userId="53bae0053c49f338" providerId="LiveId" clId="{04787580-880F-40D5-96B2-D52FEC1C97A8}" dt="2022-11-06T12:30:31.087" v="101" actId="122"/>
          <ac:spMkLst>
            <pc:docMk/>
            <pc:sldMk cId="0" sldId="294"/>
            <ac:spMk id="12290" creationId="{316181B2-12B3-4120-9A87-6CDE198A8E7C}"/>
          </ac:spMkLst>
        </pc:spChg>
        <pc:spChg chg="mod">
          <ac:chgData name="Hedvika Boháčová" userId="53bae0053c49f338" providerId="LiveId" clId="{04787580-880F-40D5-96B2-D52FEC1C97A8}" dt="2022-11-06T12:30:42.697" v="104" actId="207"/>
          <ac:spMkLst>
            <pc:docMk/>
            <pc:sldMk cId="0" sldId="294"/>
            <ac:spMk id="12291" creationId="{8882FCBE-A119-40E4-A189-A48D958F12EC}"/>
          </ac:spMkLst>
        </pc:spChg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804308147" sldId="295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673885035" sldId="296"/>
        </pc:sldMkLst>
      </pc:sldChg>
      <pc:sldChg chg="modSp add del mod">
        <pc:chgData name="Hedvika Boháčová" userId="53bae0053c49f338" providerId="LiveId" clId="{04787580-880F-40D5-96B2-D52FEC1C97A8}" dt="2022-11-06T12:40:16.999" v="121" actId="122"/>
        <pc:sldMkLst>
          <pc:docMk/>
          <pc:sldMk cId="0" sldId="297"/>
        </pc:sldMkLst>
        <pc:spChg chg="mod">
          <ac:chgData name="Hedvika Boháčová" userId="53bae0053c49f338" providerId="LiveId" clId="{04787580-880F-40D5-96B2-D52FEC1C97A8}" dt="2022-11-06T12:40:16.999" v="121" actId="122"/>
          <ac:spMkLst>
            <pc:docMk/>
            <pc:sldMk cId="0" sldId="297"/>
            <ac:spMk id="17410" creationId="{4EF044F4-1005-4C84-B995-6A682B705C46}"/>
          </ac:spMkLst>
        </pc:spChg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768296582" sldId="301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584535661" sldId="302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390441708" sldId="303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1161004699" sldId="304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988289956" sldId="305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724427576" sldId="306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3046895692" sldId="307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1254096269" sldId="308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533677566" sldId="312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1392055751" sldId="313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683007011" sldId="314"/>
        </pc:sldMkLst>
      </pc:sldChg>
      <pc:sldChg chg="del">
        <pc:chgData name="Hedvika Boháčová" userId="53bae0053c49f338" providerId="LiveId" clId="{04787580-880F-40D5-96B2-D52FEC1C97A8}" dt="2022-11-06T12:24:46.307" v="6" actId="2696"/>
        <pc:sldMkLst>
          <pc:docMk/>
          <pc:sldMk cId="2003688549" sldId="315"/>
        </pc:sldMkLst>
      </pc:sldChg>
      <pc:sldChg chg="modSp add del mod">
        <pc:chgData name="Hedvika Boháčová" userId="53bae0053c49f338" providerId="LiveId" clId="{04787580-880F-40D5-96B2-D52FEC1C97A8}" dt="2022-11-06T12:28:15.116" v="76" actId="1076"/>
        <pc:sldMkLst>
          <pc:docMk/>
          <pc:sldMk cId="0" sldId="317"/>
        </pc:sldMkLst>
        <pc:spChg chg="mod">
          <ac:chgData name="Hedvika Boháčová" userId="53bae0053c49f338" providerId="LiveId" clId="{04787580-880F-40D5-96B2-D52FEC1C97A8}" dt="2022-11-06T12:28:11.404" v="75" actId="207"/>
          <ac:spMkLst>
            <pc:docMk/>
            <pc:sldMk cId="0" sldId="317"/>
            <ac:spMk id="3" creationId="{474FB66E-B25F-4B41-958A-F2799E35CA11}"/>
          </ac:spMkLst>
        </pc:spChg>
        <pc:spChg chg="mod">
          <ac:chgData name="Hedvika Boháčová" userId="53bae0053c49f338" providerId="LiveId" clId="{04787580-880F-40D5-96B2-D52FEC1C97A8}" dt="2022-11-06T12:28:04.112" v="74" actId="207"/>
          <ac:spMkLst>
            <pc:docMk/>
            <pc:sldMk cId="0" sldId="317"/>
            <ac:spMk id="8194" creationId="{47FC095B-A317-4E5B-B47D-93BA1F5CC939}"/>
          </ac:spMkLst>
        </pc:spChg>
        <pc:picChg chg="mod">
          <ac:chgData name="Hedvika Boháčová" userId="53bae0053c49f338" providerId="LiveId" clId="{04787580-880F-40D5-96B2-D52FEC1C97A8}" dt="2022-11-06T12:28:15.116" v="76" actId="1076"/>
          <ac:picMkLst>
            <pc:docMk/>
            <pc:sldMk cId="0" sldId="317"/>
            <ac:picMk id="8196" creationId="{432B691F-A1F8-4EC2-8963-413B9DA49818}"/>
          </ac:picMkLst>
        </pc:picChg>
      </pc:sldChg>
      <pc:sldChg chg="modSp add del mod">
        <pc:chgData name="Hedvika Boháčová" userId="53bae0053c49f338" providerId="LiveId" clId="{04787580-880F-40D5-96B2-D52FEC1C97A8}" dt="2022-11-06T12:29:45.428" v="91" actId="1076"/>
        <pc:sldMkLst>
          <pc:docMk/>
          <pc:sldMk cId="0" sldId="318"/>
        </pc:sldMkLst>
        <pc:spChg chg="mod">
          <ac:chgData name="Hedvika Boháčová" userId="53bae0053c49f338" providerId="LiveId" clId="{04787580-880F-40D5-96B2-D52FEC1C97A8}" dt="2022-11-06T12:28:31.848" v="79" actId="207"/>
          <ac:spMkLst>
            <pc:docMk/>
            <pc:sldMk cId="0" sldId="318"/>
            <ac:spMk id="3" creationId="{A8210222-C8B8-4199-A327-80CF08E31603}"/>
          </ac:spMkLst>
        </pc:spChg>
        <pc:spChg chg="mod">
          <ac:chgData name="Hedvika Boháčová" userId="53bae0053c49f338" providerId="LiveId" clId="{04787580-880F-40D5-96B2-D52FEC1C97A8}" dt="2022-11-06T12:28:26.499" v="78" actId="122"/>
          <ac:spMkLst>
            <pc:docMk/>
            <pc:sldMk cId="0" sldId="318"/>
            <ac:spMk id="9218" creationId="{E0790A56-127E-4656-B63B-8E6836E9A20C}"/>
          </ac:spMkLst>
        </pc:spChg>
        <pc:picChg chg="mod">
          <ac:chgData name="Hedvika Boháčová" userId="53bae0053c49f338" providerId="LiveId" clId="{04787580-880F-40D5-96B2-D52FEC1C97A8}" dt="2022-11-06T12:29:45.428" v="91" actId="1076"/>
          <ac:picMkLst>
            <pc:docMk/>
            <pc:sldMk cId="0" sldId="318"/>
            <ac:picMk id="9220" creationId="{E4186CB7-AA57-4D1C-9887-ABC3E32BDE51}"/>
          </ac:picMkLst>
        </pc:picChg>
      </pc:sldChg>
      <pc:sldChg chg="addSp modSp add del mod setBg">
        <pc:chgData name="Hedvika Boháčová" userId="53bae0053c49f338" providerId="LiveId" clId="{04787580-880F-40D5-96B2-D52FEC1C97A8}" dt="2022-11-06T12:30:14.344" v="99" actId="26606"/>
        <pc:sldMkLst>
          <pc:docMk/>
          <pc:sldMk cId="0" sldId="319"/>
        </pc:sldMkLst>
        <pc:spChg chg="mod">
          <ac:chgData name="Hedvika Boháčová" userId="53bae0053c49f338" providerId="LiveId" clId="{04787580-880F-40D5-96B2-D52FEC1C97A8}" dt="2022-11-06T12:30:14.344" v="99" actId="26606"/>
          <ac:spMkLst>
            <pc:docMk/>
            <pc:sldMk cId="0" sldId="319"/>
            <ac:spMk id="11266" creationId="{E67F7E5A-F7DA-4B06-8453-33A87C39BAF1}"/>
          </ac:spMkLst>
        </pc:spChg>
        <pc:spChg chg="mod">
          <ac:chgData name="Hedvika Boháčová" userId="53bae0053c49f338" providerId="LiveId" clId="{04787580-880F-40D5-96B2-D52FEC1C97A8}" dt="2022-11-06T12:30:14.344" v="99" actId="26606"/>
          <ac:spMkLst>
            <pc:docMk/>
            <pc:sldMk cId="0" sldId="319"/>
            <ac:spMk id="11267" creationId="{E1B111D0-E334-4468-975B-5F2BD76FA669}"/>
          </ac:spMkLst>
        </pc:spChg>
        <pc:spChg chg="add">
          <ac:chgData name="Hedvika Boháčová" userId="53bae0053c49f338" providerId="LiveId" clId="{04787580-880F-40D5-96B2-D52FEC1C97A8}" dt="2022-11-06T12:30:14.344" v="99" actId="26606"/>
          <ac:spMkLst>
            <pc:docMk/>
            <pc:sldMk cId="0" sldId="319"/>
            <ac:spMk id="11273" creationId="{979E27D9-03C7-44E2-9FF8-15D0C8506AF7}"/>
          </ac:spMkLst>
        </pc:spChg>
        <pc:spChg chg="add">
          <ac:chgData name="Hedvika Boháčová" userId="53bae0053c49f338" providerId="LiveId" clId="{04787580-880F-40D5-96B2-D52FEC1C97A8}" dt="2022-11-06T12:30:14.344" v="99" actId="26606"/>
          <ac:spMkLst>
            <pc:docMk/>
            <pc:sldMk cId="0" sldId="319"/>
            <ac:spMk id="11275" creationId="{EEBF1590-3B36-48EE-A89D-3B6F3CB256AB}"/>
          </ac:spMkLst>
        </pc:spChg>
        <pc:spChg chg="add">
          <ac:chgData name="Hedvika Boháčová" userId="53bae0053c49f338" providerId="LiveId" clId="{04787580-880F-40D5-96B2-D52FEC1C97A8}" dt="2022-11-06T12:30:14.344" v="99" actId="26606"/>
          <ac:spMkLst>
            <pc:docMk/>
            <pc:sldMk cId="0" sldId="319"/>
            <ac:spMk id="11277" creationId="{AC8F6C8C-AB5A-4548-942D-E3FD40ACBC49}"/>
          </ac:spMkLst>
        </pc:spChg>
        <pc:picChg chg="mod">
          <ac:chgData name="Hedvika Boháčová" userId="53bae0053c49f338" providerId="LiveId" clId="{04787580-880F-40D5-96B2-D52FEC1C97A8}" dt="2022-11-06T12:30:14.344" v="99" actId="26606"/>
          <ac:picMkLst>
            <pc:docMk/>
            <pc:sldMk cId="0" sldId="319"/>
            <ac:picMk id="11268" creationId="{C65CE6EC-5727-4957-B954-60483890FE3D}"/>
          </ac:picMkLst>
        </pc:picChg>
      </pc:sldChg>
      <pc:sldChg chg="modSp add del mod">
        <pc:chgData name="Hedvika Boháčová" userId="53bae0053c49f338" providerId="LiveId" clId="{04787580-880F-40D5-96B2-D52FEC1C97A8}" dt="2022-11-06T12:30:59.663" v="108" actId="207"/>
        <pc:sldMkLst>
          <pc:docMk/>
          <pc:sldMk cId="0" sldId="320"/>
        </pc:sldMkLst>
        <pc:spChg chg="mod">
          <ac:chgData name="Hedvika Boháčová" userId="53bae0053c49f338" providerId="LiveId" clId="{04787580-880F-40D5-96B2-D52FEC1C97A8}" dt="2022-11-06T12:30:49.920" v="106" actId="122"/>
          <ac:spMkLst>
            <pc:docMk/>
            <pc:sldMk cId="0" sldId="320"/>
            <ac:spMk id="13314" creationId="{3A6FCDD4-D4B4-49BB-9B25-C4E1E134D224}"/>
          </ac:spMkLst>
        </pc:spChg>
        <pc:spChg chg="mod">
          <ac:chgData name="Hedvika Boháčová" userId="53bae0053c49f338" providerId="LiveId" clId="{04787580-880F-40D5-96B2-D52FEC1C97A8}" dt="2022-11-06T12:30:59.663" v="108" actId="207"/>
          <ac:spMkLst>
            <pc:docMk/>
            <pc:sldMk cId="0" sldId="320"/>
            <ac:spMk id="13315" creationId="{D67AE03B-3834-493D-8AA7-EE87734B2DA7}"/>
          </ac:spMkLst>
        </pc:spChg>
      </pc:sldChg>
      <pc:sldChg chg="modSp add del mod">
        <pc:chgData name="Hedvika Boháčová" userId="53bae0053c49f338" providerId="LiveId" clId="{04787580-880F-40D5-96B2-D52FEC1C97A8}" dt="2022-11-06T12:32:01.557" v="118" actId="122"/>
        <pc:sldMkLst>
          <pc:docMk/>
          <pc:sldMk cId="0" sldId="321"/>
        </pc:sldMkLst>
        <pc:spChg chg="mod">
          <ac:chgData name="Hedvika Boháčová" userId="53bae0053c49f338" providerId="LiveId" clId="{04787580-880F-40D5-96B2-D52FEC1C97A8}" dt="2022-11-06T12:32:01.557" v="118" actId="122"/>
          <ac:spMkLst>
            <pc:docMk/>
            <pc:sldMk cId="0" sldId="321"/>
            <ac:spMk id="15362" creationId="{70336116-FF58-4EDD-BECE-B26088648C16}"/>
          </ac:spMkLst>
        </pc:spChg>
      </pc:sldChg>
      <pc:sldChg chg="modSp add del mod">
        <pc:chgData name="Hedvika Boháčová" userId="53bae0053c49f338" providerId="LiveId" clId="{04787580-880F-40D5-96B2-D52FEC1C97A8}" dt="2022-11-06T12:40:33.611" v="122" actId="207"/>
        <pc:sldMkLst>
          <pc:docMk/>
          <pc:sldMk cId="0" sldId="322"/>
        </pc:sldMkLst>
        <pc:spChg chg="mod">
          <ac:chgData name="Hedvika Boháčová" userId="53bae0053c49f338" providerId="LiveId" clId="{04787580-880F-40D5-96B2-D52FEC1C97A8}" dt="2022-11-06T12:40:33.611" v="122" actId="207"/>
          <ac:spMkLst>
            <pc:docMk/>
            <pc:sldMk cId="0" sldId="322"/>
            <ac:spMk id="16386" creationId="{8686A07A-E733-4A3B-B186-5283729E5E4A}"/>
          </ac:spMkLst>
        </pc:spChg>
      </pc:sldChg>
      <pc:sldChg chg="addSp delSp modSp add del mod setBg">
        <pc:chgData name="Hedvika Boháčová" userId="53bae0053c49f338" providerId="LiveId" clId="{04787580-880F-40D5-96B2-D52FEC1C97A8}" dt="2022-11-06T12:49:53.555" v="165" actId="26606"/>
        <pc:sldMkLst>
          <pc:docMk/>
          <pc:sldMk cId="0" sldId="323"/>
        </pc:sldMkLst>
        <pc:spChg chg="add del">
          <ac:chgData name="Hedvika Boháčová" userId="53bae0053c49f338" providerId="LiveId" clId="{04787580-880F-40D5-96B2-D52FEC1C97A8}" dt="2022-11-06T12:49:47.871" v="160" actId="26606"/>
          <ac:spMkLst>
            <pc:docMk/>
            <pc:sldMk cId="0" sldId="323"/>
            <ac:spMk id="18439" creationId="{42A4FC2C-047E-45A5-965D-8E1E3BF09BC6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41" creationId="{83C98ABE-055B-441F-B07E-44F97F083C39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42" creationId="{F3060C83-F051-4F0E-ABAD-AA0DFC48B218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43" creationId="{29FDB030-9B49-4CED-8CCD-4D99382388AC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45" creationId="{3783CA14-24A1-485C-8B30-D6A5D87987AD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47" creationId="{9A97C86A-04D6-40F7-AE84-31AB43E6A846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49" creationId="{FF9F2414-84E8-453E-B1F3-389FDE8192D9}"/>
          </ac:spMkLst>
        </pc:spChg>
        <pc:spChg chg="add del">
          <ac:chgData name="Hedvika Boháčová" userId="53bae0053c49f338" providerId="LiveId" clId="{04787580-880F-40D5-96B2-D52FEC1C97A8}" dt="2022-11-06T12:49:48.574" v="162" actId="26606"/>
          <ac:spMkLst>
            <pc:docMk/>
            <pc:sldMk cId="0" sldId="323"/>
            <ac:spMk id="18451" creationId="{3ECA69A1-7536-43AC-85EF-C7106179F5ED}"/>
          </ac:spMkLst>
        </pc:spChg>
        <pc:spChg chg="add del">
          <ac:chgData name="Hedvika Boháčová" userId="53bae0053c49f338" providerId="LiveId" clId="{04787580-880F-40D5-96B2-D52FEC1C97A8}" dt="2022-11-06T12:49:53.550" v="164" actId="26606"/>
          <ac:spMkLst>
            <pc:docMk/>
            <pc:sldMk cId="0" sldId="323"/>
            <ac:spMk id="18453" creationId="{32BC26D8-82FB-445E-AA49-62A77D7C1EE0}"/>
          </ac:spMkLst>
        </pc:spChg>
        <pc:spChg chg="add del">
          <ac:chgData name="Hedvika Boháčová" userId="53bae0053c49f338" providerId="LiveId" clId="{04787580-880F-40D5-96B2-D52FEC1C97A8}" dt="2022-11-06T12:49:53.550" v="164" actId="26606"/>
          <ac:spMkLst>
            <pc:docMk/>
            <pc:sldMk cId="0" sldId="323"/>
            <ac:spMk id="18454" creationId="{CB44330D-EA18-4254-AA95-EB49948539B8}"/>
          </ac:spMkLst>
        </pc:spChg>
        <pc:spChg chg="add">
          <ac:chgData name="Hedvika Boháčová" userId="53bae0053c49f338" providerId="LiveId" clId="{04787580-880F-40D5-96B2-D52FEC1C97A8}" dt="2022-11-06T12:49:53.555" v="165" actId="26606"/>
          <ac:spMkLst>
            <pc:docMk/>
            <pc:sldMk cId="0" sldId="323"/>
            <ac:spMk id="18456" creationId="{42A4FC2C-047E-45A5-965D-8E1E3BF09BC6}"/>
          </ac:spMkLst>
        </pc:spChg>
        <pc:picChg chg="mod">
          <ac:chgData name="Hedvika Boháčová" userId="53bae0053c49f338" providerId="LiveId" clId="{04787580-880F-40D5-96B2-D52FEC1C97A8}" dt="2022-11-06T12:49:53.555" v="165" actId="26606"/>
          <ac:picMkLst>
            <pc:docMk/>
            <pc:sldMk cId="0" sldId="323"/>
            <ac:picMk id="18434" creationId="{6A303CF8-E79F-4CA5-9540-ACC74D99C404}"/>
          </ac:picMkLst>
        </pc:picChg>
      </pc:sldChg>
      <pc:sldChg chg="modSp add del mod">
        <pc:chgData name="Hedvika Boháčová" userId="53bae0053c49f338" providerId="LiveId" clId="{04787580-880F-40D5-96B2-D52FEC1C97A8}" dt="2022-11-06T12:41:24.895" v="132" actId="122"/>
        <pc:sldMkLst>
          <pc:docMk/>
          <pc:sldMk cId="0" sldId="324"/>
        </pc:sldMkLst>
        <pc:spChg chg="mod">
          <ac:chgData name="Hedvika Boháčová" userId="53bae0053c49f338" providerId="LiveId" clId="{04787580-880F-40D5-96B2-D52FEC1C97A8}" dt="2022-11-06T12:41:24.895" v="132" actId="122"/>
          <ac:spMkLst>
            <pc:docMk/>
            <pc:sldMk cId="0" sldId="324"/>
            <ac:spMk id="22530" creationId="{87E980EF-4299-49E6-8A7C-D04EADCD22BA}"/>
          </ac:spMkLst>
        </pc:spChg>
      </pc:sldChg>
      <pc:sldChg chg="addSp modSp add del mod setBg">
        <pc:chgData name="Hedvika Boháčová" userId="53bae0053c49f338" providerId="LiveId" clId="{04787580-880F-40D5-96B2-D52FEC1C97A8}" dt="2022-11-06T12:50:55.189" v="170" actId="207"/>
        <pc:sldMkLst>
          <pc:docMk/>
          <pc:sldMk cId="0" sldId="325"/>
        </pc:sldMkLst>
        <pc:spChg chg="mod">
          <ac:chgData name="Hedvika Boháčová" userId="53bae0053c49f338" providerId="LiveId" clId="{04787580-880F-40D5-96B2-D52FEC1C97A8}" dt="2022-11-06T12:50:42.781" v="167" actId="26606"/>
          <ac:spMkLst>
            <pc:docMk/>
            <pc:sldMk cId="0" sldId="325"/>
            <ac:spMk id="24578" creationId="{06532E3C-1E9E-441D-8CAA-DC962A332B23}"/>
          </ac:spMkLst>
        </pc:spChg>
        <pc:spChg chg="mod">
          <ac:chgData name="Hedvika Boháčová" userId="53bae0053c49f338" providerId="LiveId" clId="{04787580-880F-40D5-96B2-D52FEC1C97A8}" dt="2022-11-06T12:50:55.189" v="170" actId="207"/>
          <ac:spMkLst>
            <pc:docMk/>
            <pc:sldMk cId="0" sldId="325"/>
            <ac:spMk id="24579" creationId="{2BC001FF-5AA7-4193-9514-F7192885B764}"/>
          </ac:spMkLst>
        </pc:spChg>
        <pc:picChg chg="add mod">
          <ac:chgData name="Hedvika Boháčová" userId="53bae0053c49f338" providerId="LiveId" clId="{04787580-880F-40D5-96B2-D52FEC1C97A8}" dt="2022-11-06T12:50:47.211" v="169" actId="27636"/>
          <ac:picMkLst>
            <pc:docMk/>
            <pc:sldMk cId="0" sldId="325"/>
            <ac:picMk id="2050" creationId="{1CC946D0-DF90-4265-9B20-006A7C7BCA52}"/>
          </ac:picMkLst>
        </pc:picChg>
        <pc:cxnChg chg="add">
          <ac:chgData name="Hedvika Boháčová" userId="53bae0053c49f338" providerId="LiveId" clId="{04787580-880F-40D5-96B2-D52FEC1C97A8}" dt="2022-11-06T12:50:42.781" v="167" actId="26606"/>
          <ac:cxnSpMkLst>
            <pc:docMk/>
            <pc:sldMk cId="0" sldId="325"/>
            <ac:cxnSpMk id="24584" creationId="{A7F400EE-A8A5-48AF-B4D6-291B52C6F0B0}"/>
          </ac:cxnSpMkLst>
        </pc:cxnChg>
      </pc:sldChg>
      <pc:sldChg chg="modSp add del mod">
        <pc:chgData name="Hedvika Boháčová" userId="53bae0053c49f338" providerId="LiveId" clId="{04787580-880F-40D5-96B2-D52FEC1C97A8}" dt="2022-11-06T12:42:09.677" v="142" actId="122"/>
        <pc:sldMkLst>
          <pc:docMk/>
          <pc:sldMk cId="0" sldId="326"/>
        </pc:sldMkLst>
        <pc:spChg chg="mod">
          <ac:chgData name="Hedvika Boháčová" userId="53bae0053c49f338" providerId="LiveId" clId="{04787580-880F-40D5-96B2-D52FEC1C97A8}" dt="2022-11-06T12:42:09.677" v="142" actId="122"/>
          <ac:spMkLst>
            <pc:docMk/>
            <pc:sldMk cId="0" sldId="326"/>
            <ac:spMk id="25602" creationId="{A3580A50-35CB-41BF-9244-16BE6FF12E66}"/>
          </ac:spMkLst>
        </pc:spChg>
        <pc:spChg chg="mod">
          <ac:chgData name="Hedvika Boháčová" userId="53bae0053c49f338" providerId="LiveId" clId="{04787580-880F-40D5-96B2-D52FEC1C97A8}" dt="2022-11-06T12:42:06.520" v="140" actId="14100"/>
          <ac:spMkLst>
            <pc:docMk/>
            <pc:sldMk cId="0" sldId="326"/>
            <ac:spMk id="25603" creationId="{91D8A624-FC74-435D-83F8-D2184B9F9C61}"/>
          </ac:spMkLst>
        </pc:spChg>
      </pc:sldChg>
      <pc:sldChg chg="addSp delSp modSp new mod setBg">
        <pc:chgData name="Hedvika Boháčová" userId="53bae0053c49f338" providerId="LiveId" clId="{04787580-880F-40D5-96B2-D52FEC1C97A8}" dt="2022-11-06T12:47:33.541" v="158" actId="26606"/>
        <pc:sldMkLst>
          <pc:docMk/>
          <pc:sldMk cId="1379326005" sldId="327"/>
        </pc:sldMkLst>
        <pc:spChg chg="mod">
          <ac:chgData name="Hedvika Boháčová" userId="53bae0053c49f338" providerId="LiveId" clId="{04787580-880F-40D5-96B2-D52FEC1C97A8}" dt="2022-11-06T12:47:33.541" v="158" actId="26606"/>
          <ac:spMkLst>
            <pc:docMk/>
            <pc:sldMk cId="1379326005" sldId="327"/>
            <ac:spMk id="2" creationId="{9702B564-D328-4AC0-A904-0CDBACC1A272}"/>
          </ac:spMkLst>
        </pc:spChg>
        <pc:spChg chg="del">
          <ac:chgData name="Hedvika Boháčová" userId="53bae0053c49f338" providerId="LiveId" clId="{04787580-880F-40D5-96B2-D52FEC1C97A8}" dt="2022-11-06T12:47:08.882" v="144"/>
          <ac:spMkLst>
            <pc:docMk/>
            <pc:sldMk cId="1379326005" sldId="327"/>
            <ac:spMk id="3" creationId="{EB91FB1C-BC55-4932-B5BD-99FE86EDE161}"/>
          </ac:spMkLst>
        </pc:spChg>
        <pc:spChg chg="add del">
          <ac:chgData name="Hedvika Boháčová" userId="53bae0053c49f338" providerId="LiveId" clId="{04787580-880F-40D5-96B2-D52FEC1C97A8}" dt="2022-11-06T12:47:33.535" v="157" actId="26606"/>
          <ac:spMkLst>
            <pc:docMk/>
            <pc:sldMk cId="1379326005" sldId="327"/>
            <ac:spMk id="1030" creationId="{E10C3E13-5C1C-E844-427A-41BCEDD222E0}"/>
          </ac:spMkLst>
        </pc:spChg>
        <pc:spChg chg="add del">
          <ac:chgData name="Hedvika Boháčová" userId="53bae0053c49f338" providerId="LiveId" clId="{04787580-880F-40D5-96B2-D52FEC1C97A8}" dt="2022-11-06T12:47:25.799" v="155" actId="26606"/>
          <ac:spMkLst>
            <pc:docMk/>
            <pc:sldMk cId="1379326005" sldId="327"/>
            <ac:spMk id="1031" creationId="{D4771268-CB57-404A-9271-370EB28F6090}"/>
          </ac:spMkLst>
        </pc:spChg>
        <pc:spChg chg="add del">
          <ac:chgData name="Hedvika Boháčová" userId="53bae0053c49f338" providerId="LiveId" clId="{04787580-880F-40D5-96B2-D52FEC1C97A8}" dt="2022-11-06T12:47:33.535" v="157" actId="26606"/>
          <ac:spMkLst>
            <pc:docMk/>
            <pc:sldMk cId="1379326005" sldId="327"/>
            <ac:spMk id="1033" creationId="{B5FA7C47-B7C1-4D2E-AB49-ED23BA34BA83}"/>
          </ac:spMkLst>
        </pc:spChg>
        <pc:spChg chg="add del">
          <ac:chgData name="Hedvika Boháčová" userId="53bae0053c49f338" providerId="LiveId" clId="{04787580-880F-40D5-96B2-D52FEC1C97A8}" dt="2022-11-06T12:47:33.535" v="157" actId="26606"/>
          <ac:spMkLst>
            <pc:docMk/>
            <pc:sldMk cId="1379326005" sldId="327"/>
            <ac:spMk id="1035" creationId="{596EE156-ABF1-4329-A6BA-03B4254E0877}"/>
          </ac:spMkLst>
        </pc:spChg>
        <pc:spChg chg="add del">
          <ac:chgData name="Hedvika Boháčová" userId="53bae0053c49f338" providerId="LiveId" clId="{04787580-880F-40D5-96B2-D52FEC1C97A8}" dt="2022-11-06T12:47:33.535" v="157" actId="26606"/>
          <ac:spMkLst>
            <pc:docMk/>
            <pc:sldMk cId="1379326005" sldId="327"/>
            <ac:spMk id="1037" creationId="{19B9933F-AAB3-444A-8BB5-9CA194A8BC63}"/>
          </ac:spMkLst>
        </pc:spChg>
        <pc:spChg chg="add del">
          <ac:chgData name="Hedvika Boháčová" userId="53bae0053c49f338" providerId="LiveId" clId="{04787580-880F-40D5-96B2-D52FEC1C97A8}" dt="2022-11-06T12:47:33.535" v="157" actId="26606"/>
          <ac:spMkLst>
            <pc:docMk/>
            <pc:sldMk cId="1379326005" sldId="327"/>
            <ac:spMk id="1039" creationId="{7D20183A-0B1D-4A1F-89B1-ADBEDBC6E54E}"/>
          </ac:spMkLst>
        </pc:spChg>
        <pc:spChg chg="add del">
          <ac:chgData name="Hedvika Boháčová" userId="53bae0053c49f338" providerId="LiveId" clId="{04787580-880F-40D5-96B2-D52FEC1C97A8}" dt="2022-11-06T12:47:33.535" v="157" actId="26606"/>
          <ac:spMkLst>
            <pc:docMk/>
            <pc:sldMk cId="1379326005" sldId="327"/>
            <ac:spMk id="1041" creationId="{131031D3-26CD-4214-A9A4-5857EFA15A0C}"/>
          </ac:spMkLst>
        </pc:spChg>
        <pc:spChg chg="add">
          <ac:chgData name="Hedvika Boháčová" userId="53bae0053c49f338" providerId="LiveId" clId="{04787580-880F-40D5-96B2-D52FEC1C97A8}" dt="2022-11-06T12:47:33.541" v="158" actId="26606"/>
          <ac:spMkLst>
            <pc:docMk/>
            <pc:sldMk cId="1379326005" sldId="327"/>
            <ac:spMk id="1043" creationId="{D4771268-CB57-404A-9271-370EB28F6090}"/>
          </ac:spMkLst>
        </pc:spChg>
        <pc:picChg chg="add mod">
          <ac:chgData name="Hedvika Boháčová" userId="53bae0053c49f338" providerId="LiveId" clId="{04787580-880F-40D5-96B2-D52FEC1C97A8}" dt="2022-11-06T12:47:33.541" v="158" actId="26606"/>
          <ac:picMkLst>
            <pc:docMk/>
            <pc:sldMk cId="1379326005" sldId="327"/>
            <ac:picMk id="1026" creationId="{F8C04BD1-64BB-42B1-8588-DB05F7762196}"/>
          </ac:picMkLst>
        </pc:picChg>
      </pc:sldChg>
      <pc:sldMasterChg chg="delSldLayout">
        <pc:chgData name="Hedvika Boháčová" userId="53bae0053c49f338" providerId="LiveId" clId="{04787580-880F-40D5-96B2-D52FEC1C97A8}" dt="2022-11-06T12:24:46.307" v="6" actId="2696"/>
        <pc:sldMasterMkLst>
          <pc:docMk/>
          <pc:sldMasterMk cId="3996653004" sldId="2147483648"/>
        </pc:sldMasterMkLst>
        <pc:sldLayoutChg chg="del">
          <pc:chgData name="Hedvika Boháčová" userId="53bae0053c49f338" providerId="LiveId" clId="{04787580-880F-40D5-96B2-D52FEC1C97A8}" dt="2022-11-06T12:24:46.307" v="6" actId="2696"/>
          <pc:sldLayoutMkLst>
            <pc:docMk/>
            <pc:sldMasterMk cId="3996653004" sldId="2147483648"/>
            <pc:sldLayoutMk cId="2749700693" sldId="2147483662"/>
          </pc:sldLayoutMkLst>
        </pc:sldLayoutChg>
      </pc:sldMasterChg>
    </pc:docChg>
  </pc:docChgLst>
  <pc:docChgLst>
    <pc:chgData name="Hedvika Boháčová" userId="53bae0053c49f338" providerId="LiveId" clId="{2E571F94-1F15-42C7-831D-FCC0B6CD08DD}"/>
    <pc:docChg chg="custSel addSld delSld modSld sldOrd">
      <pc:chgData name="Hedvika Boháčová" userId="53bae0053c49f338" providerId="LiveId" clId="{2E571F94-1F15-42C7-831D-FCC0B6CD08DD}" dt="2023-11-12T14:56:18.501" v="1079" actId="255"/>
      <pc:docMkLst>
        <pc:docMk/>
      </pc:docMkLst>
      <pc:sldChg chg="del">
        <pc:chgData name="Hedvika Boháčová" userId="53bae0053c49f338" providerId="LiveId" clId="{2E571F94-1F15-42C7-831D-FCC0B6CD08DD}" dt="2023-11-05T14:46:59.641" v="1" actId="2696"/>
        <pc:sldMkLst>
          <pc:docMk/>
          <pc:sldMk cId="189000419" sldId="259"/>
        </pc:sldMkLst>
      </pc:sldChg>
      <pc:sldChg chg="modSp mod">
        <pc:chgData name="Hedvika Boháčová" userId="53bae0053c49f338" providerId="LiveId" clId="{2E571F94-1F15-42C7-831D-FCC0B6CD08DD}" dt="2023-11-12T14:40:19.183" v="521" actId="27636"/>
        <pc:sldMkLst>
          <pc:docMk/>
          <pc:sldMk cId="0" sldId="260"/>
        </pc:sldMkLst>
        <pc:spChg chg="mod">
          <ac:chgData name="Hedvika Boháčová" userId="53bae0053c49f338" providerId="LiveId" clId="{2E571F94-1F15-42C7-831D-FCC0B6CD08DD}" dt="2023-11-12T14:40:19.183" v="521" actId="27636"/>
          <ac:spMkLst>
            <pc:docMk/>
            <pc:sldMk cId="0" sldId="260"/>
            <ac:spMk id="21507" creationId="{E93CE2FD-DBF5-4ADC-AC64-E83E924B2C9D}"/>
          </ac:spMkLst>
        </pc:spChg>
        <pc:picChg chg="mod">
          <ac:chgData name="Hedvika Boháčová" userId="53bae0053c49f338" providerId="LiveId" clId="{2E571F94-1F15-42C7-831D-FCC0B6CD08DD}" dt="2023-11-12T14:40:09.149" v="518" actId="14100"/>
          <ac:picMkLst>
            <pc:docMk/>
            <pc:sldMk cId="0" sldId="260"/>
            <ac:picMk id="21508" creationId="{D6988F03-CFB4-4CBE-9963-32FECA18067C}"/>
          </ac:picMkLst>
        </pc:picChg>
      </pc:sldChg>
      <pc:sldChg chg="addSp delSp modSp mod setBg setClrOvrMap">
        <pc:chgData name="Hedvika Boháčová" userId="53bae0053c49f338" providerId="LiveId" clId="{2E571F94-1F15-42C7-831D-FCC0B6CD08DD}" dt="2023-11-12T14:56:18.501" v="1079" actId="255"/>
        <pc:sldMkLst>
          <pc:docMk/>
          <pc:sldMk cId="0" sldId="272"/>
        </pc:sldMkLst>
        <pc:spChg chg="mod">
          <ac:chgData name="Hedvika Boháčová" userId="53bae0053c49f338" providerId="LiveId" clId="{2E571F94-1F15-42C7-831D-FCC0B6CD08DD}" dt="2023-11-05T14:52:51.755" v="34" actId="27636"/>
          <ac:spMkLst>
            <pc:docMk/>
            <pc:sldMk cId="0" sldId="272"/>
            <ac:spMk id="3074" creationId="{B160CA55-4CF3-4799-A50A-8C2286E57B8D}"/>
          </ac:spMkLst>
        </pc:spChg>
        <pc:spChg chg="mod">
          <ac:chgData name="Hedvika Boháčová" userId="53bae0053c49f338" providerId="LiveId" clId="{2E571F94-1F15-42C7-831D-FCC0B6CD08DD}" dt="2023-11-12T14:56:18.501" v="1079" actId="255"/>
          <ac:spMkLst>
            <pc:docMk/>
            <pc:sldMk cId="0" sldId="272"/>
            <ac:spMk id="3075" creationId="{C235D595-14D3-485C-A836-8794AB493BD3}"/>
          </ac:spMkLst>
        </pc:spChg>
        <pc:spChg chg="del">
          <ac:chgData name="Hedvika Boháčová" userId="53bae0053c49f338" providerId="LiveId" clId="{2E571F94-1F15-42C7-831D-FCC0B6CD08DD}" dt="2023-11-05T14:47:44.764" v="8" actId="26606"/>
          <ac:spMkLst>
            <pc:docMk/>
            <pc:sldMk cId="0" sldId="272"/>
            <ac:spMk id="3081" creationId="{357DD0D3-F869-46D0-944C-6EC60E19E351}"/>
          </ac:spMkLst>
        </pc:spChg>
        <pc:grpChg chg="add">
          <ac:chgData name="Hedvika Boháčová" userId="53bae0053c49f338" providerId="LiveId" clId="{2E571F94-1F15-42C7-831D-FCC0B6CD08DD}" dt="2023-11-05T14:47:44.764" v="8" actId="26606"/>
          <ac:grpSpMkLst>
            <pc:docMk/>
            <pc:sldMk cId="0" sldId="272"/>
            <ac:grpSpMk id="3086" creationId="{3AFCAD34-1AFC-BC1A-F6B2-C34C63912EAB}"/>
          </ac:grpSpMkLst>
        </pc:grpChg>
        <pc:picChg chg="mod ord">
          <ac:chgData name="Hedvika Boháčová" userId="53bae0053c49f338" providerId="LiveId" clId="{2E571F94-1F15-42C7-831D-FCC0B6CD08DD}" dt="2023-11-05T14:52:36.445" v="29" actId="14100"/>
          <ac:picMkLst>
            <pc:docMk/>
            <pc:sldMk cId="0" sldId="272"/>
            <ac:picMk id="3076" creationId="{5346F35D-2E59-4DEE-9B4D-D3F4D24D0B18}"/>
          </ac:picMkLst>
        </pc:picChg>
      </pc:sldChg>
      <pc:sldChg chg="modSp mod">
        <pc:chgData name="Hedvika Boháčová" userId="53bae0053c49f338" providerId="LiveId" clId="{2E571F94-1F15-42C7-831D-FCC0B6CD08DD}" dt="2023-11-12T14:29:02.368" v="312" actId="255"/>
        <pc:sldMkLst>
          <pc:docMk/>
          <pc:sldMk cId="721400231" sldId="278"/>
        </pc:sldMkLst>
        <pc:spChg chg="mod">
          <ac:chgData name="Hedvika Boháčová" userId="53bae0053c49f338" providerId="LiveId" clId="{2E571F94-1F15-42C7-831D-FCC0B6CD08DD}" dt="2023-11-12T14:29:02.368" v="312" actId="255"/>
          <ac:spMkLst>
            <pc:docMk/>
            <pc:sldMk cId="721400231" sldId="278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2E571F94-1F15-42C7-831D-FCC0B6CD08DD}" dt="2023-11-12T14:41:29.041" v="633" actId="255"/>
        <pc:sldMkLst>
          <pc:docMk/>
          <pc:sldMk cId="0" sldId="286"/>
        </pc:sldMkLst>
        <pc:spChg chg="mod">
          <ac:chgData name="Hedvika Boháčová" userId="53bae0053c49f338" providerId="LiveId" clId="{2E571F94-1F15-42C7-831D-FCC0B6CD08DD}" dt="2023-11-12T14:41:29.041" v="633" actId="255"/>
          <ac:spMkLst>
            <pc:docMk/>
            <pc:sldMk cId="0" sldId="286"/>
            <ac:spMk id="19459" creationId="{DE001209-DEC3-4B27-9C75-2A68DEE932A5}"/>
          </ac:spMkLst>
        </pc:spChg>
      </pc:sldChg>
      <pc:sldChg chg="modSp mod">
        <pc:chgData name="Hedvika Boháčová" userId="53bae0053c49f338" providerId="LiveId" clId="{2E571F94-1F15-42C7-831D-FCC0B6CD08DD}" dt="2023-11-12T14:39:38.447" v="449" actId="20577"/>
        <pc:sldMkLst>
          <pc:docMk/>
          <pc:sldMk cId="0" sldId="289"/>
        </pc:sldMkLst>
        <pc:spChg chg="mod">
          <ac:chgData name="Hedvika Boháčová" userId="53bae0053c49f338" providerId="LiveId" clId="{2E571F94-1F15-42C7-831D-FCC0B6CD08DD}" dt="2023-11-12T14:39:38.447" v="449" actId="20577"/>
          <ac:spMkLst>
            <pc:docMk/>
            <pc:sldMk cId="0" sldId="289"/>
            <ac:spMk id="3" creationId="{7800F5A2-108D-4D1E-8F33-F5226210518C}"/>
          </ac:spMkLst>
        </pc:spChg>
      </pc:sldChg>
      <pc:sldChg chg="modSp mod ord">
        <pc:chgData name="Hedvika Boháčová" userId="53bae0053c49f338" providerId="LiveId" clId="{2E571F94-1F15-42C7-831D-FCC0B6CD08DD}" dt="2023-11-12T14:36:24.205" v="323"/>
        <pc:sldMkLst>
          <pc:docMk/>
          <pc:sldMk cId="0" sldId="297"/>
        </pc:sldMkLst>
        <pc:spChg chg="mod">
          <ac:chgData name="Hedvika Boháčová" userId="53bae0053c49f338" providerId="LiveId" clId="{2E571F94-1F15-42C7-831D-FCC0B6CD08DD}" dt="2023-11-12T14:35:39.990" v="317" actId="207"/>
          <ac:spMkLst>
            <pc:docMk/>
            <pc:sldMk cId="0" sldId="297"/>
            <ac:spMk id="17411" creationId="{7F2FE2FD-8B40-4ADF-9C41-1E03EE521067}"/>
          </ac:spMkLst>
        </pc:spChg>
      </pc:sldChg>
      <pc:sldChg chg="modSp mod ord">
        <pc:chgData name="Hedvika Boháčová" userId="53bae0053c49f338" providerId="LiveId" clId="{2E571F94-1F15-42C7-831D-FCC0B6CD08DD}" dt="2023-11-12T14:35:49.443" v="319" actId="207"/>
        <pc:sldMkLst>
          <pc:docMk/>
          <pc:sldMk cId="455877943" sldId="310"/>
        </pc:sldMkLst>
        <pc:spChg chg="mod">
          <ac:chgData name="Hedvika Boháčová" userId="53bae0053c49f338" providerId="LiveId" clId="{2E571F94-1F15-42C7-831D-FCC0B6CD08DD}" dt="2023-11-12T14:35:49.443" v="319" actId="207"/>
          <ac:spMkLst>
            <pc:docMk/>
            <pc:sldMk cId="455877943" sldId="310"/>
            <ac:spMk id="3" creationId="{BAF8BDF4-405D-4F39-9FD3-F4C9BF324FFB}"/>
          </ac:spMkLst>
        </pc:spChg>
      </pc:sldChg>
      <pc:sldChg chg="ord">
        <pc:chgData name="Hedvika Boháčová" userId="53bae0053c49f338" providerId="LiveId" clId="{2E571F94-1F15-42C7-831D-FCC0B6CD08DD}" dt="2023-11-12T14:38:24.859" v="329"/>
        <pc:sldMkLst>
          <pc:docMk/>
          <pc:sldMk cId="4142769168" sldId="311"/>
        </pc:sldMkLst>
      </pc:sldChg>
      <pc:sldChg chg="modSp mod ord">
        <pc:chgData name="Hedvika Boháčová" userId="53bae0053c49f338" providerId="LiveId" clId="{2E571F94-1F15-42C7-831D-FCC0B6CD08DD}" dt="2023-11-12T14:36:39.876" v="327"/>
        <pc:sldMkLst>
          <pc:docMk/>
          <pc:sldMk cId="0" sldId="322"/>
        </pc:sldMkLst>
        <pc:spChg chg="mod">
          <ac:chgData name="Hedvika Boháčová" userId="53bae0053c49f338" providerId="LiveId" clId="{2E571F94-1F15-42C7-831D-FCC0B6CD08DD}" dt="2023-11-12T14:35:44.231" v="318" actId="207"/>
          <ac:spMkLst>
            <pc:docMk/>
            <pc:sldMk cId="0" sldId="322"/>
            <ac:spMk id="3" creationId="{AD60DC81-1A15-4A9B-AE14-D582BFB90EF9}"/>
          </ac:spMkLst>
        </pc:spChg>
      </pc:sldChg>
      <pc:sldChg chg="modSp mod">
        <pc:chgData name="Hedvika Boháčová" userId="53bae0053c49f338" providerId="LiveId" clId="{2E571F94-1F15-42C7-831D-FCC0B6CD08DD}" dt="2023-11-12T14:34:58.748" v="313" actId="207"/>
        <pc:sldMkLst>
          <pc:docMk/>
          <pc:sldMk cId="0" sldId="324"/>
        </pc:sldMkLst>
        <pc:spChg chg="mod">
          <ac:chgData name="Hedvika Boháčová" userId="53bae0053c49f338" providerId="LiveId" clId="{2E571F94-1F15-42C7-831D-FCC0B6CD08DD}" dt="2023-11-12T14:34:58.748" v="313" actId="207"/>
          <ac:spMkLst>
            <pc:docMk/>
            <pc:sldMk cId="0" sldId="324"/>
            <ac:spMk id="22531" creationId="{8C7C64D6-3214-4DDA-85FB-04F6AD35D801}"/>
          </ac:spMkLst>
        </pc:spChg>
      </pc:sldChg>
      <pc:sldChg chg="modSp mod ord">
        <pc:chgData name="Hedvika Boháčová" userId="53bae0053c49f338" providerId="LiveId" clId="{2E571F94-1F15-42C7-831D-FCC0B6CD08DD}" dt="2023-11-12T14:49:34.385" v="725" actId="207"/>
        <pc:sldMkLst>
          <pc:docMk/>
          <pc:sldMk cId="0" sldId="326"/>
        </pc:sldMkLst>
        <pc:spChg chg="mod">
          <ac:chgData name="Hedvika Boháčová" userId="53bae0053c49f338" providerId="LiveId" clId="{2E571F94-1F15-42C7-831D-FCC0B6CD08DD}" dt="2023-11-12T14:49:34.385" v="725" actId="207"/>
          <ac:spMkLst>
            <pc:docMk/>
            <pc:sldMk cId="0" sldId="326"/>
            <ac:spMk id="25603" creationId="{91D8A624-FC74-435D-83F8-D2184B9F9C61}"/>
          </ac:spMkLst>
        </pc:spChg>
      </pc:sldChg>
      <pc:sldChg chg="ord">
        <pc:chgData name="Hedvika Boháčová" userId="53bae0053c49f338" providerId="LiveId" clId="{2E571F94-1F15-42C7-831D-FCC0B6CD08DD}" dt="2023-11-12T14:35:58.751" v="321"/>
        <pc:sldMkLst>
          <pc:docMk/>
          <pc:sldMk cId="1379326005" sldId="327"/>
        </pc:sldMkLst>
      </pc:sldChg>
      <pc:sldChg chg="add">
        <pc:chgData name="Hedvika Boháčová" userId="53bae0053c49f338" providerId="LiveId" clId="{2E571F94-1F15-42C7-831D-FCC0B6CD08DD}" dt="2023-11-12T14:44:00.488" v="634"/>
        <pc:sldMkLst>
          <pc:docMk/>
          <pc:sldMk cId="2696490039" sldId="340"/>
        </pc:sldMkLst>
      </pc:sldChg>
      <pc:sldChg chg="delSp modSp add mod setBg delDesignElem">
        <pc:chgData name="Hedvika Boháčová" userId="53bae0053c49f338" providerId="LiveId" clId="{2E571F94-1F15-42C7-831D-FCC0B6CD08DD}" dt="2023-11-12T14:48:59.137" v="720" actId="14100"/>
        <pc:sldMkLst>
          <pc:docMk/>
          <pc:sldMk cId="2417811188" sldId="341"/>
        </pc:sldMkLst>
        <pc:spChg chg="mod">
          <ac:chgData name="Hedvika Boháčová" userId="53bae0053c49f338" providerId="LiveId" clId="{2E571F94-1F15-42C7-831D-FCC0B6CD08DD}" dt="2023-11-12T14:48:55.170" v="719" actId="14100"/>
          <ac:spMkLst>
            <pc:docMk/>
            <pc:sldMk cId="2417811188" sldId="341"/>
            <ac:spMk id="3" creationId="{13677700-4A95-42C4-92A8-CBF114C4C5A1}"/>
          </ac:spMkLst>
        </pc:spChg>
        <pc:spChg chg="del">
          <ac:chgData name="Hedvika Boháčová" userId="53bae0053c49f338" providerId="LiveId" clId="{2E571F94-1F15-42C7-831D-FCC0B6CD08DD}" dt="2023-11-12T14:44:16.630" v="636"/>
          <ac:spMkLst>
            <pc:docMk/>
            <pc:sldMk cId="2417811188" sldId="341"/>
            <ac:spMk id="1031" creationId="{B6FACB3C-9069-4791-BC5C-0DB7CD19B853}"/>
          </ac:spMkLst>
        </pc:spChg>
        <pc:spChg chg="del">
          <ac:chgData name="Hedvika Boháčová" userId="53bae0053c49f338" providerId="LiveId" clId="{2E571F94-1F15-42C7-831D-FCC0B6CD08DD}" dt="2023-11-12T14:44:16.630" v="636"/>
          <ac:spMkLst>
            <pc:docMk/>
            <pc:sldMk cId="2417811188" sldId="341"/>
            <ac:spMk id="1033" creationId="{71F2038E-D777-4B76-81DD-DD13EE91B9DD}"/>
          </ac:spMkLst>
        </pc:spChg>
        <pc:grpChg chg="del">
          <ac:chgData name="Hedvika Boháčová" userId="53bae0053c49f338" providerId="LiveId" clId="{2E571F94-1F15-42C7-831D-FCC0B6CD08DD}" dt="2023-11-12T14:44:16.630" v="636"/>
          <ac:grpSpMkLst>
            <pc:docMk/>
            <pc:sldMk cId="2417811188" sldId="341"/>
            <ac:grpSpMk id="1035" creationId="{DD354807-230F-4402-B1B9-F733A8F1F190}"/>
          </ac:grpSpMkLst>
        </pc:grpChg>
        <pc:picChg chg="mod">
          <ac:chgData name="Hedvika Boháčová" userId="53bae0053c49f338" providerId="LiveId" clId="{2E571F94-1F15-42C7-831D-FCC0B6CD08DD}" dt="2023-11-12T14:48:59.137" v="720" actId="14100"/>
          <ac:picMkLst>
            <pc:docMk/>
            <pc:sldMk cId="2417811188" sldId="341"/>
            <ac:picMk id="1026" creationId="{808F06F1-1E87-490E-A505-274C7C2D0C2F}"/>
          </ac:picMkLst>
        </pc:picChg>
      </pc:sldChg>
      <pc:sldChg chg="modSp add mod">
        <pc:chgData name="Hedvika Boháčová" userId="53bae0053c49f338" providerId="LiveId" clId="{2E571F94-1F15-42C7-831D-FCC0B6CD08DD}" dt="2023-11-12T14:49:15.458" v="724" actId="5793"/>
        <pc:sldMkLst>
          <pc:docMk/>
          <pc:sldMk cId="2533462996" sldId="342"/>
        </pc:sldMkLst>
        <pc:spChg chg="mod">
          <ac:chgData name="Hedvika Boháčová" userId="53bae0053c49f338" providerId="LiveId" clId="{2E571F94-1F15-42C7-831D-FCC0B6CD08DD}" dt="2023-11-12T14:49:11.690" v="723" actId="20577"/>
          <ac:spMkLst>
            <pc:docMk/>
            <pc:sldMk cId="2533462996" sldId="342"/>
            <ac:spMk id="2" creationId="{29EE9C23-C960-4233-A36A-085C47A1792C}"/>
          </ac:spMkLst>
        </pc:spChg>
        <pc:spChg chg="mod">
          <ac:chgData name="Hedvika Boháčová" userId="53bae0053c49f338" providerId="LiveId" clId="{2E571F94-1F15-42C7-831D-FCC0B6CD08DD}" dt="2023-11-12T14:49:15.458" v="724" actId="5793"/>
          <ac:spMkLst>
            <pc:docMk/>
            <pc:sldMk cId="2533462996" sldId="342"/>
            <ac:spMk id="3" creationId="{9C8FDCB3-670C-4D53-89C1-8FAEAF3F3A8F}"/>
          </ac:spMkLst>
        </pc:spChg>
      </pc:sldChg>
      <pc:sldChg chg="modSp add">
        <pc:chgData name="Hedvika Boháčová" userId="53bae0053c49f338" providerId="LiveId" clId="{2E571F94-1F15-42C7-831D-FCC0B6CD08DD}" dt="2023-11-05T14:47:14.256" v="3" actId="113"/>
        <pc:sldMkLst>
          <pc:docMk/>
          <pc:sldMk cId="3873671043" sldId="343"/>
        </pc:sldMkLst>
        <pc:graphicFrameChg chg="mod">
          <ac:chgData name="Hedvika Boháčová" userId="53bae0053c49f338" providerId="LiveId" clId="{2E571F94-1F15-42C7-831D-FCC0B6CD08DD}" dt="2023-11-05T14:47:14.256" v="3" actId="113"/>
          <ac:graphicFrameMkLst>
            <pc:docMk/>
            <pc:sldMk cId="3873671043" sldId="343"/>
            <ac:graphicFrameMk id="5" creationId="{2B511DEE-7D7C-C978-E28F-6FE1C223B75F}"/>
          </ac:graphicFrameMkLst>
        </pc:graphicFrameChg>
      </pc:sldChg>
      <pc:sldChg chg="modSp new mod">
        <pc:chgData name="Hedvika Boháčová" userId="53bae0053c49f338" providerId="LiveId" clId="{2E571F94-1F15-42C7-831D-FCC0B6CD08DD}" dt="2023-11-12T14:24:49.462" v="135" actId="20577"/>
        <pc:sldMkLst>
          <pc:docMk/>
          <pc:sldMk cId="442502179" sldId="344"/>
        </pc:sldMkLst>
        <pc:spChg chg="mod">
          <ac:chgData name="Hedvika Boháčová" userId="53bae0053c49f338" providerId="LiveId" clId="{2E571F94-1F15-42C7-831D-FCC0B6CD08DD}" dt="2023-11-12T14:21:21.662" v="89" actId="122"/>
          <ac:spMkLst>
            <pc:docMk/>
            <pc:sldMk cId="442502179" sldId="344"/>
            <ac:spMk id="2" creationId="{E803D05C-0476-94D6-1A01-F6F155BFD03F}"/>
          </ac:spMkLst>
        </pc:spChg>
        <pc:spChg chg="mod">
          <ac:chgData name="Hedvika Boháčová" userId="53bae0053c49f338" providerId="LiveId" clId="{2E571F94-1F15-42C7-831D-FCC0B6CD08DD}" dt="2023-11-12T14:24:49.462" v="135" actId="20577"/>
          <ac:spMkLst>
            <pc:docMk/>
            <pc:sldMk cId="442502179" sldId="344"/>
            <ac:spMk id="3" creationId="{36529DE6-EDEA-55E1-72B6-7EB5FEB13599}"/>
          </ac:spMkLst>
        </pc:spChg>
      </pc:sldChg>
      <pc:sldChg chg="add">
        <pc:chgData name="Hedvika Boháčová" userId="53bae0053c49f338" providerId="LiveId" clId="{2E571F94-1F15-42C7-831D-FCC0B6CD08DD}" dt="2023-11-12T14:45:09.935" v="639"/>
        <pc:sldMkLst>
          <pc:docMk/>
          <pc:sldMk cId="2707735859" sldId="345"/>
        </pc:sldMkLst>
      </pc:sldChg>
      <pc:sldChg chg="add">
        <pc:chgData name="Hedvika Boháčová" userId="53bae0053c49f338" providerId="LiveId" clId="{2E571F94-1F15-42C7-831D-FCC0B6CD08DD}" dt="2023-11-12T14:45:09.935" v="639"/>
        <pc:sldMkLst>
          <pc:docMk/>
          <pc:sldMk cId="3305898302" sldId="346"/>
        </pc:sldMkLst>
      </pc:sldChg>
      <pc:sldChg chg="delSp modSp add mod setBg delDesignElem">
        <pc:chgData name="Hedvika Boháčová" userId="53bae0053c49f338" providerId="LiveId" clId="{2E571F94-1F15-42C7-831D-FCC0B6CD08DD}" dt="2023-11-12T14:47:13.704" v="717" actId="20577"/>
        <pc:sldMkLst>
          <pc:docMk/>
          <pc:sldMk cId="405785277" sldId="347"/>
        </pc:sldMkLst>
        <pc:spChg chg="mod">
          <ac:chgData name="Hedvika Boháčová" userId="53bae0053c49f338" providerId="LiveId" clId="{2E571F94-1F15-42C7-831D-FCC0B6CD08DD}" dt="2023-11-12T14:47:13.704" v="717" actId="20577"/>
          <ac:spMkLst>
            <pc:docMk/>
            <pc:sldMk cId="405785277" sldId="347"/>
            <ac:spMk id="2" creationId="{E5595250-5B69-4B64-B022-C53EF8C49933}"/>
          </ac:spMkLst>
        </pc:spChg>
        <pc:spChg chg="mod">
          <ac:chgData name="Hedvika Boháčová" userId="53bae0053c49f338" providerId="LiveId" clId="{2E571F94-1F15-42C7-831D-FCC0B6CD08DD}" dt="2023-11-12T14:47:06.327" v="711" actId="20577"/>
          <ac:spMkLst>
            <pc:docMk/>
            <pc:sldMk cId="405785277" sldId="347"/>
            <ac:spMk id="3" creationId="{2655EF99-3D2E-4D1C-8D49-DC8985F8AF45}"/>
          </ac:spMkLst>
        </pc:spChg>
        <pc:spChg chg="del">
          <ac:chgData name="Hedvika Boháčová" userId="53bae0053c49f338" providerId="LiveId" clId="{2E571F94-1F15-42C7-831D-FCC0B6CD08DD}" dt="2023-11-12T14:45:09.935" v="639"/>
          <ac:spMkLst>
            <pc:docMk/>
            <pc:sldMk cId="405785277" sldId="347"/>
            <ac:spMk id="2055" creationId="{EDDBB197-D710-4A4F-A9CA-FD2177498BE8}"/>
          </ac:spMkLst>
        </pc:spChg>
        <pc:spChg chg="del">
          <ac:chgData name="Hedvika Boháčová" userId="53bae0053c49f338" providerId="LiveId" clId="{2E571F94-1F15-42C7-831D-FCC0B6CD08DD}" dt="2023-11-12T14:45:09.935" v="639"/>
          <ac:spMkLst>
            <pc:docMk/>
            <pc:sldMk cId="405785277" sldId="347"/>
            <ac:spMk id="2057" creationId="{975D1CFA-2CDB-4B64-BD9F-85744E8DA12F}"/>
          </ac:spMkLst>
        </pc:spChg>
        <pc:grpChg chg="del">
          <ac:chgData name="Hedvika Boháčová" userId="53bae0053c49f338" providerId="LiveId" clId="{2E571F94-1F15-42C7-831D-FCC0B6CD08DD}" dt="2023-11-12T14:45:09.935" v="639"/>
          <ac:grpSpMkLst>
            <pc:docMk/>
            <pc:sldMk cId="405785277" sldId="347"/>
            <ac:grpSpMk id="2059" creationId="{25EE5136-01F1-466C-962D-BA9B4C6757AA}"/>
          </ac:grpSpMkLst>
        </pc:grpChg>
        <pc:picChg chg="mod">
          <ac:chgData name="Hedvika Boháčová" userId="53bae0053c49f338" providerId="LiveId" clId="{2E571F94-1F15-42C7-831D-FCC0B6CD08DD}" dt="2023-11-12T14:45:15.114" v="640" actId="1076"/>
          <ac:picMkLst>
            <pc:docMk/>
            <pc:sldMk cId="405785277" sldId="347"/>
            <ac:picMk id="2050" creationId="{8D67F6E4-00A6-4989-B5ED-3B72B2FFC3B6}"/>
          </ac:picMkLst>
        </pc:picChg>
      </pc:sldChg>
      <pc:sldChg chg="add">
        <pc:chgData name="Hedvika Boháčová" userId="53bae0053c49f338" providerId="LiveId" clId="{2E571F94-1F15-42C7-831D-FCC0B6CD08DD}" dt="2023-11-12T14:45:09.935" v="639"/>
        <pc:sldMkLst>
          <pc:docMk/>
          <pc:sldMk cId="3553763989" sldId="348"/>
        </pc:sldMkLst>
      </pc:sldChg>
      <pc:sldChg chg="modSp add mod ord">
        <pc:chgData name="Hedvika Boháčová" userId="53bae0053c49f338" providerId="LiveId" clId="{2E571F94-1F15-42C7-831D-FCC0B6CD08DD}" dt="2023-11-12T14:56:01.877" v="1078" actId="20577"/>
        <pc:sldMkLst>
          <pc:docMk/>
          <pc:sldMk cId="993091530" sldId="350"/>
        </pc:sldMkLst>
        <pc:spChg chg="mod">
          <ac:chgData name="Hedvika Boháčová" userId="53bae0053c49f338" providerId="LiveId" clId="{2E571F94-1F15-42C7-831D-FCC0B6CD08DD}" dt="2023-11-12T14:51:45.634" v="755" actId="6549"/>
          <ac:spMkLst>
            <pc:docMk/>
            <pc:sldMk cId="993091530" sldId="350"/>
            <ac:spMk id="2" creationId="{D5B01DA0-72AF-E36E-6411-FE178773B9F8}"/>
          </ac:spMkLst>
        </pc:spChg>
        <pc:spChg chg="mod">
          <ac:chgData name="Hedvika Boháčová" userId="53bae0053c49f338" providerId="LiveId" clId="{2E571F94-1F15-42C7-831D-FCC0B6CD08DD}" dt="2023-11-12T14:56:01.877" v="1078" actId="20577"/>
          <ac:spMkLst>
            <pc:docMk/>
            <pc:sldMk cId="993091530" sldId="350"/>
            <ac:spMk id="3" creationId="{044D9530-0BD8-D53D-AB35-AE2A7562A1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5A406-E4D3-4AF6-8A34-97D4FE535A5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ECBEC4-2797-471B-B30B-40AD64F35B93}">
      <dgm:prSet/>
      <dgm:spPr/>
      <dgm:t>
        <a:bodyPr/>
        <a:lstStyle/>
        <a:p>
          <a:r>
            <a:rPr lang="cs-CZ" b="1"/>
            <a:t>PROCESY</a:t>
          </a:r>
          <a:endParaRPr lang="en-US"/>
        </a:p>
      </dgm:t>
    </dgm:pt>
    <dgm:pt modelId="{72905A04-F568-496E-8679-D9329F920915}" type="parTrans" cxnId="{87F0CDDA-E7C6-457E-AE8B-9AC9D4B89B1D}">
      <dgm:prSet/>
      <dgm:spPr/>
      <dgm:t>
        <a:bodyPr/>
        <a:lstStyle/>
        <a:p>
          <a:endParaRPr lang="en-US"/>
        </a:p>
      </dgm:t>
    </dgm:pt>
    <dgm:pt modelId="{0FB7393C-E6A6-4471-B6C2-A95DD9A63508}" type="sibTrans" cxnId="{87F0CDDA-E7C6-457E-AE8B-9AC9D4B89B1D}">
      <dgm:prSet/>
      <dgm:spPr/>
      <dgm:t>
        <a:bodyPr/>
        <a:lstStyle/>
        <a:p>
          <a:endParaRPr lang="en-US"/>
        </a:p>
      </dgm:t>
    </dgm:pt>
    <dgm:pt modelId="{D61E8454-9548-4A47-82D4-5AD8194B7683}">
      <dgm:prSet/>
      <dgm:spPr/>
      <dgm:t>
        <a:bodyPr/>
        <a:lstStyle/>
        <a:p>
          <a:r>
            <a:rPr lang="cs-CZ" b="1"/>
            <a:t>STAVY</a:t>
          </a:r>
          <a:endParaRPr lang="en-US"/>
        </a:p>
      </dgm:t>
    </dgm:pt>
    <dgm:pt modelId="{03E2A4CB-9618-4C8B-A289-8F63EB88DB10}" type="parTrans" cxnId="{976977D6-82A7-42C9-AE2A-EADB54C7A9C5}">
      <dgm:prSet/>
      <dgm:spPr/>
      <dgm:t>
        <a:bodyPr/>
        <a:lstStyle/>
        <a:p>
          <a:endParaRPr lang="en-US"/>
        </a:p>
      </dgm:t>
    </dgm:pt>
    <dgm:pt modelId="{4B1C227F-FE69-4F17-99CF-C211BDE4B1CF}" type="sibTrans" cxnId="{976977D6-82A7-42C9-AE2A-EADB54C7A9C5}">
      <dgm:prSet/>
      <dgm:spPr/>
      <dgm:t>
        <a:bodyPr/>
        <a:lstStyle/>
        <a:p>
          <a:endParaRPr lang="en-US"/>
        </a:p>
      </dgm:t>
    </dgm:pt>
    <dgm:pt modelId="{A2920D8E-AEFF-46BA-8E0C-7A3AAA9A1057}">
      <dgm:prSet/>
      <dgm:spPr/>
      <dgm:t>
        <a:bodyPr/>
        <a:lstStyle/>
        <a:p>
          <a:r>
            <a:rPr lang="cs-CZ" b="1"/>
            <a:t>VLASTNOSTI</a:t>
          </a:r>
          <a:endParaRPr lang="en-US"/>
        </a:p>
      </dgm:t>
    </dgm:pt>
    <dgm:pt modelId="{DB6A3C1A-E2F8-4063-A693-060BC83355CB}" type="parTrans" cxnId="{B02BF532-EA64-4B7A-9C12-1AFF2A6B8982}">
      <dgm:prSet/>
      <dgm:spPr/>
      <dgm:t>
        <a:bodyPr/>
        <a:lstStyle/>
        <a:p>
          <a:endParaRPr lang="en-US"/>
        </a:p>
      </dgm:t>
    </dgm:pt>
    <dgm:pt modelId="{305416FE-94FB-44D8-B634-A6DDE6651D14}" type="sibTrans" cxnId="{B02BF532-EA64-4B7A-9C12-1AFF2A6B8982}">
      <dgm:prSet/>
      <dgm:spPr/>
      <dgm:t>
        <a:bodyPr/>
        <a:lstStyle/>
        <a:p>
          <a:endParaRPr lang="en-US"/>
        </a:p>
      </dgm:t>
    </dgm:pt>
    <dgm:pt modelId="{067E5296-9270-483E-91E3-8A81D542C213}">
      <dgm:prSet/>
      <dgm:spPr/>
      <dgm:t>
        <a:bodyPr/>
        <a:lstStyle/>
        <a:p>
          <a:r>
            <a:rPr lang="cs-CZ" dirty="0"/>
            <a:t>vnímání, představivost, myšlení, paměť, </a:t>
          </a:r>
          <a:r>
            <a:rPr lang="cs-CZ" b="0" dirty="0"/>
            <a:t>učení, pozornost</a:t>
          </a:r>
          <a:r>
            <a:rPr lang="cs-CZ" dirty="0"/>
            <a:t>, fantazie</a:t>
          </a:r>
        </a:p>
      </dgm:t>
    </dgm:pt>
    <dgm:pt modelId="{2BA6FA5F-C563-4256-B46A-2EDC14D41D10}" type="parTrans" cxnId="{3F330498-A463-454B-994E-93DD157BA37E}">
      <dgm:prSet/>
      <dgm:spPr/>
      <dgm:t>
        <a:bodyPr/>
        <a:lstStyle/>
        <a:p>
          <a:endParaRPr lang="cs-CZ"/>
        </a:p>
      </dgm:t>
    </dgm:pt>
    <dgm:pt modelId="{EB198FCC-D3F7-4FFF-85B3-1FF2189F966C}" type="sibTrans" cxnId="{3F330498-A463-454B-994E-93DD157BA37E}">
      <dgm:prSet/>
      <dgm:spPr/>
      <dgm:t>
        <a:bodyPr/>
        <a:lstStyle/>
        <a:p>
          <a:endParaRPr lang="cs-CZ"/>
        </a:p>
      </dgm:t>
    </dgm:pt>
    <dgm:pt modelId="{DA897A94-0349-4225-9B6F-3C99B71D2C81}">
      <dgm:prSet/>
      <dgm:spPr/>
      <dgm:t>
        <a:bodyPr/>
        <a:lstStyle/>
        <a:p>
          <a:r>
            <a:rPr lang="cs-CZ" b="0" dirty="0"/>
            <a:t>emoce - nálady, afekty, vášně</a:t>
          </a:r>
        </a:p>
      </dgm:t>
    </dgm:pt>
    <dgm:pt modelId="{7BD01A3A-6AE6-403A-8B6B-ACCF87ECE4AF}" type="parTrans" cxnId="{D1016E51-D1B5-47B9-ACC4-0655FA0F2E46}">
      <dgm:prSet/>
      <dgm:spPr/>
      <dgm:t>
        <a:bodyPr/>
        <a:lstStyle/>
        <a:p>
          <a:endParaRPr lang="cs-CZ"/>
        </a:p>
      </dgm:t>
    </dgm:pt>
    <dgm:pt modelId="{682FEDBD-EFB2-4A92-AC91-021DC0540808}" type="sibTrans" cxnId="{D1016E51-D1B5-47B9-ACC4-0655FA0F2E46}">
      <dgm:prSet/>
      <dgm:spPr/>
      <dgm:t>
        <a:bodyPr/>
        <a:lstStyle/>
        <a:p>
          <a:endParaRPr lang="cs-CZ"/>
        </a:p>
      </dgm:t>
    </dgm:pt>
    <dgm:pt modelId="{158810E6-BD39-4950-A91A-779788DD4C9D}">
      <dgm:prSet/>
      <dgm:spPr/>
      <dgm:t>
        <a:bodyPr/>
        <a:lstStyle/>
        <a:p>
          <a:r>
            <a:rPr lang="cs-CZ" b="1" dirty="0"/>
            <a:t>temperament, charakter</a:t>
          </a:r>
          <a:r>
            <a:rPr lang="cs-CZ" dirty="0"/>
            <a:t>, schopnosti, motivy, postoje, volní vlastnosti</a:t>
          </a:r>
        </a:p>
      </dgm:t>
    </dgm:pt>
    <dgm:pt modelId="{3775B43A-74E9-449F-BD84-18C339CC1770}" type="parTrans" cxnId="{8FACCB59-00B1-4480-ADFB-43E40E399988}">
      <dgm:prSet/>
      <dgm:spPr/>
      <dgm:t>
        <a:bodyPr/>
        <a:lstStyle/>
        <a:p>
          <a:endParaRPr lang="cs-CZ"/>
        </a:p>
      </dgm:t>
    </dgm:pt>
    <dgm:pt modelId="{71AEBE68-C0F2-455C-9397-B9C875AEDE13}" type="sibTrans" cxnId="{8FACCB59-00B1-4480-ADFB-43E40E399988}">
      <dgm:prSet/>
      <dgm:spPr/>
      <dgm:t>
        <a:bodyPr/>
        <a:lstStyle/>
        <a:p>
          <a:endParaRPr lang="cs-CZ"/>
        </a:p>
      </dgm:t>
    </dgm:pt>
    <dgm:pt modelId="{144B22A6-9562-4454-AA90-C4910147EDE6}" type="pres">
      <dgm:prSet presAssocID="{2EC5A406-E4D3-4AF6-8A34-97D4FE535A56}" presName="linear" presStyleCnt="0">
        <dgm:presLayoutVars>
          <dgm:dir/>
          <dgm:animLvl val="lvl"/>
          <dgm:resizeHandles val="exact"/>
        </dgm:presLayoutVars>
      </dgm:prSet>
      <dgm:spPr/>
    </dgm:pt>
    <dgm:pt modelId="{F2671ECF-DBE6-4476-8D67-B23FDF6FF827}" type="pres">
      <dgm:prSet presAssocID="{20ECBEC4-2797-471B-B30B-40AD64F35B93}" presName="parentLin" presStyleCnt="0"/>
      <dgm:spPr/>
    </dgm:pt>
    <dgm:pt modelId="{1A0E3212-03ED-4773-B4B6-40513ED2C581}" type="pres">
      <dgm:prSet presAssocID="{20ECBEC4-2797-471B-B30B-40AD64F35B93}" presName="parentLeftMargin" presStyleLbl="node1" presStyleIdx="0" presStyleCnt="3"/>
      <dgm:spPr/>
    </dgm:pt>
    <dgm:pt modelId="{BF117DF9-C075-47C0-8EEA-57613832AD5B}" type="pres">
      <dgm:prSet presAssocID="{20ECBEC4-2797-471B-B30B-40AD64F35B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B489BB-54EF-4DFF-A1F2-4E96F5572EE6}" type="pres">
      <dgm:prSet presAssocID="{20ECBEC4-2797-471B-B30B-40AD64F35B93}" presName="negativeSpace" presStyleCnt="0"/>
      <dgm:spPr/>
    </dgm:pt>
    <dgm:pt modelId="{9ACF1008-08A2-469F-8CBC-34195611B5CF}" type="pres">
      <dgm:prSet presAssocID="{20ECBEC4-2797-471B-B30B-40AD64F35B93}" presName="childText" presStyleLbl="conFgAcc1" presStyleIdx="0" presStyleCnt="3">
        <dgm:presLayoutVars>
          <dgm:bulletEnabled val="1"/>
        </dgm:presLayoutVars>
      </dgm:prSet>
      <dgm:spPr/>
    </dgm:pt>
    <dgm:pt modelId="{60E6C394-D6C9-4907-8D4A-27773C7C23CB}" type="pres">
      <dgm:prSet presAssocID="{0FB7393C-E6A6-4471-B6C2-A95DD9A63508}" presName="spaceBetweenRectangles" presStyleCnt="0"/>
      <dgm:spPr/>
    </dgm:pt>
    <dgm:pt modelId="{DBB9FD2F-9718-4D05-8A04-3FFD30A19477}" type="pres">
      <dgm:prSet presAssocID="{D61E8454-9548-4A47-82D4-5AD8194B7683}" presName="parentLin" presStyleCnt="0"/>
      <dgm:spPr/>
    </dgm:pt>
    <dgm:pt modelId="{0692C8D4-957A-4545-9387-E84CC1CFF11F}" type="pres">
      <dgm:prSet presAssocID="{D61E8454-9548-4A47-82D4-5AD8194B7683}" presName="parentLeftMargin" presStyleLbl="node1" presStyleIdx="0" presStyleCnt="3"/>
      <dgm:spPr/>
    </dgm:pt>
    <dgm:pt modelId="{334E8460-B2B6-4B29-956D-42E41DD062D5}" type="pres">
      <dgm:prSet presAssocID="{D61E8454-9548-4A47-82D4-5AD8194B7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0E9AE4-D695-4800-B244-2411CDC72024}" type="pres">
      <dgm:prSet presAssocID="{D61E8454-9548-4A47-82D4-5AD8194B7683}" presName="negativeSpace" presStyleCnt="0"/>
      <dgm:spPr/>
    </dgm:pt>
    <dgm:pt modelId="{D5F06081-4544-4964-9FA1-C4CB298C8266}" type="pres">
      <dgm:prSet presAssocID="{D61E8454-9548-4A47-82D4-5AD8194B7683}" presName="childText" presStyleLbl="conFgAcc1" presStyleIdx="1" presStyleCnt="3">
        <dgm:presLayoutVars>
          <dgm:bulletEnabled val="1"/>
        </dgm:presLayoutVars>
      </dgm:prSet>
      <dgm:spPr/>
    </dgm:pt>
    <dgm:pt modelId="{725EB8D5-6EEE-4091-BE2B-4C5AC711DC2C}" type="pres">
      <dgm:prSet presAssocID="{4B1C227F-FE69-4F17-99CF-C211BDE4B1CF}" presName="spaceBetweenRectangles" presStyleCnt="0"/>
      <dgm:spPr/>
    </dgm:pt>
    <dgm:pt modelId="{9858D006-15D2-476E-A988-40D5C106360C}" type="pres">
      <dgm:prSet presAssocID="{A2920D8E-AEFF-46BA-8E0C-7A3AAA9A1057}" presName="parentLin" presStyleCnt="0"/>
      <dgm:spPr/>
    </dgm:pt>
    <dgm:pt modelId="{0A662FCC-BC15-473E-81DB-7A471EA05778}" type="pres">
      <dgm:prSet presAssocID="{A2920D8E-AEFF-46BA-8E0C-7A3AAA9A1057}" presName="parentLeftMargin" presStyleLbl="node1" presStyleIdx="1" presStyleCnt="3"/>
      <dgm:spPr/>
    </dgm:pt>
    <dgm:pt modelId="{0D11256B-23CF-416A-8BF5-49F122BE7E24}" type="pres">
      <dgm:prSet presAssocID="{A2920D8E-AEFF-46BA-8E0C-7A3AAA9A10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487A19-410C-4996-A128-D23CFB3B54BB}" type="pres">
      <dgm:prSet presAssocID="{A2920D8E-AEFF-46BA-8E0C-7A3AAA9A1057}" presName="negativeSpace" presStyleCnt="0"/>
      <dgm:spPr/>
    </dgm:pt>
    <dgm:pt modelId="{0032F232-75F7-453F-B888-A1928649E403}" type="pres">
      <dgm:prSet presAssocID="{A2920D8E-AEFF-46BA-8E0C-7A3AAA9A1057}" presName="childText" presStyleLbl="conFgAcc1" presStyleIdx="2" presStyleCnt="3" custLinFactNeighborX="-4704">
        <dgm:presLayoutVars>
          <dgm:bulletEnabled val="1"/>
        </dgm:presLayoutVars>
      </dgm:prSet>
      <dgm:spPr/>
    </dgm:pt>
  </dgm:ptLst>
  <dgm:cxnLst>
    <dgm:cxn modelId="{D4B9E319-F85B-488A-A342-D9D59A0B8774}" type="presOf" srcId="{DA897A94-0349-4225-9B6F-3C99B71D2C81}" destId="{D5F06081-4544-4964-9FA1-C4CB298C8266}" srcOrd="0" destOrd="0" presId="urn:microsoft.com/office/officeart/2005/8/layout/list1"/>
    <dgm:cxn modelId="{568B7424-3F9F-4497-9E90-CA6A4D6A38B4}" type="presOf" srcId="{20ECBEC4-2797-471B-B30B-40AD64F35B93}" destId="{BF117DF9-C075-47C0-8EEA-57613832AD5B}" srcOrd="1" destOrd="0" presId="urn:microsoft.com/office/officeart/2005/8/layout/list1"/>
    <dgm:cxn modelId="{4035072C-D298-45E8-BE86-73E43BF8DC3B}" type="presOf" srcId="{D61E8454-9548-4A47-82D4-5AD8194B7683}" destId="{334E8460-B2B6-4B29-956D-42E41DD062D5}" srcOrd="1" destOrd="0" presId="urn:microsoft.com/office/officeart/2005/8/layout/list1"/>
    <dgm:cxn modelId="{B02BF532-EA64-4B7A-9C12-1AFF2A6B8982}" srcId="{2EC5A406-E4D3-4AF6-8A34-97D4FE535A56}" destId="{A2920D8E-AEFF-46BA-8E0C-7A3AAA9A1057}" srcOrd="2" destOrd="0" parTransId="{DB6A3C1A-E2F8-4063-A693-060BC83355CB}" sibTransId="{305416FE-94FB-44D8-B634-A6DDE6651D14}"/>
    <dgm:cxn modelId="{02562941-3541-49E5-9FDC-607D2D4A7F23}" type="presOf" srcId="{D61E8454-9548-4A47-82D4-5AD8194B7683}" destId="{0692C8D4-957A-4545-9387-E84CC1CFF11F}" srcOrd="0" destOrd="0" presId="urn:microsoft.com/office/officeart/2005/8/layout/list1"/>
    <dgm:cxn modelId="{7C31936C-6A97-47BB-874B-9AF1F55C6A0F}" type="presOf" srcId="{20ECBEC4-2797-471B-B30B-40AD64F35B93}" destId="{1A0E3212-03ED-4773-B4B6-40513ED2C581}" srcOrd="0" destOrd="0" presId="urn:microsoft.com/office/officeart/2005/8/layout/list1"/>
    <dgm:cxn modelId="{9387EE4C-EB7C-4277-B972-EACDF68DEA8A}" type="presOf" srcId="{2EC5A406-E4D3-4AF6-8A34-97D4FE535A56}" destId="{144B22A6-9562-4454-AA90-C4910147EDE6}" srcOrd="0" destOrd="0" presId="urn:microsoft.com/office/officeart/2005/8/layout/list1"/>
    <dgm:cxn modelId="{D1016E51-D1B5-47B9-ACC4-0655FA0F2E46}" srcId="{D61E8454-9548-4A47-82D4-5AD8194B7683}" destId="{DA897A94-0349-4225-9B6F-3C99B71D2C81}" srcOrd="0" destOrd="0" parTransId="{7BD01A3A-6AE6-403A-8B6B-ACCF87ECE4AF}" sibTransId="{682FEDBD-EFB2-4A92-AC91-021DC0540808}"/>
    <dgm:cxn modelId="{286C7A59-FC6C-4FF3-8542-5E1424807C22}" type="presOf" srcId="{A2920D8E-AEFF-46BA-8E0C-7A3AAA9A1057}" destId="{0A662FCC-BC15-473E-81DB-7A471EA05778}" srcOrd="0" destOrd="0" presId="urn:microsoft.com/office/officeart/2005/8/layout/list1"/>
    <dgm:cxn modelId="{8FACCB59-00B1-4480-ADFB-43E40E399988}" srcId="{A2920D8E-AEFF-46BA-8E0C-7A3AAA9A1057}" destId="{158810E6-BD39-4950-A91A-779788DD4C9D}" srcOrd="0" destOrd="0" parTransId="{3775B43A-74E9-449F-BD84-18C339CC1770}" sibTransId="{71AEBE68-C0F2-455C-9397-B9C875AEDE13}"/>
    <dgm:cxn modelId="{B72BD77B-918E-49C6-87DB-864964BB73A1}" type="presOf" srcId="{067E5296-9270-483E-91E3-8A81D542C213}" destId="{9ACF1008-08A2-469F-8CBC-34195611B5CF}" srcOrd="0" destOrd="0" presId="urn:microsoft.com/office/officeart/2005/8/layout/list1"/>
    <dgm:cxn modelId="{684B4D8D-6501-41C6-BA93-EAE6A4E83C07}" type="presOf" srcId="{A2920D8E-AEFF-46BA-8E0C-7A3AAA9A1057}" destId="{0D11256B-23CF-416A-8BF5-49F122BE7E24}" srcOrd="1" destOrd="0" presId="urn:microsoft.com/office/officeart/2005/8/layout/list1"/>
    <dgm:cxn modelId="{3F330498-A463-454B-994E-93DD157BA37E}" srcId="{20ECBEC4-2797-471B-B30B-40AD64F35B93}" destId="{067E5296-9270-483E-91E3-8A81D542C213}" srcOrd="0" destOrd="0" parTransId="{2BA6FA5F-C563-4256-B46A-2EDC14D41D10}" sibTransId="{EB198FCC-D3F7-4FFF-85B3-1FF2189F966C}"/>
    <dgm:cxn modelId="{47B299CC-241E-4242-BD62-C661F1EC02E2}" type="presOf" srcId="{158810E6-BD39-4950-A91A-779788DD4C9D}" destId="{0032F232-75F7-453F-B888-A1928649E403}" srcOrd="0" destOrd="0" presId="urn:microsoft.com/office/officeart/2005/8/layout/list1"/>
    <dgm:cxn modelId="{976977D6-82A7-42C9-AE2A-EADB54C7A9C5}" srcId="{2EC5A406-E4D3-4AF6-8A34-97D4FE535A56}" destId="{D61E8454-9548-4A47-82D4-5AD8194B7683}" srcOrd="1" destOrd="0" parTransId="{03E2A4CB-9618-4C8B-A289-8F63EB88DB10}" sibTransId="{4B1C227F-FE69-4F17-99CF-C211BDE4B1CF}"/>
    <dgm:cxn modelId="{87F0CDDA-E7C6-457E-AE8B-9AC9D4B89B1D}" srcId="{2EC5A406-E4D3-4AF6-8A34-97D4FE535A56}" destId="{20ECBEC4-2797-471B-B30B-40AD64F35B93}" srcOrd="0" destOrd="0" parTransId="{72905A04-F568-496E-8679-D9329F920915}" sibTransId="{0FB7393C-E6A6-4471-B6C2-A95DD9A63508}"/>
    <dgm:cxn modelId="{E3374BA5-025A-40EA-A9AC-554A7685B558}" type="presParOf" srcId="{144B22A6-9562-4454-AA90-C4910147EDE6}" destId="{F2671ECF-DBE6-4476-8D67-B23FDF6FF827}" srcOrd="0" destOrd="0" presId="urn:microsoft.com/office/officeart/2005/8/layout/list1"/>
    <dgm:cxn modelId="{F61A02FC-A5D4-4073-9869-BBAA5FD8C596}" type="presParOf" srcId="{F2671ECF-DBE6-4476-8D67-B23FDF6FF827}" destId="{1A0E3212-03ED-4773-B4B6-40513ED2C581}" srcOrd="0" destOrd="0" presId="urn:microsoft.com/office/officeart/2005/8/layout/list1"/>
    <dgm:cxn modelId="{6490A0CC-68B7-41AC-A689-4D196B330290}" type="presParOf" srcId="{F2671ECF-DBE6-4476-8D67-B23FDF6FF827}" destId="{BF117DF9-C075-47C0-8EEA-57613832AD5B}" srcOrd="1" destOrd="0" presId="urn:microsoft.com/office/officeart/2005/8/layout/list1"/>
    <dgm:cxn modelId="{E07ED19F-631C-4E8D-B0C9-CDEC42230009}" type="presParOf" srcId="{144B22A6-9562-4454-AA90-C4910147EDE6}" destId="{8EB489BB-54EF-4DFF-A1F2-4E96F5572EE6}" srcOrd="1" destOrd="0" presId="urn:microsoft.com/office/officeart/2005/8/layout/list1"/>
    <dgm:cxn modelId="{B966F150-3C2B-415C-8DD4-CE76E170DF0F}" type="presParOf" srcId="{144B22A6-9562-4454-AA90-C4910147EDE6}" destId="{9ACF1008-08A2-469F-8CBC-34195611B5CF}" srcOrd="2" destOrd="0" presId="urn:microsoft.com/office/officeart/2005/8/layout/list1"/>
    <dgm:cxn modelId="{06093C96-FD86-4DEE-B477-44FFD1177637}" type="presParOf" srcId="{144B22A6-9562-4454-AA90-C4910147EDE6}" destId="{60E6C394-D6C9-4907-8D4A-27773C7C23CB}" srcOrd="3" destOrd="0" presId="urn:microsoft.com/office/officeart/2005/8/layout/list1"/>
    <dgm:cxn modelId="{D90F8F0F-40F3-480C-9632-6A54301149F1}" type="presParOf" srcId="{144B22A6-9562-4454-AA90-C4910147EDE6}" destId="{DBB9FD2F-9718-4D05-8A04-3FFD30A19477}" srcOrd="4" destOrd="0" presId="urn:microsoft.com/office/officeart/2005/8/layout/list1"/>
    <dgm:cxn modelId="{94133304-38BA-4FEC-B477-CD03D8E93457}" type="presParOf" srcId="{DBB9FD2F-9718-4D05-8A04-3FFD30A19477}" destId="{0692C8D4-957A-4545-9387-E84CC1CFF11F}" srcOrd="0" destOrd="0" presId="urn:microsoft.com/office/officeart/2005/8/layout/list1"/>
    <dgm:cxn modelId="{B9B81DF9-9E7B-4CD3-834E-2E8EBB34FE67}" type="presParOf" srcId="{DBB9FD2F-9718-4D05-8A04-3FFD30A19477}" destId="{334E8460-B2B6-4B29-956D-42E41DD062D5}" srcOrd="1" destOrd="0" presId="urn:microsoft.com/office/officeart/2005/8/layout/list1"/>
    <dgm:cxn modelId="{03452C09-685B-41BF-9776-49D1BFDD3836}" type="presParOf" srcId="{144B22A6-9562-4454-AA90-C4910147EDE6}" destId="{4E0E9AE4-D695-4800-B244-2411CDC72024}" srcOrd="5" destOrd="0" presId="urn:microsoft.com/office/officeart/2005/8/layout/list1"/>
    <dgm:cxn modelId="{9E87DA01-ACDE-4CD1-A5D4-B2FD08B799E8}" type="presParOf" srcId="{144B22A6-9562-4454-AA90-C4910147EDE6}" destId="{D5F06081-4544-4964-9FA1-C4CB298C8266}" srcOrd="6" destOrd="0" presId="urn:microsoft.com/office/officeart/2005/8/layout/list1"/>
    <dgm:cxn modelId="{10036C8C-F892-414E-B5AA-F09E3BF0CB56}" type="presParOf" srcId="{144B22A6-9562-4454-AA90-C4910147EDE6}" destId="{725EB8D5-6EEE-4091-BE2B-4C5AC711DC2C}" srcOrd="7" destOrd="0" presId="urn:microsoft.com/office/officeart/2005/8/layout/list1"/>
    <dgm:cxn modelId="{AFB91E7D-99BB-4E88-B618-BC12A6069F7E}" type="presParOf" srcId="{144B22A6-9562-4454-AA90-C4910147EDE6}" destId="{9858D006-15D2-476E-A988-40D5C106360C}" srcOrd="8" destOrd="0" presId="urn:microsoft.com/office/officeart/2005/8/layout/list1"/>
    <dgm:cxn modelId="{61B931C2-B072-44B9-B32B-2187A0EFA0E3}" type="presParOf" srcId="{9858D006-15D2-476E-A988-40D5C106360C}" destId="{0A662FCC-BC15-473E-81DB-7A471EA05778}" srcOrd="0" destOrd="0" presId="urn:microsoft.com/office/officeart/2005/8/layout/list1"/>
    <dgm:cxn modelId="{A0E8FF2B-DDA2-47DB-A5F2-4245024442C2}" type="presParOf" srcId="{9858D006-15D2-476E-A988-40D5C106360C}" destId="{0D11256B-23CF-416A-8BF5-49F122BE7E24}" srcOrd="1" destOrd="0" presId="urn:microsoft.com/office/officeart/2005/8/layout/list1"/>
    <dgm:cxn modelId="{3DCC8000-9139-408D-B02F-39D94E4D2395}" type="presParOf" srcId="{144B22A6-9562-4454-AA90-C4910147EDE6}" destId="{56487A19-410C-4996-A128-D23CFB3B54BB}" srcOrd="9" destOrd="0" presId="urn:microsoft.com/office/officeart/2005/8/layout/list1"/>
    <dgm:cxn modelId="{789716DC-6418-413F-BA7D-6D3AF8C65D94}" type="presParOf" srcId="{144B22A6-9562-4454-AA90-C4910147EDE6}" destId="{0032F232-75F7-453F-B888-A1928649E4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41A73-3ACC-4565-833A-C86A95EC486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5EF4D9-65F8-4548-863E-0EEF65547D92}">
      <dgm:prSet/>
      <dgm:spPr/>
      <dgm:t>
        <a:bodyPr/>
        <a:lstStyle/>
        <a:p>
          <a:r>
            <a:rPr lang="cs-CZ"/>
            <a:t>KOGNITIVNÍ SLOŽKA – sebeuvědomování, sebepoznávání</a:t>
          </a:r>
          <a:endParaRPr lang="en-US"/>
        </a:p>
      </dgm:t>
    </dgm:pt>
    <dgm:pt modelId="{BE8E48BD-B181-4A11-B7C3-BD245BC2F04A}" type="parTrans" cxnId="{4DB35B39-643D-4B6D-8870-F2F89B75B175}">
      <dgm:prSet/>
      <dgm:spPr/>
      <dgm:t>
        <a:bodyPr/>
        <a:lstStyle/>
        <a:p>
          <a:endParaRPr lang="en-US"/>
        </a:p>
      </dgm:t>
    </dgm:pt>
    <dgm:pt modelId="{9B98769A-163B-45BB-910B-F248F1ED3658}" type="sibTrans" cxnId="{4DB35B39-643D-4B6D-8870-F2F89B75B175}">
      <dgm:prSet/>
      <dgm:spPr/>
      <dgm:t>
        <a:bodyPr/>
        <a:lstStyle/>
        <a:p>
          <a:endParaRPr lang="en-US"/>
        </a:p>
      </dgm:t>
    </dgm:pt>
    <dgm:pt modelId="{D2D0011F-2F53-47F7-9ADF-48B60692C2F4}">
      <dgm:prSet/>
      <dgm:spPr/>
      <dgm:t>
        <a:bodyPr/>
        <a:lstStyle/>
        <a:p>
          <a:r>
            <a:rPr lang="cs-CZ"/>
            <a:t>EMOCIONÁLNÍ SLOŽKA – sebepojetí, sebehodnocení</a:t>
          </a:r>
          <a:endParaRPr lang="en-US"/>
        </a:p>
      </dgm:t>
    </dgm:pt>
    <dgm:pt modelId="{6874815F-4CD6-42DE-B209-F1B44325DBC2}" type="parTrans" cxnId="{C4880309-C282-40ED-9548-076CCCA44F68}">
      <dgm:prSet/>
      <dgm:spPr/>
      <dgm:t>
        <a:bodyPr/>
        <a:lstStyle/>
        <a:p>
          <a:endParaRPr lang="en-US"/>
        </a:p>
      </dgm:t>
    </dgm:pt>
    <dgm:pt modelId="{9B2B47EA-3ADC-4C70-A068-35ACC92E7351}" type="sibTrans" cxnId="{C4880309-C282-40ED-9548-076CCCA44F68}">
      <dgm:prSet/>
      <dgm:spPr/>
      <dgm:t>
        <a:bodyPr/>
        <a:lstStyle/>
        <a:p>
          <a:endParaRPr lang="en-US"/>
        </a:p>
      </dgm:t>
    </dgm:pt>
    <dgm:pt modelId="{B0D03678-C1B8-4C5A-BF6D-2D8947630E5F}">
      <dgm:prSet/>
      <dgm:spPr/>
      <dgm:t>
        <a:bodyPr/>
        <a:lstStyle/>
        <a:p>
          <a:r>
            <a:rPr lang="cs-CZ"/>
            <a:t>KONATIVNÍ (SOUČINNOSTNÍ) SLOŽKA – seberozvíjení, seberealizace</a:t>
          </a:r>
          <a:endParaRPr lang="en-US"/>
        </a:p>
      </dgm:t>
    </dgm:pt>
    <dgm:pt modelId="{276210A1-A225-4874-AFBD-A221F659D89F}" type="parTrans" cxnId="{A577F638-31C0-476A-8C45-95136EFC8AC7}">
      <dgm:prSet/>
      <dgm:spPr/>
      <dgm:t>
        <a:bodyPr/>
        <a:lstStyle/>
        <a:p>
          <a:endParaRPr lang="en-US"/>
        </a:p>
      </dgm:t>
    </dgm:pt>
    <dgm:pt modelId="{A7DFD2C3-220F-4CE3-BA62-713ED257E0E4}" type="sibTrans" cxnId="{A577F638-31C0-476A-8C45-95136EFC8AC7}">
      <dgm:prSet/>
      <dgm:spPr/>
      <dgm:t>
        <a:bodyPr/>
        <a:lstStyle/>
        <a:p>
          <a:endParaRPr lang="en-US"/>
        </a:p>
      </dgm:t>
    </dgm:pt>
    <dgm:pt modelId="{1E1DAA3A-0146-4453-94B6-658FEED35D6E}" type="pres">
      <dgm:prSet presAssocID="{33041A73-3ACC-4565-833A-C86A95EC4860}" presName="linear" presStyleCnt="0">
        <dgm:presLayoutVars>
          <dgm:animLvl val="lvl"/>
          <dgm:resizeHandles val="exact"/>
        </dgm:presLayoutVars>
      </dgm:prSet>
      <dgm:spPr/>
    </dgm:pt>
    <dgm:pt modelId="{6337B36D-ECA7-4F72-9757-3DF442B927D1}" type="pres">
      <dgm:prSet presAssocID="{BA5EF4D9-65F8-4548-863E-0EEF65547D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299609-14CF-4C48-BF43-F0550066930B}" type="pres">
      <dgm:prSet presAssocID="{9B98769A-163B-45BB-910B-F248F1ED3658}" presName="spacer" presStyleCnt="0"/>
      <dgm:spPr/>
    </dgm:pt>
    <dgm:pt modelId="{B24FA488-9535-4A81-B3C0-8CB38CC86A23}" type="pres">
      <dgm:prSet presAssocID="{D2D0011F-2F53-47F7-9ADF-48B60692C2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E76D3F-5FB6-4919-A609-C91283DDB915}" type="pres">
      <dgm:prSet presAssocID="{9B2B47EA-3ADC-4C70-A068-35ACC92E7351}" presName="spacer" presStyleCnt="0"/>
      <dgm:spPr/>
    </dgm:pt>
    <dgm:pt modelId="{785C9723-266D-4242-B599-34EBE54ADDA1}" type="pres">
      <dgm:prSet presAssocID="{B0D03678-C1B8-4C5A-BF6D-2D8947630E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880309-C282-40ED-9548-076CCCA44F68}" srcId="{33041A73-3ACC-4565-833A-C86A95EC4860}" destId="{D2D0011F-2F53-47F7-9ADF-48B60692C2F4}" srcOrd="1" destOrd="0" parTransId="{6874815F-4CD6-42DE-B209-F1B44325DBC2}" sibTransId="{9B2B47EA-3ADC-4C70-A068-35ACC92E7351}"/>
    <dgm:cxn modelId="{A577F638-31C0-476A-8C45-95136EFC8AC7}" srcId="{33041A73-3ACC-4565-833A-C86A95EC4860}" destId="{B0D03678-C1B8-4C5A-BF6D-2D8947630E5F}" srcOrd="2" destOrd="0" parTransId="{276210A1-A225-4874-AFBD-A221F659D89F}" sibTransId="{A7DFD2C3-220F-4CE3-BA62-713ED257E0E4}"/>
    <dgm:cxn modelId="{4DB35B39-643D-4B6D-8870-F2F89B75B175}" srcId="{33041A73-3ACC-4565-833A-C86A95EC4860}" destId="{BA5EF4D9-65F8-4548-863E-0EEF65547D92}" srcOrd="0" destOrd="0" parTransId="{BE8E48BD-B181-4A11-B7C3-BD245BC2F04A}" sibTransId="{9B98769A-163B-45BB-910B-F248F1ED3658}"/>
    <dgm:cxn modelId="{9635B8B2-CCFF-4F15-AC3D-F2D75AFC8B92}" type="presOf" srcId="{BA5EF4D9-65F8-4548-863E-0EEF65547D92}" destId="{6337B36D-ECA7-4F72-9757-3DF442B927D1}" srcOrd="0" destOrd="0" presId="urn:microsoft.com/office/officeart/2005/8/layout/vList2"/>
    <dgm:cxn modelId="{E97E86BE-B0FA-42E1-85E2-BD98934A1EE2}" type="presOf" srcId="{D2D0011F-2F53-47F7-9ADF-48B60692C2F4}" destId="{B24FA488-9535-4A81-B3C0-8CB38CC86A23}" srcOrd="0" destOrd="0" presId="urn:microsoft.com/office/officeart/2005/8/layout/vList2"/>
    <dgm:cxn modelId="{4BDA4ED3-9766-4880-8593-507FFA828968}" type="presOf" srcId="{33041A73-3ACC-4565-833A-C86A95EC4860}" destId="{1E1DAA3A-0146-4453-94B6-658FEED35D6E}" srcOrd="0" destOrd="0" presId="urn:microsoft.com/office/officeart/2005/8/layout/vList2"/>
    <dgm:cxn modelId="{FB8DC5E3-1D78-4823-8F95-BF5F2FC2C82C}" type="presOf" srcId="{B0D03678-C1B8-4C5A-BF6D-2D8947630E5F}" destId="{785C9723-266D-4242-B599-34EBE54ADDA1}" srcOrd="0" destOrd="0" presId="urn:microsoft.com/office/officeart/2005/8/layout/vList2"/>
    <dgm:cxn modelId="{90C8EFCA-EA2C-4FDA-A8AA-0AC5307DB957}" type="presParOf" srcId="{1E1DAA3A-0146-4453-94B6-658FEED35D6E}" destId="{6337B36D-ECA7-4F72-9757-3DF442B927D1}" srcOrd="0" destOrd="0" presId="urn:microsoft.com/office/officeart/2005/8/layout/vList2"/>
    <dgm:cxn modelId="{91928FAC-ACC7-4C18-9233-F32E42B37B3B}" type="presParOf" srcId="{1E1DAA3A-0146-4453-94B6-658FEED35D6E}" destId="{F8299609-14CF-4C48-BF43-F0550066930B}" srcOrd="1" destOrd="0" presId="urn:microsoft.com/office/officeart/2005/8/layout/vList2"/>
    <dgm:cxn modelId="{2B297999-185A-4A8B-BF33-E871570C5F9A}" type="presParOf" srcId="{1E1DAA3A-0146-4453-94B6-658FEED35D6E}" destId="{B24FA488-9535-4A81-B3C0-8CB38CC86A23}" srcOrd="2" destOrd="0" presId="urn:microsoft.com/office/officeart/2005/8/layout/vList2"/>
    <dgm:cxn modelId="{758A8677-B0FF-45FF-B618-5D0D8B28F074}" type="presParOf" srcId="{1E1DAA3A-0146-4453-94B6-658FEED35D6E}" destId="{B0E76D3F-5FB6-4919-A609-C91283DDB915}" srcOrd="3" destOrd="0" presId="urn:microsoft.com/office/officeart/2005/8/layout/vList2"/>
    <dgm:cxn modelId="{EC5ADB67-BA68-4538-B999-7853C9D56507}" type="presParOf" srcId="{1E1DAA3A-0146-4453-94B6-658FEED35D6E}" destId="{785C9723-266D-4242-B599-34EBE54ADD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1008-08A2-469F-8CBC-34195611B5CF}">
      <dsp:nvSpPr>
        <dsp:cNvPr id="0" name=""/>
        <dsp:cNvSpPr/>
      </dsp:nvSpPr>
      <dsp:spPr>
        <a:xfrm>
          <a:off x="0" y="40876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vnímání, představivost, myšlení, paměť, </a:t>
          </a:r>
          <a:r>
            <a:rPr lang="cs-CZ" sz="2600" b="0" kern="1200" dirty="0"/>
            <a:t>učení, pozornost</a:t>
          </a:r>
          <a:r>
            <a:rPr lang="cs-CZ" sz="2600" kern="1200" dirty="0"/>
            <a:t>, fantazie</a:t>
          </a:r>
        </a:p>
      </dsp:txBody>
      <dsp:txXfrm>
        <a:off x="0" y="408765"/>
        <a:ext cx="6900512" cy="1474200"/>
      </dsp:txXfrm>
    </dsp:sp>
    <dsp:sp modelId="{BF117DF9-C075-47C0-8EEA-57613832AD5B}">
      <dsp:nvSpPr>
        <dsp:cNvPr id="0" name=""/>
        <dsp:cNvSpPr/>
      </dsp:nvSpPr>
      <dsp:spPr>
        <a:xfrm>
          <a:off x="345025" y="25005"/>
          <a:ext cx="483035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PROCESY</a:t>
          </a:r>
          <a:endParaRPr lang="en-US" sz="2600" kern="1200"/>
        </a:p>
      </dsp:txBody>
      <dsp:txXfrm>
        <a:off x="382492" y="62472"/>
        <a:ext cx="4755424" cy="692586"/>
      </dsp:txXfrm>
    </dsp:sp>
    <dsp:sp modelId="{D5F06081-4544-4964-9FA1-C4CB298C8266}">
      <dsp:nvSpPr>
        <dsp:cNvPr id="0" name=""/>
        <dsp:cNvSpPr/>
      </dsp:nvSpPr>
      <dsp:spPr>
        <a:xfrm>
          <a:off x="0" y="2407125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b="0" kern="1200" dirty="0"/>
            <a:t>emoce - nálady, afekty, vášně</a:t>
          </a:r>
        </a:p>
      </dsp:txBody>
      <dsp:txXfrm>
        <a:off x="0" y="2407125"/>
        <a:ext cx="6900512" cy="1105650"/>
      </dsp:txXfrm>
    </dsp:sp>
    <dsp:sp modelId="{334E8460-B2B6-4B29-956D-42E41DD062D5}">
      <dsp:nvSpPr>
        <dsp:cNvPr id="0" name=""/>
        <dsp:cNvSpPr/>
      </dsp:nvSpPr>
      <dsp:spPr>
        <a:xfrm>
          <a:off x="345025" y="2023365"/>
          <a:ext cx="4830358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STAVY</a:t>
          </a:r>
          <a:endParaRPr lang="en-US" sz="2600" kern="1200"/>
        </a:p>
      </dsp:txBody>
      <dsp:txXfrm>
        <a:off x="382492" y="2060832"/>
        <a:ext cx="4755424" cy="692586"/>
      </dsp:txXfrm>
    </dsp:sp>
    <dsp:sp modelId="{0032F232-75F7-453F-B888-A1928649E403}">
      <dsp:nvSpPr>
        <dsp:cNvPr id="0" name=""/>
        <dsp:cNvSpPr/>
      </dsp:nvSpPr>
      <dsp:spPr>
        <a:xfrm>
          <a:off x="0" y="403693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b="1" kern="1200" dirty="0"/>
            <a:t>temperament, charakter</a:t>
          </a:r>
          <a:r>
            <a:rPr lang="cs-CZ" sz="2600" kern="1200" dirty="0"/>
            <a:t>, schopnosti, motivy, postoje, volní vlastnosti</a:t>
          </a:r>
        </a:p>
      </dsp:txBody>
      <dsp:txXfrm>
        <a:off x="0" y="4036935"/>
        <a:ext cx="6900512" cy="1474200"/>
      </dsp:txXfrm>
    </dsp:sp>
    <dsp:sp modelId="{0D11256B-23CF-416A-8BF5-49F122BE7E24}">
      <dsp:nvSpPr>
        <dsp:cNvPr id="0" name=""/>
        <dsp:cNvSpPr/>
      </dsp:nvSpPr>
      <dsp:spPr>
        <a:xfrm>
          <a:off x="345025" y="3653175"/>
          <a:ext cx="483035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VLASTNOSTI</a:t>
          </a:r>
          <a:endParaRPr lang="en-US" sz="2600" kern="1200"/>
        </a:p>
      </dsp:txBody>
      <dsp:txXfrm>
        <a:off x="382492" y="3690642"/>
        <a:ext cx="475542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7B36D-ECA7-4F72-9757-3DF442B927D1}">
      <dsp:nvSpPr>
        <dsp:cNvPr id="0" name=""/>
        <dsp:cNvSpPr/>
      </dsp:nvSpPr>
      <dsp:spPr>
        <a:xfrm>
          <a:off x="0" y="662809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KOGNITIVNÍ SLOŽKA – sebeuvědomování, sebepoznávání</a:t>
          </a:r>
          <a:endParaRPr lang="en-US" sz="3300" kern="1200"/>
        </a:p>
      </dsp:txBody>
      <dsp:txXfrm>
        <a:off x="64083" y="726892"/>
        <a:ext cx="6538667" cy="1184574"/>
      </dsp:txXfrm>
    </dsp:sp>
    <dsp:sp modelId="{B24FA488-9535-4A81-B3C0-8CB38CC86A23}">
      <dsp:nvSpPr>
        <dsp:cNvPr id="0" name=""/>
        <dsp:cNvSpPr/>
      </dsp:nvSpPr>
      <dsp:spPr>
        <a:xfrm>
          <a:off x="0" y="2070589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EMOCIONÁLNÍ SLOŽKA – sebepojetí, sebehodnocení</a:t>
          </a:r>
          <a:endParaRPr lang="en-US" sz="3300" kern="1200"/>
        </a:p>
      </dsp:txBody>
      <dsp:txXfrm>
        <a:off x="64083" y="2134672"/>
        <a:ext cx="6538667" cy="1184574"/>
      </dsp:txXfrm>
    </dsp:sp>
    <dsp:sp modelId="{785C9723-266D-4242-B599-34EBE54ADDA1}">
      <dsp:nvSpPr>
        <dsp:cNvPr id="0" name=""/>
        <dsp:cNvSpPr/>
      </dsp:nvSpPr>
      <dsp:spPr>
        <a:xfrm>
          <a:off x="0" y="3478370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KONATIVNÍ (SOUČINNOSTNÍ) SLOŽKA – seberozvíjení, seberealizace</a:t>
          </a:r>
          <a:endParaRPr lang="en-US" sz="3300" kern="1200"/>
        </a:p>
      </dsp:txBody>
      <dsp:txXfrm>
        <a:off x="64083" y="3542453"/>
        <a:ext cx="6538667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272650C8-CD75-4A67-A8AB-98BAB7FD3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4B35EBCD-564E-435F-BB20-FF42CFB2F3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B6FE4B2D-16BF-4025-898B-9CA830E14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5BE6D-6EF7-4852-975A-E35211C84E95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89536EED-90B8-4D22-B012-5987A6AF4C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7998464C-88E8-4B59-8700-EDC59900B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8598595D-E746-4F99-B7AC-4D4D6ADC3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EF3D0C-FBEE-4B3A-A91D-C58D1E2AFDF4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ABC42-3ED9-40FA-A7C4-62618B899FA4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8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Me5-M5V4A" TargetMode="External"/><Relationship Id="rId2" Type="http://schemas.openxmlformats.org/officeDocument/2006/relationships/hyperlink" Target="http://www.psychotestyzdarma.cz/eysenckuv-test-temperament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osobnosti.zarohem.cz/test.php" TargetMode="External"/><Relationship Id="rId2" Type="http://schemas.openxmlformats.org/officeDocument/2006/relationships/hyperlink" Target="http://www.psychotestyzdarma.cz/eysenckuv-test-temperamentu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guru.cz/2012/11/v-miste-prodeje-je-potreba-vice-pozitivnich-emoci/#.Uq2EfTjhYu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4LMe5-M5V4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KVÍZ – OPAKOVÁNÍ EMOČNÍ INTELIGENCE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343541"/>
                </a:solidFill>
                <a:effectLst/>
                <a:latin typeface="Söhne"/>
              </a:rPr>
              <a:t>1. Kdy byl poprvé použit pojem emoční inteligence?</a:t>
            </a:r>
          </a:p>
          <a:p>
            <a:pPr marL="0" indent="0">
              <a:buNone/>
            </a:pPr>
            <a:r>
              <a:rPr lang="pl-PL" b="1" dirty="0">
                <a:solidFill>
                  <a:srgbClr val="343541"/>
                </a:solidFill>
                <a:latin typeface="Söhne"/>
              </a:rPr>
              <a:t>2.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Jaké složky zahrnuje emoční inteligence? Jmenuj </a:t>
            </a:r>
            <a:r>
              <a:rPr lang="cs-CZ" b="1" dirty="0">
                <a:solidFill>
                  <a:srgbClr val="343541"/>
                </a:solidFill>
                <a:latin typeface="Söhne"/>
              </a:rPr>
              <a:t>alespoň tři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343541"/>
                </a:solidFill>
                <a:latin typeface="Söhne"/>
              </a:rPr>
              <a:t>3. Co mohu udělat pro lepší zvládání emocí?</a:t>
            </a:r>
            <a:endParaRPr lang="pl-PL" b="1" dirty="0">
              <a:solidFill>
                <a:srgbClr val="34354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99309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0790A56-127E-4656-B63B-8E6836E9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MELANCHOLIK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210222-C8B8-4199-A327-80CF08E31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 algn="ctr">
              <a:lnSpc>
                <a:spcPct val="80000"/>
              </a:lnSpc>
              <a:buNone/>
              <a:defRPr/>
            </a:pPr>
            <a:r>
              <a:rPr lang="cs-CZ" altLang="cs-CZ" sz="2400" b="1" cap="all" dirty="0"/>
              <a:t>slabý – vyrovnaný – pomalý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Citlivý, uzavřený, vážný, plachý, emoce silné, ale skrývá je, slabý hlas.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O všem příliš přemýšlí. Dokáže naslouchat a pochopit problémy ostatních. Má pochybnosti o sobě samém, občas trpí depresemi a únavou.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9220" name="Picture 18" descr="Čtyři typy lidí v různých situacích - Všetko možné! :D - Hryprodivky.cz">
            <a:extLst>
              <a:ext uri="{FF2B5EF4-FFF2-40B4-BE49-F238E27FC236}">
                <a16:creationId xmlns:a16="http://schemas.microsoft.com/office/drawing/2014/main" id="{E4186CB7-AA57-4D1C-9887-ABC3E32B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4816"/>
          <a:stretch>
            <a:fillRect/>
          </a:stretch>
        </p:blipFill>
        <p:spPr bwMode="auto">
          <a:xfrm>
            <a:off x="4260397" y="3251066"/>
            <a:ext cx="25225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3D05C-0476-94D6-1A01-F6F155BF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JAKÝ/JAKÁ JSEM JÁ?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29DE6-EDEA-55E1-72B6-7EB5FEB1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Eysenckův</a:t>
            </a:r>
            <a:r>
              <a:rPr lang="cs-CZ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test temperamentu</a:t>
            </a:r>
            <a:endParaRPr lang="cs-CZ" dirty="0"/>
          </a:p>
          <a:p>
            <a:r>
              <a:rPr lang="cs-CZ" dirty="0">
                <a:hlinkClick r:id="rId2"/>
              </a:rPr>
              <a:t>http://www.psychotestyzdarma.cz/eysenckuv-test-temperamentu/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https://www.youtube.com/watch?v=4LMe5-M5V4A</a:t>
            </a:r>
            <a:endParaRPr lang="cs-CZ" dirty="0"/>
          </a:p>
          <a:p>
            <a:r>
              <a:rPr lang="cs-CZ" dirty="0"/>
              <a:t>Malý test temperamentu</a:t>
            </a:r>
          </a:p>
          <a:p>
            <a:r>
              <a:rPr lang="cs-CZ" dirty="0"/>
              <a:t>Čas 11.46</a:t>
            </a:r>
          </a:p>
        </p:txBody>
      </p:sp>
    </p:spTree>
    <p:extLst>
      <p:ext uri="{BB962C8B-B14F-4D97-AF65-F5344CB8AC3E}">
        <p14:creationId xmlns:p14="http://schemas.microsoft.com/office/powerpoint/2010/main" val="44250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0" name="Rectangle 1024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2" name="Rectangle 1025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8" name="Freeform: Shape 1025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7DACB5F-A1DA-42C4-A928-3C76AEE94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cs-CZ" altLang="cs-CZ" sz="2800" b="1" dirty="0">
                <a:solidFill>
                  <a:srgbClr val="FFFFFF"/>
                </a:solidFill>
              </a:rPr>
              <a:t>TEMPERAMENT A POVOLÁNÍ</a:t>
            </a:r>
          </a:p>
        </p:txBody>
      </p:sp>
      <p:sp>
        <p:nvSpPr>
          <p:cNvPr id="10249" name="Rectangle 3">
            <a:extLst>
              <a:ext uri="{FF2B5EF4-FFF2-40B4-BE49-F238E27FC236}">
                <a16:creationId xmlns:a16="http://schemas.microsoft.com/office/drawing/2014/main" id="{7F106033-EC08-4ADD-92AC-353D18745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900" b="1" dirty="0"/>
              <a:t>SANGVINIK</a:t>
            </a:r>
          </a:p>
          <a:p>
            <a:pPr lvl="1" eaLnBrk="1" hangingPunct="1"/>
            <a:r>
              <a:rPr lang="cs-CZ" altLang="cs-CZ" sz="1900" dirty="0">
                <a:solidFill>
                  <a:schemeClr val="tx1"/>
                </a:solidFill>
              </a:rPr>
              <a:t>Uplatní se všude, kde je třeba být dynamický a mít organizační schopnosti. </a:t>
            </a:r>
          </a:p>
          <a:p>
            <a:pPr lvl="1" eaLnBrk="1" hangingPunct="1">
              <a:buFontTx/>
              <a:buNone/>
            </a:pPr>
            <a:r>
              <a:rPr lang="cs-CZ" altLang="cs-CZ" sz="1900" b="1" dirty="0">
                <a:solidFill>
                  <a:schemeClr val="tx1"/>
                </a:solidFill>
              </a:rPr>
              <a:t>Jeho heslo:</a:t>
            </a:r>
            <a:r>
              <a:rPr lang="cs-CZ" altLang="cs-CZ" sz="1900" dirty="0">
                <a:solidFill>
                  <a:schemeClr val="tx1"/>
                </a:solidFill>
              </a:rPr>
              <a:t> Obdivujte mě! </a:t>
            </a:r>
          </a:p>
          <a:p>
            <a:pPr eaLnBrk="1" hangingPunct="1"/>
            <a:r>
              <a:rPr lang="cs-CZ" altLang="cs-CZ" sz="1900" b="1" dirty="0"/>
              <a:t>CHOLERIK</a:t>
            </a:r>
          </a:p>
          <a:p>
            <a:pPr lvl="1" eaLnBrk="1" hangingPunct="1"/>
            <a:r>
              <a:rPr lang="cs-CZ" altLang="cs-CZ" sz="1900" dirty="0">
                <a:solidFill>
                  <a:schemeClr val="tx1"/>
                </a:solidFill>
              </a:rPr>
              <a:t>Vyzařuje respekt, hodí se na vedoucí pozice. Musí se naučit ovládat.</a:t>
            </a:r>
          </a:p>
          <a:p>
            <a:pPr lvl="1" eaLnBrk="1" hangingPunct="1">
              <a:buFontTx/>
              <a:buNone/>
            </a:pPr>
            <a:r>
              <a:rPr lang="cs-CZ" altLang="cs-CZ" sz="1900" b="1" dirty="0">
                <a:solidFill>
                  <a:schemeClr val="tx1"/>
                </a:solidFill>
              </a:rPr>
              <a:t>Jeho heslo: </a:t>
            </a:r>
            <a:r>
              <a:rPr lang="cs-CZ" altLang="cs-CZ" sz="1900" dirty="0">
                <a:solidFill>
                  <a:schemeClr val="tx1"/>
                </a:solidFill>
              </a:rPr>
              <a:t>Bojte se mě! </a:t>
            </a:r>
          </a:p>
          <a:p>
            <a:pPr eaLnBrk="1" hangingPunct="1"/>
            <a:r>
              <a:rPr lang="cs-CZ" altLang="cs-CZ" sz="1900" b="1" dirty="0"/>
              <a:t>MELANCHOLIK</a:t>
            </a:r>
          </a:p>
          <a:p>
            <a:pPr lvl="1" eaLnBrk="1" hangingPunct="1">
              <a:buClr>
                <a:srgbClr val="FF0000"/>
              </a:buClr>
              <a:buFontTx/>
              <a:buChar char="-"/>
            </a:pPr>
            <a:r>
              <a:rPr lang="cs-CZ" altLang="cs-CZ" sz="1900" dirty="0">
                <a:solidFill>
                  <a:schemeClr val="tx1"/>
                </a:solidFill>
              </a:rPr>
              <a:t>Jsou vnímaví = skvělí psychologové a umělci. Nehodí se na vedoucí pozice.</a:t>
            </a:r>
          </a:p>
          <a:p>
            <a:pPr lvl="1" eaLnBrk="1" hangingPunct="1">
              <a:buClr>
                <a:srgbClr val="FF0000"/>
              </a:buClr>
              <a:buFontTx/>
              <a:buNone/>
            </a:pPr>
            <a:r>
              <a:rPr lang="cs-CZ" altLang="cs-CZ" sz="1900" b="1" dirty="0">
                <a:solidFill>
                  <a:schemeClr val="tx1"/>
                </a:solidFill>
              </a:rPr>
              <a:t>Jeho heslo:</a:t>
            </a:r>
            <a:r>
              <a:rPr lang="cs-CZ" altLang="cs-CZ" sz="1900" dirty="0">
                <a:solidFill>
                  <a:schemeClr val="tx1"/>
                </a:solidFill>
              </a:rPr>
              <a:t> Litujte mě! </a:t>
            </a:r>
          </a:p>
          <a:p>
            <a:pPr eaLnBrk="1" hangingPunct="1"/>
            <a:r>
              <a:rPr lang="cs-CZ" altLang="cs-CZ" sz="1900" b="1" dirty="0"/>
              <a:t>FLEGMATIK</a:t>
            </a:r>
          </a:p>
          <a:p>
            <a:pPr lvl="1" eaLnBrk="1" hangingPunct="1"/>
            <a:r>
              <a:rPr lang="cs-CZ" altLang="cs-CZ" sz="1900" dirty="0">
                <a:solidFill>
                  <a:schemeClr val="tx1"/>
                </a:solidFill>
              </a:rPr>
              <a:t>Vždy umí zachovat chladnou hlavu, uplatní se jako vedoucí, učitel a v jakékoliv práci v kolektivu. </a:t>
            </a:r>
          </a:p>
          <a:p>
            <a:pPr lvl="1" eaLnBrk="1" hangingPunct="1">
              <a:buFontTx/>
              <a:buNone/>
            </a:pPr>
            <a:r>
              <a:rPr lang="cs-CZ" altLang="cs-CZ" sz="1900" b="1" dirty="0">
                <a:solidFill>
                  <a:schemeClr val="tx1"/>
                </a:solidFill>
              </a:rPr>
              <a:t>Jeho heslo:</a:t>
            </a:r>
            <a:r>
              <a:rPr lang="cs-CZ" altLang="cs-CZ" sz="1900" dirty="0">
                <a:solidFill>
                  <a:schemeClr val="tx1"/>
                </a:solidFill>
              </a:rPr>
              <a:t> Nechte mě být! </a:t>
            </a:r>
          </a:p>
          <a:p>
            <a:pPr lvl="1" eaLnBrk="1" hangingPunct="1">
              <a:buFontTx/>
              <a:buNone/>
            </a:pPr>
            <a:endParaRPr lang="cs-CZ" altLang="cs-CZ" sz="1900" dirty="0"/>
          </a:p>
          <a:p>
            <a:pPr eaLnBrk="1" hangingPunct="1"/>
            <a:endParaRPr lang="cs-CZ" altLang="cs-CZ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67F7E5A-F7DA-4B06-8453-33A87C39B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000"/>
              <a:t>DALŠÍ ČLENĚNÍ TEMPERAMENTU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1B111D0-E334-4468-975B-5F2BD76FA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marL="457200" lvl="1" indent="0">
              <a:buNone/>
              <a:defRPr/>
            </a:pPr>
            <a:r>
              <a:rPr lang="cs-CZ" altLang="cs-CZ" sz="2000" b="1" dirty="0"/>
              <a:t>Carl Gustav Jung</a:t>
            </a:r>
          </a:p>
          <a:p>
            <a:pPr marL="457200" lvl="1" indent="0">
              <a:buNone/>
              <a:defRPr/>
            </a:pPr>
            <a:r>
              <a:rPr lang="cs-CZ" altLang="cs-CZ" sz="2000" b="1" dirty="0"/>
              <a:t>Introvert</a:t>
            </a:r>
            <a:r>
              <a:rPr lang="cs-CZ" altLang="cs-CZ" sz="2000" dirty="0"/>
              <a:t> – člověk zaměřený do svého nitra.</a:t>
            </a:r>
          </a:p>
          <a:p>
            <a:pPr lvl="2" eaLnBrk="1" hangingPunct="1">
              <a:defRPr/>
            </a:pPr>
            <a:r>
              <a:rPr lang="cs-CZ" altLang="cs-CZ" dirty="0"/>
              <a:t>Plachý a nejistý, málo průbojný.</a:t>
            </a:r>
          </a:p>
          <a:p>
            <a:pPr lvl="2" eaLnBrk="1" hangingPunct="1">
              <a:defRPr/>
            </a:pPr>
            <a:r>
              <a:rPr lang="cs-CZ" altLang="cs-CZ" dirty="0"/>
              <a:t>Intenzivní vnitřní život a hluboké city.</a:t>
            </a:r>
          </a:p>
          <a:p>
            <a:pPr marL="457200" lvl="1" indent="0">
              <a:buNone/>
              <a:defRPr/>
            </a:pPr>
            <a:r>
              <a:rPr lang="cs-CZ" altLang="cs-CZ" sz="2000" b="1" dirty="0"/>
              <a:t>Extrovert</a:t>
            </a:r>
            <a:r>
              <a:rPr lang="cs-CZ" altLang="cs-CZ" sz="2000" dirty="0"/>
              <a:t> – člověk zaměřený na vnější svět.</a:t>
            </a:r>
          </a:p>
          <a:p>
            <a:pPr lvl="2" eaLnBrk="1" hangingPunct="1">
              <a:defRPr/>
            </a:pPr>
            <a:r>
              <a:rPr lang="cs-CZ" altLang="cs-CZ" dirty="0"/>
              <a:t>Společenský, přístupný, otevřený, aktivní.</a:t>
            </a:r>
          </a:p>
          <a:p>
            <a:pPr lvl="2" eaLnBrk="1" hangingPunct="1">
              <a:defRPr/>
            </a:pPr>
            <a:r>
              <a:rPr lang="cs-CZ" altLang="cs-CZ" dirty="0"/>
              <a:t>Snadno přizpůsobivý.</a:t>
            </a:r>
          </a:p>
          <a:p>
            <a:pPr lvl="2" eaLnBrk="1" hangingPunct="1">
              <a:defRPr/>
            </a:pPr>
            <a:endParaRPr lang="cs-CZ" altLang="cs-CZ" dirty="0"/>
          </a:p>
        </p:txBody>
      </p:sp>
      <p:pic>
        <p:nvPicPr>
          <p:cNvPr id="11268" name="Picture 6" descr="Extrovert: snímky, stock fotografie a vektory | Shutterstock">
            <a:extLst>
              <a:ext uri="{FF2B5EF4-FFF2-40B4-BE49-F238E27FC236}">
                <a16:creationId xmlns:a16="http://schemas.microsoft.com/office/drawing/2014/main" id="{C65CE6EC-5727-4957-B954-60483890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2982"/>
          <a:stretch>
            <a:fillRect/>
          </a:stretch>
        </p:blipFill>
        <p:spPr bwMode="auto">
          <a:xfrm>
            <a:off x="6512442" y="1271684"/>
            <a:ext cx="5201023" cy="39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316181B2-12B3-4120-9A87-6CDE198A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ZNAKY EXTROVERZE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8882FCBE-A119-40E4-A189-A48D958F1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Když se něco potřebuji dozvědět, ptám se lidí, které znám i které neznám.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K získání nových informací mám nejraději společnost, kde se živě diskutuje.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Mám hodně přátel a známých, snadno navazuji nová přátelství.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Baví mě být ve společnosti, kde si lidé ze sebe dělají legraci.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V cizím městě se klidně a třeba i několikrát zeptám na cestu.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Party, mejdany a podobné akce mě přitahují a baví.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Do živé a třeba hlučné společnosti docela dobře zapadnu a dobře se tam bavím.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Mohu-li si vybrat mezi večerem na diskotéce (tancovačce, mejdanu) a poslechem hudby doma, volím jednoznačně diskotéku.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Dávám přednost živému, třeba hlučnějšímu prostředí.</a:t>
            </a:r>
          </a:p>
          <a:p>
            <a:pPr>
              <a:buClr>
                <a:srgbClr val="00B050"/>
              </a:buClr>
            </a:pPr>
            <a:r>
              <a:rPr lang="cs-CZ" altLang="cs-CZ" sz="1800" dirty="0">
                <a:solidFill>
                  <a:schemeClr val="tx1"/>
                </a:solidFill>
              </a:rPr>
              <a:t>Povolání, v němž je hodně vzruchů, mě přitahuje daleko více než povolání klidné.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3A6FCDD4-D4B4-49BB-9B25-C4E1E134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ZNAKY INTROVERZE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D67AE03B-3834-493D-8AA7-EE87734B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40" y="1352389"/>
            <a:ext cx="8229600" cy="4957762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Když se něco potřebuji dozvědět, raději si to najdu v knihách nebo na internetu.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Mám jen několik spolehlivých přátel.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Navázat přátelství je obtížný a dlouhý proces.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Společnost, kde si lidé ze sebe tropí šašky, mě nepřitahuje.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V cizím městě se orientuji podle mapy, lidí se neptám.</a:t>
            </a:r>
          </a:p>
          <a:p>
            <a:pPr>
              <a:buClr>
                <a:srgbClr val="00B050"/>
              </a:buClr>
            </a:pPr>
            <a:r>
              <a:rPr lang="cs-CZ" altLang="cs-CZ" sz="2000" dirty="0" err="1">
                <a:solidFill>
                  <a:schemeClr val="tx1"/>
                </a:solidFill>
              </a:rPr>
              <a:t>Párty</a:t>
            </a:r>
            <a:r>
              <a:rPr lang="cs-CZ" altLang="cs-CZ" sz="2000" dirty="0">
                <a:solidFill>
                  <a:schemeClr val="tx1"/>
                </a:solidFill>
              </a:rPr>
              <a:t>, mejdany a podobné akce mě nebaví a nechápu, co na tom lidé mají.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Do živé společnosti nezapadnu, zejména když je hlučná, necítím se tam dobře.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Mohu-li si vybrat mezi večerem na diskotéce (tancovačce, mejdanu) a poslechem hudby doma, volím jednoznačně pobyt doma.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Klidné povolání se mi líbí daleko víc než povolání plné vzruchů a tím také zmatku.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5" name="Rectangle 1434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6" name="Rectangle 1434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7" name="Rectangle 1434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8" name="Rectangle 1435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9" name="Rectangle 1435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Nadpis 1">
            <a:extLst>
              <a:ext uri="{FF2B5EF4-FFF2-40B4-BE49-F238E27FC236}">
                <a16:creationId xmlns:a16="http://schemas.microsoft.com/office/drawing/2014/main" id="{2C27EC43-4818-4B65-8CDA-49D9086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cs-CZ" altLang="cs-CZ" sz="4000" b="1">
                <a:solidFill>
                  <a:srgbClr val="FFFFFF"/>
                </a:solidFill>
              </a:rPr>
              <a:t>KRETSCHMEROVA TYPOLOGIE</a:t>
            </a:r>
          </a:p>
        </p:txBody>
      </p:sp>
      <p:pic>
        <p:nvPicPr>
          <p:cNvPr id="14340" name="Picture 8" descr="Psychologie temperamentu">
            <a:extLst>
              <a:ext uri="{FF2B5EF4-FFF2-40B4-BE49-F238E27FC236}">
                <a16:creationId xmlns:a16="http://schemas.microsoft.com/office/drawing/2014/main" id="{28D5C85E-BC91-4E06-82E5-1F9186F1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256" y="545307"/>
            <a:ext cx="8311487" cy="292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6B37B01B-8DC2-4BEA-8E19-781CE94B5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pPr>
              <a:lnSpc>
                <a:spcPct val="103000"/>
              </a:lnSpc>
            </a:pPr>
            <a:r>
              <a:rPr lang="cs-CZ" altLang="cs-CZ" sz="2000"/>
              <a:t>Kretschmerova typologie odvozuje osobnost člověka od jeho </a:t>
            </a:r>
            <a:r>
              <a:rPr lang="cs-CZ" altLang="cs-CZ" sz="2000" b="1"/>
              <a:t>tělesné stavby</a:t>
            </a:r>
            <a:r>
              <a:rPr lang="cs-CZ" altLang="cs-CZ" sz="2000"/>
              <a:t>. </a:t>
            </a:r>
          </a:p>
          <a:p>
            <a:pPr>
              <a:lnSpc>
                <a:spcPct val="103000"/>
              </a:lnSpc>
            </a:pPr>
            <a:r>
              <a:rPr lang="cs-CZ" altLang="cs-CZ" sz="2000"/>
              <a:t>Astenik, Atletik, Pyknik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70336116-FF58-4EDD-BECE-B2608864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JAKÝ JE TVŮJ TEMPERAMENT?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544964-68A5-4AA7-A271-CB018585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hlinkClick r:id="rId2"/>
              </a:rPr>
              <a:t>http://www.psychotestyzdarma.cz/eysenckuv-test-temperamentu/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hlinkClick r:id="rId3"/>
              </a:rPr>
              <a:t>https://testosobnosti.zarohem.cz/test.php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https://www.youtube.com/watch?v=oDmzbK4pghk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05D80-E62D-436F-8481-EDF9E8AA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POJEM OSOBNOST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8BDF4-405D-4F39-9FD3-F4C9BF32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Osobnost je celková organizace duševního života, zahrnuje v sobě všechny jednotlivé duševní funkce. Je to integrovaný systém vnitřních rysů a zvláštností člověka, přes které se lomí všechny vnější vlivy.    </a:t>
            </a:r>
            <a:r>
              <a:rPr lang="cs-CZ" sz="2400" i="1" dirty="0">
                <a:solidFill>
                  <a:schemeClr val="tx1"/>
                </a:solidFill>
              </a:rPr>
              <a:t>(</a:t>
            </a:r>
            <a:r>
              <a:rPr lang="cs-CZ" sz="2400" i="1" dirty="0" err="1">
                <a:solidFill>
                  <a:schemeClr val="tx1"/>
                </a:solidFill>
              </a:rPr>
              <a:t>Boroš</a:t>
            </a:r>
            <a:r>
              <a:rPr lang="cs-CZ" sz="2400" i="1" dirty="0">
                <a:solidFill>
                  <a:schemeClr val="tx1"/>
                </a:solidFill>
              </a:rPr>
              <a:t>, 2002) </a:t>
            </a:r>
          </a:p>
          <a:p>
            <a:pPr marL="0" indent="0">
              <a:buNone/>
            </a:pPr>
            <a:endParaRPr lang="cs-CZ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Osobnost je soustava vlastností, charakterizujících celistvou individualitu konkrétního člověka, zaměřeného na realizaci životních cílů a rozvinutí svých možností ve společnosti. Tvoří ji individuální spojení biologických, psychologických a sociálních aspektů každého jedince. Utváří se ve vztazích k sobě, ke druhým, vůči prostředí a společnosti a projevuje se vždy jako celek.  </a:t>
            </a:r>
            <a:r>
              <a:rPr lang="cs-CZ" sz="2400" i="1" dirty="0">
                <a:solidFill>
                  <a:schemeClr val="tx1"/>
                </a:solidFill>
              </a:rPr>
              <a:t>(Helus, 2018)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5587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Rectangle 184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4" name="Picture 2" descr="CHarakter člověka | Loupak.cz">
            <a:extLst>
              <a:ext uri="{FF2B5EF4-FFF2-40B4-BE49-F238E27FC236}">
                <a16:creationId xmlns:a16="http://schemas.microsoft.com/office/drawing/2014/main" id="{6A303CF8-E79F-4CA5-9540-ACC74D99C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627" y="1514141"/>
            <a:ext cx="10022732" cy="2693966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PSYCHICKÉ VLASTNOSTI – </a:t>
            </a:r>
            <a:r>
              <a:rPr lang="cs-CZ" dirty="0">
                <a:solidFill>
                  <a:srgbClr val="00B0F0"/>
                </a:solidFill>
              </a:rPr>
              <a:t>TEMPERAMENT, CHARAKTER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sz="4000" b="1" dirty="0">
                <a:solidFill>
                  <a:srgbClr val="00B0F0"/>
                </a:solidFill>
                <a:sym typeface="Symbol"/>
              </a:rPr>
              <a:t></a:t>
            </a:r>
            <a:br>
              <a:rPr lang="cs-CZ" sz="4000" b="1" dirty="0">
                <a:solidFill>
                  <a:srgbClr val="00B0F0"/>
                </a:solidFill>
              </a:rPr>
            </a:br>
            <a:br>
              <a:rPr lang="cs-CZ" b="1" dirty="0">
                <a:solidFill>
                  <a:srgbClr val="00B0F0"/>
                </a:solidFill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400" b="1" dirty="0">
                <a:solidFill>
                  <a:srgbClr val="00B0F0"/>
                </a:solidFill>
              </a:rPr>
              <a:t>Ing. Hedvika Boháčová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3BA32F-9F33-4777-9482-F204F87DDC32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94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12509F95-65C1-4FC6-8A86-57EB53EA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POJEM CHARAKTER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DE001209-DEC3-4B27-9C75-2A68DEE93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V psychologii používáme pojem charakter ve dvojím smyslu a významu:</a:t>
            </a:r>
          </a:p>
          <a:p>
            <a:pPr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V čistě psychologickém smyslu vyjadřuje </a:t>
            </a:r>
            <a:r>
              <a:rPr lang="cs-CZ" altLang="cs-CZ" b="1" dirty="0">
                <a:solidFill>
                  <a:schemeClr val="tx1"/>
                </a:solidFill>
              </a:rPr>
              <a:t>„individuální zvláštnost člověka“.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Ve smyslu </a:t>
            </a:r>
            <a:r>
              <a:rPr lang="cs-CZ" altLang="cs-CZ" b="1" dirty="0">
                <a:solidFill>
                  <a:schemeClr val="tx1"/>
                </a:solidFill>
              </a:rPr>
              <a:t>„morálního charakteru“ </a:t>
            </a:r>
            <a:r>
              <a:rPr lang="cs-CZ" altLang="cs-CZ" dirty="0">
                <a:solidFill>
                  <a:schemeClr val="tx1"/>
                </a:solidFill>
              </a:rPr>
              <a:t>vyjadřuje pohotovost nebo naopak nedostatek pohotovosti člověka jednat podle určitých principů.</a:t>
            </a:r>
          </a:p>
          <a:p>
            <a:pPr>
              <a:buClr>
                <a:srgbClr val="00B050"/>
              </a:buClr>
            </a:pPr>
            <a:r>
              <a:rPr lang="cs-CZ" altLang="cs-CZ" b="1" dirty="0">
                <a:solidFill>
                  <a:schemeClr val="tx1"/>
                </a:solidFill>
              </a:rPr>
              <a:t>CHARAKTER ZAHRUNUJE: MORÁLNÍ, ETICKÉ A ESTETICKÉ HODNOTY </a:t>
            </a:r>
          </a:p>
          <a:p>
            <a:pPr>
              <a:buClr>
                <a:srgbClr val="00B050"/>
              </a:buClr>
            </a:pPr>
            <a:r>
              <a:rPr lang="cs-CZ" altLang="cs-CZ" b="1" dirty="0">
                <a:solidFill>
                  <a:schemeClr val="tx1"/>
                </a:solidFill>
              </a:rPr>
              <a:t>+ DALŠÍ DISPOZICE NAPŘ. POSTOJE A ZÁJMY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1EE726-760B-469F-9ADA-ACF28C39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700">
                <a:solidFill>
                  <a:srgbClr val="FFFFFF"/>
                </a:solidFill>
              </a:rPr>
              <a:t>JÁDRO OSOBNOSTI - JÁSTVÍ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FFA2B16-BC83-5657-146F-9B5B39629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2592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6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556E52F-C3CE-47B3-AAD0-4F24155E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PODSTATA CHARAKTERU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00F5A2-108D-4D1E-8F33-F52262105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Poměrně přesně vyjadřuje podstatu charakteru G. W. </a:t>
            </a:r>
            <a:r>
              <a:rPr lang="cs-CZ" dirty="0" err="1">
                <a:solidFill>
                  <a:schemeClr val="tx1"/>
                </a:solidFill>
              </a:rPr>
              <a:t>Allport</a:t>
            </a:r>
            <a:r>
              <a:rPr lang="cs-CZ" dirty="0">
                <a:solidFill>
                  <a:schemeClr val="tx1"/>
                </a:solidFill>
              </a:rPr>
              <a:t> (1958), který říká, že je to </a:t>
            </a:r>
            <a:r>
              <a:rPr lang="cs-CZ" b="1" dirty="0">
                <a:solidFill>
                  <a:schemeClr val="tx1"/>
                </a:solidFill>
              </a:rPr>
              <a:t>„zhodnocená osobnost“. </a:t>
            </a:r>
            <a:r>
              <a:rPr lang="cs-CZ" dirty="0">
                <a:solidFill>
                  <a:schemeClr val="tx1"/>
                </a:solidFill>
              </a:rPr>
              <a:t>To znamená, že v charakteru je obsažena celá osobnost, všechny její dílčí složky, jako jsou např. schopnosti, inteligence, temperament, motivy, postoje. Charakter je tedy druh osobnosti, její individuální útvar.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FA976C9-4127-4138-BAA9-3DA8EC191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 dirty="0"/>
              <a:t>CHARAKTER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93CE2FD-DBF5-4ADC-AC64-E83E924B2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3869" y="1915428"/>
            <a:ext cx="7654469" cy="4313296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S temperamentem se rodíme, charakter získáváme.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Vztah k sobě a k lidem (společnosti). Utváří se u nás postupně a není vrozený. Závisí na zkušenostech, které člověk </a:t>
            </a:r>
            <a:r>
              <a:rPr lang="cs-CZ" altLang="cs-CZ" dirty="0" err="1">
                <a:solidFill>
                  <a:schemeClr val="tx1"/>
                </a:solidFill>
              </a:rPr>
              <a:t>běhm</a:t>
            </a:r>
            <a:r>
              <a:rPr lang="cs-CZ" altLang="cs-CZ" dirty="0">
                <a:solidFill>
                  <a:schemeClr val="tx1"/>
                </a:solidFill>
              </a:rPr>
              <a:t> života získává.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Největší podíl na jeho formování má samozřejmě rodina, její klima a to, jaké charakterové vlastnosti a projevy jsme mohli jako děti pozorovat u svých nejbližších.</a:t>
            </a:r>
          </a:p>
          <a:p>
            <a:pPr eaLnBrk="1" hangingPunct="1">
              <a:buClr>
                <a:srgbClr val="00B050"/>
              </a:buClr>
            </a:pPr>
            <a:endParaRPr lang="cs-CZ" altLang="cs-CZ" sz="2000" dirty="0"/>
          </a:p>
        </p:txBody>
      </p:sp>
      <p:pic>
        <p:nvPicPr>
          <p:cNvPr id="21508" name="Picture 2" descr="Obraz na plátně Mladý superhrdina. Vector charakter, izolovaný objekt •  Pixers® • Žijeme pro změnu">
            <a:extLst>
              <a:ext uri="{FF2B5EF4-FFF2-40B4-BE49-F238E27FC236}">
                <a16:creationId xmlns:a16="http://schemas.microsoft.com/office/drawing/2014/main" id="{D6988F03-CFB4-4CBE-9963-32FECA180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" b="-1"/>
          <a:stretch/>
        </p:blipFill>
        <p:spPr bwMode="auto">
          <a:xfrm>
            <a:off x="20" y="10"/>
            <a:ext cx="2425939" cy="3589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3" name="Straight Connector 215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9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7E980EF-4299-49E6-8A7C-D04EADCD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CHARAKTER</a:t>
            </a:r>
            <a:endParaRPr lang="cs-CZ" altLang="cs-CZ" dirty="0">
              <a:solidFill>
                <a:srgbClr val="00B0F0"/>
              </a:solidFill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8C7C64D6-3214-4DDA-85FB-04F6AD35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Ovlivňuje nás ale také působení učitelů, vychovatelů, vedoucích různých kroužků a vůbec všech, kdo jsou pro nás v dětství významní.</a:t>
            </a:r>
          </a:p>
          <a:p>
            <a:pPr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Jejich chování v nás pomáhá vytvářet obraz toho, co je správné a co ne. Postupně si tak utváříme svůj charakter.</a:t>
            </a:r>
          </a:p>
          <a:p>
            <a:pPr>
              <a:buClr>
                <a:srgbClr val="00B050"/>
              </a:buClr>
            </a:pPr>
            <a:r>
              <a:rPr lang="cs-CZ" altLang="cs-CZ" dirty="0">
                <a:solidFill>
                  <a:schemeClr val="tx1"/>
                </a:solidFill>
              </a:rPr>
              <a:t>Ten má následně podstatný vliv na náš přístup ke světu, životu, k různým činnostem i k ostatním lidem.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78CF5EF-A362-42B8-8A8A-E27EFF4A6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cap="all" dirty="0">
                <a:solidFill>
                  <a:srgbClr val="00B0F0"/>
                </a:solidFill>
              </a:rPr>
              <a:t>Charakterové vlastnosti regulují vztah jedince k: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87FE0ED-9BE6-4623-90B3-0539A5F9D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B050"/>
              </a:solidFill>
            </a:endParaRPr>
          </a:p>
          <a:p>
            <a:pPr lvl="1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B050"/>
              </a:solidFill>
            </a:endParaRPr>
          </a:p>
          <a:p>
            <a:pPr lvl="1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1"/>
                </a:solidFill>
              </a:rPr>
              <a:t>Druhým lidem</a:t>
            </a:r>
            <a:r>
              <a:rPr lang="cs-CZ" altLang="cs-CZ" dirty="0">
                <a:solidFill>
                  <a:schemeClr val="tx1"/>
                </a:solidFill>
              </a:rPr>
              <a:t>: kladně se projevuje ochotou pomáhat, spolupracovat, radovat se z úspěchu druhého, projevovat druhým důvěru.</a:t>
            </a:r>
          </a:p>
          <a:p>
            <a:pPr lvl="1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1"/>
                </a:solidFill>
              </a:rPr>
              <a:t>K práci</a:t>
            </a:r>
            <a:r>
              <a:rPr lang="cs-CZ" altLang="cs-CZ" dirty="0">
                <a:solidFill>
                  <a:schemeClr val="tx1"/>
                </a:solidFill>
              </a:rPr>
              <a:t>: projevem charakteru je zde vytrvalost, rozhodnost, odpovědnost apod.</a:t>
            </a:r>
          </a:p>
          <a:p>
            <a:pPr lvl="1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1"/>
                </a:solidFill>
              </a:rPr>
              <a:t>K prostředí</a:t>
            </a:r>
            <a:r>
              <a:rPr lang="cs-CZ" altLang="cs-CZ" dirty="0">
                <a:solidFill>
                  <a:schemeClr val="tx1"/>
                </a:solidFill>
              </a:rPr>
              <a:t>: k přírodě, věcem.</a:t>
            </a:r>
          </a:p>
          <a:p>
            <a:pPr lvl="1" eaLnBrk="1" hangingPunct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1"/>
                </a:solidFill>
              </a:rPr>
              <a:t>K sobě samému</a:t>
            </a:r>
            <a:r>
              <a:rPr lang="cs-CZ" altLang="cs-CZ" dirty="0">
                <a:solidFill>
                  <a:schemeClr val="tx1"/>
                </a:solidFill>
              </a:rPr>
              <a:t>: vše, co člověk dělá, závisí na tom, jaký má vztah k sobě.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9E5CD-8BE4-4CBC-A272-07F25E7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5F00E-6E8C-4BFB-AF1F-58509F8F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 rámci psychologického pojetí můžeme obecně říci, že „hodnota představuje specifickou psychologickou kategorii, která tvoří poměrně stabilní, trvalou strukturu osobnosti významnou pro individuální, sociální a historickou realizaci člověka. </a:t>
            </a:r>
          </a:p>
          <a:p>
            <a:r>
              <a:rPr lang="cs-CZ" dirty="0">
                <a:solidFill>
                  <a:schemeClr val="tx1"/>
                </a:solidFill>
              </a:rPr>
              <a:t>Hodnoty představují přesvědčení o dobrém nebo prospěšném, ale také o špatném nebo nežádoucím, které regulují individuální nebo skupinovou aktivitu.“ (</a:t>
            </a:r>
            <a:r>
              <a:rPr lang="cs-CZ" dirty="0" err="1">
                <a:solidFill>
                  <a:schemeClr val="tx1"/>
                </a:solidFill>
              </a:rPr>
              <a:t>Cakirpaloglu</a:t>
            </a:r>
            <a:r>
              <a:rPr lang="cs-CZ" dirty="0">
                <a:solidFill>
                  <a:schemeClr val="tx1"/>
                </a:solidFill>
              </a:rPr>
              <a:t>, 2009, s. 277). </a:t>
            </a:r>
          </a:p>
        </p:txBody>
      </p:sp>
    </p:spTree>
    <p:extLst>
      <p:ext uri="{BB962C8B-B14F-4D97-AF65-F5344CB8AC3E}">
        <p14:creationId xmlns:p14="http://schemas.microsoft.com/office/powerpoint/2010/main" val="2696490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CF6A2-EA10-4339-BAD3-E296649B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B0F0"/>
                </a:solidFill>
              </a:rPr>
              <a:t>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77700-4A95-42C4-92A8-CBF114C4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40767"/>
            <a:ext cx="5941361" cy="383439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Hodnoty se nepřetržitě promítají do našeho jednání, myšlení i cítění. Tvoří tak podstatnou část naší motivace, vypovídají o tom, co je pro nás důležité a co nás silně motivuje k dosahování našich cílů. Každý jedinec si může cenit něčeho jiného, pro někoho je na prvním místě rodina a pro jiného například poznání. (Horváthová, Bláha, &amp; </a:t>
            </a:r>
            <a:r>
              <a:rPr lang="cs-CZ" dirty="0" err="1">
                <a:solidFill>
                  <a:schemeClr val="tx1"/>
                </a:solidFill>
              </a:rPr>
              <a:t>Čopíková</a:t>
            </a:r>
            <a:r>
              <a:rPr lang="cs-CZ" dirty="0">
                <a:solidFill>
                  <a:schemeClr val="tx1"/>
                </a:solidFill>
              </a:rPr>
              <a:t>, 2016). </a:t>
            </a:r>
          </a:p>
        </p:txBody>
      </p:sp>
      <p:pic>
        <p:nvPicPr>
          <p:cNvPr id="1026" name="Picture 2" descr="Chci změnu: Cíle versus životní hodnoty">
            <a:extLst>
              <a:ext uri="{FF2B5EF4-FFF2-40B4-BE49-F238E27FC236}">
                <a16:creationId xmlns:a16="http://schemas.microsoft.com/office/drawing/2014/main" id="{808F06F1-1E87-490E-A505-274C7C2D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535" y="1700784"/>
            <a:ext cx="2558688" cy="28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11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E9C23-C960-4233-A36A-085C47A1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FDCB3-670C-4D53-89C1-8FAEAF3F3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„Hodnoty vycházejí z našich základních potřeb. Pokud známe své hodnoty, můžeme si podle nich nastavit cíle, kterých chceme dosáhnout a jít po životní cestě, která nás bude uspokojovat a naplňovat.“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(Smékal, 2002).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https://mindtrix.cz/portfolio/sestavte-si-zebricek-zivotnich-hodnot/</a:t>
            </a:r>
          </a:p>
        </p:txBody>
      </p:sp>
    </p:spTree>
    <p:extLst>
      <p:ext uri="{BB962C8B-B14F-4D97-AF65-F5344CB8AC3E}">
        <p14:creationId xmlns:p14="http://schemas.microsoft.com/office/powerpoint/2010/main" val="253346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64346-2EAC-4784-956C-474BF233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POZITIVNÍ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67757-5394-4AB6-BC87-67C74A5A5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Sebeúcta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 (Přijímám se takový, jaký jsem se všemi slabými i silnými stránkami.)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Osobní rozvoj</a:t>
            </a:r>
            <a:r>
              <a:rPr lang="cs-CZ" sz="1800" b="0" i="0" dirty="0">
                <a:solidFill>
                  <a:srgbClr val="1BABCF"/>
                </a:solidFill>
                <a:effectLst/>
                <a:latin typeface="inherit"/>
              </a:rPr>
              <a:t> 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(Mám představu, jakým bych chtěl být. Přijímám se takový, jaký jsem a zároveň vytrvale krůček po krůčku se rozvíjím a měním.)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Zdraví</a:t>
            </a:r>
            <a:r>
              <a:rPr lang="cs-CZ" sz="1800" b="0" i="0" dirty="0">
                <a:solidFill>
                  <a:srgbClr val="1BABCF"/>
                </a:solidFill>
                <a:effectLst/>
                <a:latin typeface="inherit"/>
              </a:rPr>
              <a:t> 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(Pečuji o své fyzické a psychické zdraví. Dbám na zdravý spánek, jídlo, pohyb, odpočinek.)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Dobré vztahy, přátelé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 (Vážím si sebe i druhých. Jsem empatický, otevřený, ochoten pomoci. Dokážu naslouchat. Beru věci s nadhledem. Mám smysl pro humor. Nemusím mít vždy pravdu. Snažím se dobře komunikovat. Umím se ovládat.)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Rodinný život a domov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 (Vážím si své rodiny. Aktivně rozvíjím dobré vztahy. Trávím s rodinou dostatek času. Skutečně se zajímám, o to, co potřebují jednotliví členové rodiny. Komunikuji, diskutuji a jsem ochoten dělat kompromisy. Vím, že mám v rodině své místo, které je nenahraditelné.)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Pozitivní myšlení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 (Nestěžuji si. Vím, že odpovědnost za svůj život mám já sám a mohu hodně věcí změnit. Dokážu vidět situace a lidi jako celky v dobrém i špatném.)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1BABCF"/>
                </a:solidFill>
                <a:effectLst/>
                <a:latin typeface="inherit"/>
              </a:rPr>
              <a:t>Příroda, životní prostředí 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inherit"/>
              </a:rPr>
              <a:t>(Mám rád naši planetu. Dělám co je v mých silách, aby se životní prostředí zlepšilo.)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73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C7AB2-87CF-4DB2-B73D-82E5825C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cs-CZ" sz="3800" dirty="0"/>
              <a:t>PSYCHICKÉ JEVY (psychika)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511DEE-7D7C-C978-E28F-6FE1C223B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2486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67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BA282-498D-4C4B-9E35-ACA81136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POZITIVNÍ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44079-261B-421E-8CD7-96615B648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Svoboda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(Vážím si toho, že si mohu svobodně vybrat zaměstnání, partnera, kde budu bydlet apod.)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Víra, spiritualita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(Věřím, že člověk není oddělená bytost od přírody, planety, vesmíru od druhých lidí… Neustále posiluji způsob vnímání a osobního zacházení s tím, co mě přesahuje (Bůh, Universum, Příroda …)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Krása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(Hledám a snažím se mít ve všem harmonii – v domově, ve vztazích …)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Smysluplná práce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(Dělám práci, která mě naplňuje.)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Volný čas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(Mám dostatek volného času, který mohu naplnit, čím chci.)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Vzdělání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(Vážím si vzdělání. Baví mě dovídat se nové informace. Jsem věčný student.)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1BABCF"/>
                </a:solidFill>
                <a:effectLst/>
                <a:latin typeface="inherit"/>
              </a:rPr>
              <a:t>Úspěch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inherit"/>
              </a:rPr>
              <a:t> (Rád dosahuji cílů, které mě naplňují a přinášejí radost mě a mému okolí.)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898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95250-5B69-4B64-B022-C53EF8C4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NEGATIVNÍ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5EF99-3D2E-4D1C-8D49-DC8985F8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Např.</a:t>
            </a:r>
          </a:p>
          <a:p>
            <a:r>
              <a:rPr lang="cs-CZ" sz="1800" dirty="0">
                <a:solidFill>
                  <a:schemeClr val="tx1"/>
                </a:solidFill>
              </a:rPr>
              <a:t>Potřeba mít vždy pravdu.</a:t>
            </a:r>
          </a:p>
          <a:p>
            <a:r>
              <a:rPr lang="cs-CZ" sz="1800" dirty="0">
                <a:solidFill>
                  <a:schemeClr val="tx1"/>
                </a:solidFill>
              </a:rPr>
              <a:t>Potřeba být středem pozornosti.</a:t>
            </a:r>
          </a:p>
          <a:p>
            <a:r>
              <a:rPr lang="cs-CZ" sz="1800" dirty="0">
                <a:solidFill>
                  <a:schemeClr val="tx1"/>
                </a:solidFill>
              </a:rPr>
              <a:t>Potřeba pocitu důležitosti.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Bezohlednost, diskriminace a násilí apod.</a:t>
            </a:r>
          </a:p>
        </p:txBody>
      </p:sp>
      <p:pic>
        <p:nvPicPr>
          <p:cNvPr id="2050" name="Picture 2" descr="Za jak dlouho vyprchá pivo, víno a jiný alkohol z krve - Portál řidiče">
            <a:extLst>
              <a:ext uri="{FF2B5EF4-FFF2-40B4-BE49-F238E27FC236}">
                <a16:creationId xmlns:a16="http://schemas.microsoft.com/office/drawing/2014/main" id="{8D67F6E4-00A6-4989-B5ED-3B72B2FF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323" y="2340209"/>
            <a:ext cx="3661831" cy="24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3A2CF-46FC-4CDF-9D2F-447489E3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MOJE OSOBNÍ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DACDC7-D1E3-4791-A76B-2B4ABD1E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Nejprve si napište přibližně 12 různých hodnot.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Nyní si představte, že se poloviny z nich musíte vzdát, takže jich 6 vyškrtněte.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A teď ze zbylých 6 položek vyřaďte ještě 2, takže vám zbydou 4 hodnoty.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Tyto 4 hodnoty seřaďte podle pořadí důležitosti.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333333"/>
                </a:solidFill>
                <a:effectLst/>
                <a:latin typeface="inherit"/>
              </a:rPr>
              <a:t>Odpovězte si na otázky: Jak jste se při psaní a vyškrtávání hodnot cítili? Co jste si o sobě uvědomili?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763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06532E3C-1E9E-441D-8CAA-DC962A33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altLang="cs-CZ" b="1" dirty="0"/>
              <a:t>SVĚDOMÍ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2BC001FF-5AA7-4193-9514-F7192885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438401"/>
            <a:ext cx="5083542" cy="3359084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Součástí charakteru je rovněž </a:t>
            </a:r>
            <a:r>
              <a:rPr lang="cs-CZ" altLang="cs-CZ" sz="2000" b="1" dirty="0">
                <a:solidFill>
                  <a:schemeClr val="tx1"/>
                </a:solidFill>
              </a:rPr>
              <a:t>svědomí,</a:t>
            </a:r>
            <a:r>
              <a:rPr lang="cs-CZ" altLang="cs-CZ" sz="2000" dirty="0">
                <a:solidFill>
                  <a:schemeClr val="tx1"/>
                </a:solidFill>
              </a:rPr>
              <a:t> neboli proces vnitřního </a:t>
            </a:r>
            <a:r>
              <a:rPr lang="cs-CZ" altLang="cs-CZ" sz="2000" dirty="0" err="1">
                <a:solidFill>
                  <a:schemeClr val="tx1"/>
                </a:solidFill>
              </a:rPr>
              <a:t>sebetrestání</a:t>
            </a:r>
            <a:r>
              <a:rPr lang="cs-CZ" altLang="cs-CZ" sz="2000" dirty="0">
                <a:solidFill>
                  <a:schemeClr val="tx1"/>
                </a:solidFill>
              </a:rPr>
              <a:t> a </a:t>
            </a:r>
            <a:r>
              <a:rPr lang="cs-CZ" altLang="cs-CZ" sz="2000" dirty="0" err="1">
                <a:solidFill>
                  <a:schemeClr val="tx1"/>
                </a:solidFill>
              </a:rPr>
              <a:t>sebeodměňování</a:t>
            </a:r>
            <a:r>
              <a:rPr lang="cs-CZ" altLang="cs-CZ" sz="20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Svědomí je založeno na pocitech povinnosti, hrdosti, viny, studu a lítosti. </a:t>
            </a:r>
          </a:p>
          <a:p>
            <a:pPr>
              <a:buClr>
                <a:srgbClr val="00B050"/>
              </a:buClr>
            </a:pPr>
            <a:r>
              <a:rPr lang="cs-CZ" altLang="cs-CZ" sz="2000" dirty="0">
                <a:solidFill>
                  <a:schemeClr val="tx1"/>
                </a:solidFill>
              </a:rPr>
              <a:t>Svědomí nutí člověka, aby se něčemu nepřípustnému vyhnul, a jestliže egoistické impulzy byly silnější a dopustil se něčeho nepřípustného, trestá jej výčitkami.</a:t>
            </a:r>
          </a:p>
          <a:p>
            <a:endParaRPr lang="cs-CZ" altLang="cs-CZ" sz="2000" dirty="0"/>
          </a:p>
        </p:txBody>
      </p:sp>
      <p:pic>
        <p:nvPicPr>
          <p:cNvPr id="2050" name="Picture 2" descr="Svědomí vs. nadřazenost | Veganovo svědomí">
            <a:extLst>
              <a:ext uri="{FF2B5EF4-FFF2-40B4-BE49-F238E27FC236}">
                <a16:creationId xmlns:a16="http://schemas.microsoft.com/office/drawing/2014/main" id="{1CC946D0-DF90-4265-9B20-006A7C7BC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9349" b="1"/>
          <a:stretch/>
        </p:blipFill>
        <p:spPr bwMode="auto">
          <a:xfrm>
            <a:off x="20" y="10"/>
            <a:ext cx="4113487" cy="60856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584" name="Straight Connector 2458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F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02B564-D328-4AC0-A904-0CDBACC1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 FIVE</a:t>
            </a:r>
          </a:p>
        </p:txBody>
      </p:sp>
      <p:pic>
        <p:nvPicPr>
          <p:cNvPr id="1026" name="Picture 2" descr="Big Five personality traits - Wikidata">
            <a:extLst>
              <a:ext uri="{FF2B5EF4-FFF2-40B4-BE49-F238E27FC236}">
                <a16:creationId xmlns:a16="http://schemas.microsoft.com/office/drawing/2014/main" id="{F8C04BD1-64BB-42B1-8588-DB05F7762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26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686A07A-E733-4A3B-B186-5283729E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BIG FIVE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60DC81-1A15-4A9B-AE14-D582BFB9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</a:rPr>
              <a:t>Osobnostní test, který je založen na </a:t>
            </a:r>
            <a:r>
              <a:rPr lang="cs-CZ" sz="2400" b="1" dirty="0">
                <a:solidFill>
                  <a:schemeClr val="tx1"/>
                </a:solidFill>
              </a:rPr>
              <a:t>pěti faktorech </a:t>
            </a:r>
            <a:r>
              <a:rPr lang="cs-CZ" sz="2400" dirty="0">
                <a:solidFill>
                  <a:schemeClr val="tx1"/>
                </a:solidFill>
              </a:rPr>
              <a:t>osobnosti.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</a:rPr>
              <a:t>1) </a:t>
            </a:r>
            <a:r>
              <a:rPr lang="cs-CZ" sz="2400" b="1" dirty="0">
                <a:solidFill>
                  <a:schemeClr val="tx1"/>
                </a:solidFill>
              </a:rPr>
              <a:t>Extroverze</a:t>
            </a:r>
            <a:r>
              <a:rPr lang="cs-CZ" sz="2400" dirty="0">
                <a:solidFill>
                  <a:schemeClr val="tx1"/>
                </a:solidFill>
              </a:rPr>
              <a:t> - kdo skóruje vysoko, miluje legraci, je společenský a láskyplný. Na opačném konci spektra nacházíme rysy střízlivosti, uzavřenosti a rezervovanosti.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</a:rPr>
              <a:t>2) Člověk s vysokým faktorem </a:t>
            </a:r>
            <a:r>
              <a:rPr lang="cs-CZ" sz="2400" b="1" dirty="0">
                <a:solidFill>
                  <a:schemeClr val="tx1"/>
                </a:solidFill>
              </a:rPr>
              <a:t>přívětivosti</a:t>
            </a:r>
            <a:r>
              <a:rPr lang="cs-CZ" sz="2400" dirty="0">
                <a:solidFill>
                  <a:schemeClr val="tx1"/>
                </a:solidFill>
              </a:rPr>
              <a:t> (nebo též vstřícnosti) se vyznačuje dobromyslností, důvěřivostí a je ochotný pomoci. Jeho protipólem je člověk bezcitný, nespolupracující a podezíravý.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EF044F4-1005-4C84-B995-6A682B70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BIG FIVE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F2FE2FD-8B40-4ADF-9C41-1E03EE521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3) Otevřenost ke zkušenosti</a:t>
            </a:r>
            <a:r>
              <a:rPr lang="cs-CZ" altLang="cs-CZ" sz="2000" dirty="0">
                <a:solidFill>
                  <a:schemeClr val="tx1"/>
                </a:solidFill>
              </a:rPr>
              <a:t> se vyznačuje tvůrčími schopnostmi, nezávislostí, velkou představivostí. Tito lidé si libují v různorodosti. Na druhém pólu jsou lidé, kteří dávají přednost rutině, jsou přizpůsobiví a praktičtí.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4) Spolehliví</a:t>
            </a:r>
            <a:r>
              <a:rPr lang="cs-CZ" altLang="cs-CZ" sz="2000" dirty="0">
                <a:solidFill>
                  <a:schemeClr val="tx1"/>
                </a:solidFill>
              </a:rPr>
              <a:t> (nebo též svědomití) jedinci jsou disciplinovaní, opatrní a své věci i problémy mají rádi uspořádané. Nespolehliví – jak plyne z logiky věcí – jsou lehkomyslní, nepořádní a ke všemu ještě impulzivní.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5)</a:t>
            </a:r>
            <a:r>
              <a:rPr lang="cs-CZ" altLang="cs-CZ" sz="2000" dirty="0">
                <a:solidFill>
                  <a:schemeClr val="tx1"/>
                </a:solidFill>
              </a:rPr>
              <a:t> Poslední charakteristikou je </a:t>
            </a:r>
            <a:r>
              <a:rPr lang="cs-CZ" altLang="cs-CZ" sz="2000" b="1" dirty="0">
                <a:solidFill>
                  <a:schemeClr val="tx1"/>
                </a:solidFill>
              </a:rPr>
              <a:t>neuroticismus</a:t>
            </a:r>
            <a:r>
              <a:rPr lang="cs-CZ" altLang="cs-CZ" sz="2000" dirty="0">
                <a:solidFill>
                  <a:schemeClr val="tx1"/>
                </a:solidFill>
              </a:rPr>
              <a:t> s ustaraností, nejistotou a sebelítostivými postoji. Jeho opakem je stabilita, jejíž majitelé jsou klidní, sebejistí a spokojení se světem i se sebou samotnými.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A3580A50-35CB-41BF-9244-16BE6FF1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CITÁTY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91D8A624-FC74-435D-83F8-D2184B9F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947"/>
            <a:ext cx="9753600" cy="4801216"/>
          </a:xfrm>
        </p:spPr>
        <p:txBody>
          <a:bodyPr/>
          <a:lstStyle/>
          <a:p>
            <a:pPr marL="0" indent="0">
              <a:buNone/>
            </a:pPr>
            <a:r>
              <a:rPr lang="pl-PL" altLang="cs-CZ" dirty="0">
                <a:solidFill>
                  <a:schemeClr val="tx1"/>
                </a:solidFill>
              </a:rPr>
              <a:t>„Chceš-li poznat charakter člověka, dej mu moc.“ </a:t>
            </a:r>
            <a:r>
              <a:rPr lang="pl-PL" altLang="cs-CZ" sz="2000" dirty="0">
                <a:solidFill>
                  <a:schemeClr val="tx1"/>
                </a:solidFill>
              </a:rPr>
              <a:t>Abraham Lincoln</a:t>
            </a:r>
          </a:p>
          <a:p>
            <a:pPr marL="0" indent="0">
              <a:buNone/>
            </a:pPr>
            <a:r>
              <a:rPr lang="cs-CZ" altLang="cs-CZ" dirty="0">
                <a:solidFill>
                  <a:schemeClr val="tx1"/>
                </a:solidFill>
              </a:rPr>
              <a:t>„Ztratíme-li bohatství, neztratíme nic, ztratíme-li zdraví, o něco přijdeme, ztratíme-li charakter, ztratíme všechno.“ </a:t>
            </a:r>
            <a:r>
              <a:rPr lang="cs-CZ" altLang="cs-CZ" sz="2000" dirty="0">
                <a:solidFill>
                  <a:schemeClr val="tx1"/>
                </a:solidFill>
              </a:rPr>
              <a:t>Billy Graham</a:t>
            </a:r>
          </a:p>
          <a:p>
            <a:pPr marL="0" indent="0">
              <a:buNone/>
            </a:pPr>
            <a:r>
              <a:rPr lang="cs-CZ" altLang="cs-CZ" dirty="0">
                <a:solidFill>
                  <a:schemeClr val="tx1"/>
                </a:solidFill>
              </a:rPr>
              <a:t>„Jsou lidé, které nepřemohl ani neúspěch, ani nepřátelé, ale kteří podlehli úspěchu. Jedině stálá sebekontrola buduje charakter. Lidí se nebojme, ale sebe.“ </a:t>
            </a:r>
            <a:r>
              <a:rPr lang="cs-CZ" altLang="cs-CZ" sz="2000" dirty="0">
                <a:solidFill>
                  <a:schemeClr val="tx1"/>
                </a:solidFill>
              </a:rPr>
              <a:t>Tomáš Baťa</a:t>
            </a:r>
          </a:p>
          <a:p>
            <a:pPr marL="0" indent="0"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https://www.youtube.com/watch?v=yGYhuKQufR8&amp;t=91s</a:t>
            </a:r>
            <a:br>
              <a:rPr lang="cs-CZ" altLang="cs-CZ" sz="2000" dirty="0"/>
            </a:br>
            <a:br>
              <a:rPr lang="cs-CZ" altLang="cs-CZ" sz="2000" dirty="0"/>
            </a:br>
            <a:endParaRPr lang="pl-PL" altLang="cs-CZ" sz="1000" dirty="0"/>
          </a:p>
          <a:p>
            <a:pPr marL="0" indent="0">
              <a:buNone/>
            </a:pPr>
            <a:br>
              <a:rPr lang="pl-PL" altLang="cs-CZ" dirty="0"/>
            </a:br>
            <a:br>
              <a:rPr lang="pl-PL" altLang="cs-CZ" dirty="0"/>
            </a:br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4D1A7-B39D-44BA-ADB5-7B384E1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19688-4ECD-48BE-AA07-4D4851DA2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ČÁP, Jan. MAREŠ, Jiří. </a:t>
            </a:r>
            <a:r>
              <a:rPr lang="cs-CZ" altLang="cs-CZ" sz="1400" i="1" dirty="0">
                <a:solidFill>
                  <a:schemeClr val="tx1"/>
                </a:solidFill>
              </a:rPr>
              <a:t>Psychologie pro učitele</a:t>
            </a:r>
            <a:r>
              <a:rPr lang="cs-CZ" altLang="cs-CZ" sz="1400" dirty="0">
                <a:solidFill>
                  <a:schemeClr val="tx1"/>
                </a:solidFill>
              </a:rPr>
              <a:t>. 1. vyd. Praha: Portál, 2001. 656 s. ISBN 80-7178-463-X.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NAKONEČNÝ, Milan. </a:t>
            </a:r>
            <a:r>
              <a:rPr lang="cs-CZ" altLang="cs-CZ" sz="1400" i="1" dirty="0">
                <a:solidFill>
                  <a:schemeClr val="tx1"/>
                </a:solidFill>
              </a:rPr>
              <a:t>Psychologie téměř pro každého</a:t>
            </a:r>
            <a:r>
              <a:rPr lang="cs-CZ" altLang="cs-CZ" sz="1400" dirty="0">
                <a:solidFill>
                  <a:schemeClr val="tx1"/>
                </a:solidFill>
              </a:rPr>
              <a:t>. 1. vyd. Praha: Academia, 2004. 318 s. ISBN 80-200-1198-6.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 err="1">
                <a:solidFill>
                  <a:schemeClr val="tx1"/>
                </a:solidFill>
              </a:rPr>
              <a:t>Gillernová</a:t>
            </a:r>
            <a:r>
              <a:rPr lang="cs-CZ" altLang="cs-CZ" sz="1400" dirty="0">
                <a:solidFill>
                  <a:schemeClr val="tx1"/>
                </a:solidFill>
              </a:rPr>
              <a:t>, I. a kol.: Slovník základních pojmů z psychologie. Praha, Fortuna 1999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Hayesová, N.: Základy sociální psychologie. Praha, Portál 1998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Hayesová, N.: Aplikovaná psychologie. Praha, Portál 2003</a:t>
            </a:r>
          </a:p>
          <a:p>
            <a:r>
              <a:rPr lang="cs-CZ" sz="1400" dirty="0">
                <a:solidFill>
                  <a:schemeClr val="tx1"/>
                </a:solidFill>
              </a:rPr>
              <a:t>jak-vybudovat-a-posilit-sebeduveru_3868/kniha/katalog/. </a:t>
            </a:r>
            <a:r>
              <a:rPr lang="cs-CZ" sz="1400" i="1" dirty="0">
                <a:solidFill>
                  <a:schemeClr val="tx1"/>
                </a:solidFill>
              </a:rPr>
              <a:t>www.grada.cz. </a:t>
            </a:r>
            <a:r>
              <a:rPr lang="cs-CZ" sz="1400" dirty="0">
                <a:solidFill>
                  <a:schemeClr val="tx1"/>
                </a:solidFill>
              </a:rPr>
              <a:t>[Online] 21. 2 2005. [Citace: 6. 9 2013.] http://www.grada.cz/jak-vybudovat-a-posilit-sebeduveru_3868/kniha/katalog/.</a:t>
            </a:r>
          </a:p>
          <a:p>
            <a:r>
              <a:rPr lang="cs-CZ" sz="1400" dirty="0">
                <a:solidFill>
                  <a:schemeClr val="tx1"/>
                </a:solidFill>
              </a:rPr>
              <a:t>2. sport/</a:t>
            </a:r>
            <a:r>
              <a:rPr lang="cs-CZ" sz="1400" dirty="0" err="1">
                <a:solidFill>
                  <a:schemeClr val="tx1"/>
                </a:solidFill>
              </a:rPr>
              <a:t>ostepar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jan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zelezny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ukoncil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sportovni</a:t>
            </a:r>
            <a:r>
              <a:rPr lang="cs-CZ" sz="1400" dirty="0">
                <a:solidFill>
                  <a:schemeClr val="tx1"/>
                </a:solidFill>
              </a:rPr>
              <a:t>-karieru/. </a:t>
            </a:r>
            <a:r>
              <a:rPr lang="cs-CZ" sz="1400" i="1" dirty="0">
                <a:solidFill>
                  <a:schemeClr val="tx1"/>
                </a:solidFill>
              </a:rPr>
              <a:t>www.neaktuality.cz. </a:t>
            </a:r>
            <a:r>
              <a:rPr lang="cs-CZ" sz="1400" dirty="0">
                <a:solidFill>
                  <a:schemeClr val="tx1"/>
                </a:solidFill>
              </a:rPr>
              <a:t>[Online] 19. 9 2009. [Citace: 10. 9 2013.] http://www.neaktuality.cz/sport/</a:t>
            </a:r>
            <a:r>
              <a:rPr lang="cs-CZ" sz="1400" dirty="0" err="1">
                <a:solidFill>
                  <a:schemeClr val="tx1"/>
                </a:solidFill>
              </a:rPr>
              <a:t>ostepar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jan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zelezny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ukoncil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sportovni</a:t>
            </a:r>
            <a:r>
              <a:rPr lang="cs-CZ" sz="1400" dirty="0">
                <a:solidFill>
                  <a:schemeClr val="tx1"/>
                </a:solidFill>
              </a:rPr>
              <a:t>-karieru/.</a:t>
            </a:r>
          </a:p>
          <a:p>
            <a:r>
              <a:rPr lang="cs-CZ" sz="1400" dirty="0">
                <a:solidFill>
                  <a:schemeClr val="tx1"/>
                </a:solidFill>
              </a:rPr>
              <a:t>3. 0902/9-emoce-a-temperament. </a:t>
            </a:r>
            <a:r>
              <a:rPr lang="cs-CZ" sz="1400" i="1" dirty="0">
                <a:solidFill>
                  <a:schemeClr val="tx1"/>
                </a:solidFill>
              </a:rPr>
              <a:t>mechatronik.blog.cz. </a:t>
            </a:r>
            <a:r>
              <a:rPr lang="cs-CZ" sz="1400" dirty="0">
                <a:solidFill>
                  <a:schemeClr val="tx1"/>
                </a:solidFill>
              </a:rPr>
              <a:t>[Online] 2 2009. [Citace: 10. 9 2013.] http://mechatronik.blog.cz/0902/9-emoce-a-temperament.</a:t>
            </a:r>
          </a:p>
          <a:p>
            <a:r>
              <a:rPr lang="cs-CZ" sz="1400" dirty="0">
                <a:solidFill>
                  <a:schemeClr val="tx1"/>
                </a:solidFill>
              </a:rPr>
              <a:t>4. Soubor:Four_temperaments_-_2.svg. </a:t>
            </a:r>
            <a:r>
              <a:rPr lang="cs-CZ" sz="1400" i="1" dirty="0">
                <a:solidFill>
                  <a:schemeClr val="tx1"/>
                </a:solidFill>
              </a:rPr>
              <a:t>cs.wikipedia.org. </a:t>
            </a:r>
            <a:r>
              <a:rPr lang="cs-CZ" sz="1400" dirty="0">
                <a:solidFill>
                  <a:schemeClr val="tx1"/>
                </a:solidFill>
              </a:rPr>
              <a:t>[Online] 7. 11 2008. [Citace: 10. 9 2013.] http://cs.wikipedia.org/wiki/Soubor:Four_temperaments_-_2.svg.</a:t>
            </a:r>
          </a:p>
          <a:p>
            <a:r>
              <a:rPr lang="cs-CZ" sz="1400" dirty="0">
                <a:solidFill>
                  <a:schemeClr val="tx1"/>
                </a:solidFill>
              </a:rPr>
              <a:t>5. introvert-extrovert/. </a:t>
            </a:r>
            <a:r>
              <a:rPr lang="cs-CZ" sz="1400" i="1" dirty="0">
                <a:solidFill>
                  <a:schemeClr val="tx1"/>
                </a:solidFill>
              </a:rPr>
              <a:t>www.mywealthdynamics.com. </a:t>
            </a:r>
            <a:r>
              <a:rPr lang="cs-CZ" sz="1400" dirty="0">
                <a:solidFill>
                  <a:schemeClr val="tx1"/>
                </a:solidFill>
              </a:rPr>
              <a:t>[Online] 9. 9 2012. [Citace: 10. 9 2013.] http://www.mywealthdynamics.com/introvert-extrovert/.</a:t>
            </a:r>
          </a:p>
          <a:p>
            <a:r>
              <a:rPr lang="cs-CZ" sz="1400" dirty="0">
                <a:solidFill>
                  <a:schemeClr val="tx1"/>
                </a:solidFill>
              </a:rPr>
              <a:t>6. ?</a:t>
            </a:r>
            <a:r>
              <a:rPr lang="cs-CZ" sz="1400" dirty="0" err="1">
                <a:solidFill>
                  <a:schemeClr val="tx1"/>
                </a:solidFill>
              </a:rPr>
              <a:t>inc</a:t>
            </a:r>
            <a:r>
              <a:rPr lang="cs-CZ" sz="1400" dirty="0">
                <a:solidFill>
                  <a:schemeClr val="tx1"/>
                </a:solidFill>
              </a:rPr>
              <a:t>=</a:t>
            </a:r>
            <a:r>
              <a:rPr lang="cs-CZ" sz="1400" dirty="0" err="1">
                <a:solidFill>
                  <a:schemeClr val="tx1"/>
                </a:solidFill>
              </a:rPr>
              <a:t>oss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course_view.php&amp;course_name</a:t>
            </a:r>
            <a:r>
              <a:rPr lang="cs-CZ" sz="1400" dirty="0">
                <a:solidFill>
                  <a:schemeClr val="tx1"/>
                </a:solidFill>
              </a:rPr>
              <a:t>=Efektivn%C3%AD%20motivace. </a:t>
            </a:r>
            <a:r>
              <a:rPr lang="cs-CZ" sz="1400" i="1" dirty="0">
                <a:solidFill>
                  <a:schemeClr val="tx1"/>
                </a:solidFill>
              </a:rPr>
              <a:t>www.abcd-janska.cz. </a:t>
            </a:r>
            <a:r>
              <a:rPr lang="cs-CZ" sz="1400" dirty="0">
                <a:solidFill>
                  <a:schemeClr val="tx1"/>
                </a:solidFill>
              </a:rPr>
              <a:t>[Online] 5. 12 2010. [Citace: 11. 9 2013.] http://www.abcd-janska.cz/?</a:t>
            </a:r>
            <a:r>
              <a:rPr lang="cs-CZ" sz="1400" dirty="0" err="1">
                <a:solidFill>
                  <a:schemeClr val="tx1"/>
                </a:solidFill>
              </a:rPr>
              <a:t>inc</a:t>
            </a:r>
            <a:r>
              <a:rPr lang="cs-CZ" sz="1400" dirty="0">
                <a:solidFill>
                  <a:schemeClr val="tx1"/>
                </a:solidFill>
              </a:rPr>
              <a:t>=</a:t>
            </a:r>
            <a:r>
              <a:rPr lang="cs-CZ" sz="1400" dirty="0" err="1">
                <a:solidFill>
                  <a:schemeClr val="tx1"/>
                </a:solidFill>
              </a:rPr>
              <a:t>oss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course_view.php&amp;course_name</a:t>
            </a:r>
            <a:r>
              <a:rPr lang="cs-CZ" sz="1400" dirty="0">
                <a:solidFill>
                  <a:schemeClr val="tx1"/>
                </a:solidFill>
              </a:rPr>
              <a:t>=Efektivn%C3%AD%20motivace.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613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39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9796" y="1073020"/>
            <a:ext cx="92846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12. akutnipotreba?at=gallery&amp;ii=38003. bandzone.cz. [Online] 13. 9 2007. [Citace: 12. 9 2013.] http://bandzone.cz/akutnipotreba?at=gallery&amp;ii=38003.</a:t>
            </a:r>
          </a:p>
          <a:p>
            <a:r>
              <a:rPr lang="cs-CZ" sz="1400" dirty="0"/>
              <a:t>13. http://www.halek.infprezentace/management-cviceni3/mngcv3-print.php?projection&amp;l=06. http://www.halek.info6. [Online] 11. 9 2013. [Citace: 11. 9 2013.] http://www.halek.info/www/prezentace/management-cviceni3/mngcv3-print.php?projection&amp;l=06.</a:t>
            </a:r>
          </a:p>
          <a:p>
            <a:r>
              <a:rPr lang="cs-CZ" sz="1400" dirty="0"/>
              <a:t>14. zajimavosti.209/clovek-a-jeho-schopnosti.20930.html. www.novesluzby.cz. [Online] 2012. [Citace: 11. 9 2013.] http://www.novesluzby.cz/zajimavosti.209/clovek-a-jeho-schopnosti.20930.html.</a:t>
            </a:r>
          </a:p>
          <a:p>
            <a:r>
              <a:rPr lang="cs-CZ" sz="1400" dirty="0"/>
              <a:t>15. MaelCZ/genov-inenrstv-josef-faskal-novk. www.slideshare.net. [Online] 29. 7 2012. [Citace: 12. 9 2013.] http://www.slideshare.net/MaelCZ/genov-inenrstv-josef-faskal-novk.</a:t>
            </a:r>
          </a:p>
          <a:p>
            <a:r>
              <a:rPr lang="cs-CZ" sz="1400" dirty="0"/>
              <a:t>16. scripts/detail.php?id=380752. mladazena.maminka.cz. [Online] 26. 9 2008. [Citace: 12. 9 2013.] http://mladazena.maminka.cz/scripts/detail.php?id=380752.</a:t>
            </a:r>
          </a:p>
          <a:p>
            <a:r>
              <a:rPr lang="cs-CZ" sz="1400" dirty="0"/>
              <a:t>17. 2012/03/27/does-talent-exist/. robonwriting.com. [Online] 27. 3 2012. [Citace: 11. 9 2013.] http://robonwriting.com/2012/03/27/does-talent-exist/.</a:t>
            </a:r>
          </a:p>
          <a:p>
            <a:r>
              <a:rPr lang="cs-CZ" sz="1400" dirty="0"/>
              <a:t>18. jewfun/humor/kam-sa-podela-zidovska-genialita. www.delet.sk. [Online] 11. 1 2013. [Citace: 12. 9 2013.] http://www.delet.sk/jewfun/humor/kam-sa-podela-zidovska-genialita.</a:t>
            </a:r>
          </a:p>
          <a:p>
            <a:r>
              <a:rPr lang="cs-CZ" sz="1400" dirty="0"/>
              <a:t>19. david-duke-psychologem. sula.eblog.cz. [Online] 3. 5 2009. [Citace: 13. 9 2013.] http://sula.eblog.cz/david-duke-psychologem.</a:t>
            </a:r>
          </a:p>
          <a:p>
            <a:r>
              <a:rPr lang="cs-CZ" sz="1400" dirty="0"/>
              <a:t>20. 2012/08/5-rad-jak-dovest-myslenky-az-po-uspesnou-realizaci-projektu/. www.mitvsehotovo.cz. [Online] 2. 9 2012. [Citace: 12. 9 2013.] http://www.mitvsehotovo.cz/2012/08/5-rad-jak-dovest-myslenky-az-po-uspesnou-realizaci-projektu/.</a:t>
            </a:r>
          </a:p>
          <a:p>
            <a:r>
              <a:rPr lang="cs-CZ" sz="1400" dirty="0"/>
              <a:t>21. poradna/osobni-rozvoj/predstavujeme-soft-skills-kreativita-a-empatie.html. www.superkariera.cz. [Online] 2. 10 2008. [Citace: 11. 9 2013.] http://www.superkariera.cz/poradna/osobni-rozvoj/predstavujeme-soft-skills-kreativita-a-empatie.html.</a:t>
            </a:r>
          </a:p>
          <a:p>
            <a:r>
              <a:rPr lang="cs-CZ" sz="1400" dirty="0"/>
              <a:t>22. D. Janošková, M. Ondráčková. Občanská výchova 8, učebnice pro ZŠ a VG. Plzeň : Fraus, 2005. 80-7238-393-0.</a:t>
            </a:r>
          </a:p>
          <a:p>
            <a:r>
              <a:rPr lang="cs-CZ" sz="1400" dirty="0"/>
              <a:t>23. D.Janošková, M. Ondráčková. Občanská cýchova 8, Příručka učitele pro ZŠ a VG. Plzeň : Fraus, 2005. 80-7238-394-9.</a:t>
            </a:r>
          </a:p>
        </p:txBody>
      </p:sp>
    </p:spTree>
    <p:extLst>
      <p:ext uri="{BB962C8B-B14F-4D97-AF65-F5344CB8AC3E}">
        <p14:creationId xmlns:p14="http://schemas.microsoft.com/office/powerpoint/2010/main" val="350772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B160CA55-4CF3-4799-A50A-8C2286E5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2"/>
            <a:ext cx="3549649" cy="462258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cs-CZ" altLang="cs-CZ" b="1" cap="all" dirty="0"/>
              <a:t>Temperament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C235D595-14D3-485C-A836-8794AB49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94" y="2045469"/>
            <a:ext cx="6896106" cy="3294777"/>
          </a:xfrm>
        </p:spPr>
        <p:txBody>
          <a:bodyPr anchor="t">
            <a:normAutofit fontScale="25000" lnSpcReduction="20000"/>
          </a:bodyPr>
          <a:lstStyle/>
          <a:p>
            <a:pPr eaLnBrk="1" hangingPunct="1">
              <a:spcBef>
                <a:spcPts val="600"/>
              </a:spcBef>
              <a:buClr>
                <a:srgbClr val="FFCC00"/>
              </a:buClr>
              <a:buSzPct val="73000"/>
              <a:buFont typeface="Wingdings 2" panose="05020102010507070707" pitchFamily="18" charset="2"/>
              <a:buChar char=""/>
              <a:defRPr/>
            </a:pPr>
            <a:r>
              <a:rPr lang="en-GB" altLang="cs-CZ" sz="11200" dirty="0" err="1">
                <a:solidFill>
                  <a:schemeClr val="tx1"/>
                </a:solidFill>
              </a:rPr>
              <a:t>Souhrn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vlastností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organi</a:t>
            </a:r>
            <a:r>
              <a:rPr lang="cs-CZ" altLang="cs-CZ" sz="11200" dirty="0">
                <a:solidFill>
                  <a:schemeClr val="tx1"/>
                </a:solidFill>
              </a:rPr>
              <a:t>s</a:t>
            </a:r>
            <a:r>
              <a:rPr lang="en-GB" altLang="cs-CZ" sz="11200" dirty="0">
                <a:solidFill>
                  <a:schemeClr val="tx1"/>
                </a:solidFill>
              </a:rPr>
              <a:t>m</a:t>
            </a:r>
            <a:r>
              <a:rPr lang="cs-CZ" altLang="cs-CZ" sz="11200" dirty="0">
                <a:solidFill>
                  <a:schemeClr val="tx1"/>
                </a:solidFill>
              </a:rPr>
              <a:t>, který určuje celou dynamiku a intenzitu našeho chování a prožívání </a:t>
            </a:r>
            <a:br>
              <a:rPr lang="en-GB" altLang="cs-CZ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cs-CZ" sz="11200" dirty="0">
                <a:solidFill>
                  <a:schemeClr val="tx1"/>
                </a:solidFill>
              </a:rPr>
              <a:t>– </a:t>
            </a:r>
            <a:r>
              <a:rPr lang="cs-CZ" altLang="cs-CZ" sz="11200" dirty="0">
                <a:solidFill>
                  <a:schemeClr val="tx1"/>
                </a:solidFill>
              </a:rPr>
              <a:t>vnitřního na</a:t>
            </a:r>
            <a:r>
              <a:rPr lang="en-GB" altLang="cs-CZ" sz="11200" dirty="0" err="1">
                <a:solidFill>
                  <a:schemeClr val="tx1"/>
                </a:solidFill>
              </a:rPr>
              <a:t>př</a:t>
            </a:r>
            <a:r>
              <a:rPr lang="en-GB" altLang="cs-CZ" sz="11200" dirty="0">
                <a:solidFill>
                  <a:schemeClr val="tx1"/>
                </a:solidFill>
              </a:rPr>
              <a:t>. </a:t>
            </a:r>
            <a:r>
              <a:rPr lang="en-GB" altLang="cs-CZ" sz="11200" dirty="0" err="1">
                <a:solidFill>
                  <a:schemeClr val="tx1"/>
                </a:solidFill>
              </a:rPr>
              <a:t>rychlost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paměti</a:t>
            </a:r>
            <a:r>
              <a:rPr lang="en-GB" altLang="cs-CZ" sz="11200" dirty="0">
                <a:solidFill>
                  <a:schemeClr val="tx1"/>
                </a:solidFill>
              </a:rPr>
              <a:t>, </a:t>
            </a:r>
            <a:r>
              <a:rPr lang="en-GB" altLang="cs-CZ" sz="11200" dirty="0" err="1">
                <a:solidFill>
                  <a:schemeClr val="tx1"/>
                </a:solidFill>
              </a:rPr>
              <a:t>myšlení</a:t>
            </a:r>
            <a:r>
              <a:rPr lang="en-GB" altLang="cs-CZ" sz="11200" dirty="0">
                <a:solidFill>
                  <a:schemeClr val="tx1"/>
                </a:solidFill>
              </a:rPr>
              <a:t>, </a:t>
            </a:r>
            <a:r>
              <a:rPr lang="en-GB" altLang="cs-CZ" sz="11200" dirty="0" err="1">
                <a:solidFill>
                  <a:schemeClr val="tx1"/>
                </a:solidFill>
              </a:rPr>
              <a:t>střídání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citů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br>
              <a:rPr lang="en-GB" altLang="cs-CZ" sz="11200" dirty="0">
                <a:solidFill>
                  <a:schemeClr val="tx1"/>
                </a:solidFill>
              </a:rPr>
            </a:br>
            <a:r>
              <a:rPr lang="en-GB" altLang="cs-CZ" sz="11200" dirty="0">
                <a:solidFill>
                  <a:schemeClr val="tx1"/>
                </a:solidFill>
              </a:rPr>
              <a:t>a </a:t>
            </a:r>
            <a:r>
              <a:rPr lang="en-GB" altLang="cs-CZ" sz="11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vnějším</a:t>
            </a:r>
            <a:r>
              <a:rPr lang="en-GB" altLang="cs-CZ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11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chování</a:t>
            </a:r>
            <a:r>
              <a:rPr lang="en-GB" altLang="cs-CZ" sz="1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11200" dirty="0">
                <a:solidFill>
                  <a:schemeClr val="tx1"/>
                </a:solidFill>
              </a:rPr>
              <a:t>– </a:t>
            </a:r>
            <a:r>
              <a:rPr lang="en-GB" altLang="cs-CZ" sz="11200" dirty="0" err="1">
                <a:solidFill>
                  <a:schemeClr val="tx1"/>
                </a:solidFill>
              </a:rPr>
              <a:t>př</a:t>
            </a:r>
            <a:r>
              <a:rPr lang="en-GB" altLang="cs-CZ" sz="11200" dirty="0">
                <a:solidFill>
                  <a:schemeClr val="tx1"/>
                </a:solidFill>
              </a:rPr>
              <a:t>. </a:t>
            </a:r>
            <a:r>
              <a:rPr lang="en-GB" altLang="cs-CZ" sz="11200" dirty="0" err="1">
                <a:solidFill>
                  <a:schemeClr val="tx1"/>
                </a:solidFill>
              </a:rPr>
              <a:t>neverbální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komunikace</a:t>
            </a:r>
            <a:r>
              <a:rPr lang="en-GB" altLang="cs-CZ" sz="11200" dirty="0">
                <a:solidFill>
                  <a:schemeClr val="tx1"/>
                </a:solidFill>
              </a:rPr>
              <a:t>, </a:t>
            </a:r>
            <a:r>
              <a:rPr lang="en-GB" altLang="cs-CZ" sz="11200" dirty="0" err="1">
                <a:solidFill>
                  <a:schemeClr val="tx1"/>
                </a:solidFill>
              </a:rPr>
              <a:t>výrazovost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citů</a:t>
            </a:r>
            <a:r>
              <a:rPr lang="en-GB" altLang="cs-CZ" sz="112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rgbClr val="FFCC00"/>
              </a:buClr>
              <a:buSzPct val="73000"/>
              <a:buFont typeface="Wingdings 2" panose="05020102010507070707" pitchFamily="18" charset="2"/>
              <a:buChar char=""/>
              <a:defRPr/>
            </a:pPr>
            <a:r>
              <a:rPr lang="en-GB" altLang="cs-CZ" sz="11200" dirty="0">
                <a:solidFill>
                  <a:schemeClr val="tx1"/>
                </a:solidFill>
              </a:rPr>
              <a:t>Je to </a:t>
            </a:r>
            <a:r>
              <a:rPr lang="en-GB" altLang="cs-CZ" sz="11200" dirty="0" err="1">
                <a:solidFill>
                  <a:schemeClr val="tx1"/>
                </a:solidFill>
              </a:rPr>
              <a:t>souhrn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vrozených</a:t>
            </a:r>
            <a:r>
              <a:rPr lang="en-GB" altLang="cs-CZ" sz="11200" dirty="0">
                <a:solidFill>
                  <a:schemeClr val="tx1"/>
                </a:solidFill>
              </a:rPr>
              <a:t> </a:t>
            </a:r>
            <a:r>
              <a:rPr lang="en-GB" altLang="cs-CZ" sz="11200" dirty="0" err="1">
                <a:solidFill>
                  <a:schemeClr val="tx1"/>
                </a:solidFill>
              </a:rPr>
              <a:t>vlastností</a:t>
            </a:r>
            <a:r>
              <a:rPr lang="cs-CZ" altLang="cs-CZ" sz="11200" dirty="0">
                <a:solidFill>
                  <a:schemeClr val="tx1"/>
                </a:solidFill>
              </a:rPr>
              <a:t>.</a:t>
            </a:r>
            <a:endParaRPr lang="cs-CZ" altLang="cs-CZ" sz="11200" dirty="0"/>
          </a:p>
          <a:p>
            <a:pPr>
              <a:buFontTx/>
              <a:buNone/>
              <a:defRPr/>
            </a:pPr>
            <a:r>
              <a:rPr lang="cs-CZ" altLang="cs-CZ" sz="11200" dirty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3076" name="Picture 2" descr="Jak zvládnout hyperaktivního neposedu - Modrý koník">
            <a:extLst>
              <a:ext uri="{FF2B5EF4-FFF2-40B4-BE49-F238E27FC236}">
                <a16:creationId xmlns:a16="http://schemas.microsoft.com/office/drawing/2014/main" id="{5346F35D-2E59-4DEE-9B4D-D3F4D24D0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r="2057" b="-1"/>
          <a:stretch/>
        </p:blipFill>
        <p:spPr bwMode="auto">
          <a:xfrm>
            <a:off x="7855985" y="2864497"/>
            <a:ext cx="2012299" cy="16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40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3812" y="605292"/>
            <a:ext cx="9556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8. cs/catalog/reflexni-materialy-3m/deti/polozka-rd013. </a:t>
            </a:r>
            <a:r>
              <a:rPr lang="cs-CZ" sz="1400" i="1" dirty="0"/>
              <a:t>www.g3.cz. </a:t>
            </a:r>
            <a:r>
              <a:rPr lang="cs-CZ" sz="1400" dirty="0"/>
              <a:t>[Online] 2013. [Citace: 11. 9 2013.] http://www.g3.cz/cs/catalog/reflexni-materialy-3m/deti/polozka-rd013.</a:t>
            </a:r>
          </a:p>
          <a:p>
            <a:r>
              <a:rPr lang="cs-CZ" sz="1400" dirty="0"/>
              <a:t>9. http://data.babyonline.quonia.cz/kresby/odbornik/velke/potreby-pro-dite.jpg. </a:t>
            </a:r>
            <a:r>
              <a:rPr lang="cs-CZ" sz="1400" i="1" dirty="0"/>
              <a:t>http://data.babyonline.quonia.cz/kresby/odbornik/velke/potreby-pro-dite.jpg. </a:t>
            </a:r>
            <a:r>
              <a:rPr lang="cs-CZ" sz="1400" dirty="0"/>
              <a:t>[Online] 25. 5 2011. [Citace: 11. 9 2013.] http://data.babyonline.quonia.cz/kresby/odbornik/velke/potreby-pro-dite.jpg.</a:t>
            </a:r>
          </a:p>
          <a:p>
            <a:r>
              <a:rPr lang="cs-CZ" sz="1400" dirty="0"/>
              <a:t>10. 2013/8/27/8-dovednosti-dulezitych-pro-zivot-podnikani/. </a:t>
            </a:r>
            <a:r>
              <a:rPr lang="cs-CZ" sz="1400" i="1" dirty="0"/>
              <a:t>www.investicniweb.cz. </a:t>
            </a:r>
            <a:r>
              <a:rPr lang="cs-CZ" sz="1400" dirty="0"/>
              <a:t>[Online] 23. 8 2013. [Citace: 11. 9 2013.] http://www.investicniweb.cz/2013/8/27/8-dovednosti-dulezitych-pro-zivot-podnikani/.</a:t>
            </a:r>
          </a:p>
          <a:p>
            <a:r>
              <a:rPr lang="cs-CZ" sz="1400" dirty="0"/>
              <a:t>11. 2012/11/v-miste-prodeje-je-potreba-vice-pozitivnich-emoci/#.Uq2EfTjhYu4. </a:t>
            </a:r>
            <a:r>
              <a:rPr lang="cs-CZ" sz="1400" i="1" dirty="0"/>
              <a:t>www.mediaguru.cz. </a:t>
            </a:r>
            <a:r>
              <a:rPr lang="cs-CZ" sz="1400" dirty="0"/>
              <a:t>[Online] 23. 12 2012. [Citace: 12. 9 2013.] </a:t>
            </a:r>
            <a:r>
              <a:rPr lang="cs-CZ" sz="1400" dirty="0">
                <a:hlinkClick r:id="rId3"/>
              </a:rPr>
              <a:t>http://www.mediaguru.cz/2012/11/v-miste-prodeje-je-potreba-vice-pozitivnich-emoci/#.Uq2EfTjhYu4</a:t>
            </a:r>
            <a:r>
              <a:rPr lang="cs-CZ" sz="1400" dirty="0"/>
              <a:t>.</a:t>
            </a:r>
          </a:p>
          <a:p>
            <a:r>
              <a:rPr lang="cs-CZ" sz="1600" dirty="0">
                <a:hlinkClick r:id="rId4"/>
              </a:rPr>
              <a:t>https://www.youtube.com/watch?v=4LMe5-M5V4A</a:t>
            </a:r>
            <a:endParaRPr lang="cs-CZ" sz="1600" dirty="0"/>
          </a:p>
          <a:p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95600" y="205181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ZDROJE:</a:t>
            </a:r>
          </a:p>
        </p:txBody>
      </p:sp>
    </p:spTree>
    <p:extLst>
      <p:ext uri="{BB962C8B-B14F-4D97-AF65-F5344CB8AC3E}">
        <p14:creationId xmlns:p14="http://schemas.microsoft.com/office/powerpoint/2010/main" val="72140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8" name="Rectangle 410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2" name="Freeform: Shape 411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F3DB9A42-7E03-4A4B-97C2-4F42BFC5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altLang="cs-CZ" sz="25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Hippokrates - 4 typy temperamentu</a:t>
            </a:r>
          </a:p>
        </p:txBody>
      </p:sp>
      <p:pic>
        <p:nvPicPr>
          <p:cNvPr id="4099" name="Picture 2" descr="http://www.zslhenice.cz/e_download.php?file=data/editor/379cs_2.png&amp;original=12.png">
            <a:extLst>
              <a:ext uri="{FF2B5EF4-FFF2-40B4-BE49-F238E27FC236}">
                <a16:creationId xmlns:a16="http://schemas.microsoft.com/office/drawing/2014/main" id="{12B3425E-8EFA-4E2E-B9B6-43013964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Nadpis 1">
            <a:extLst>
              <a:ext uri="{FF2B5EF4-FFF2-40B4-BE49-F238E27FC236}">
                <a16:creationId xmlns:a16="http://schemas.microsoft.com/office/drawing/2014/main" id="{10CAEF6C-C373-4F0D-B307-16DD4194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0" y="2759383"/>
            <a:ext cx="2895573" cy="2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 sz="4000" b="1">
                <a:solidFill>
                  <a:srgbClr val="FFFFFF"/>
                </a:solidFill>
              </a:rPr>
              <a:t>KDO JE KDO? </a:t>
            </a:r>
            <a:r>
              <a:rPr lang="en-US" altLang="cs-CZ" sz="4000" b="1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altLang="cs-CZ" sz="4000" b="1">
              <a:solidFill>
                <a:srgbClr val="FFFFFF"/>
              </a:solidFill>
            </a:endParaRPr>
          </a:p>
        </p:txBody>
      </p:sp>
      <p:pic>
        <p:nvPicPr>
          <p:cNvPr id="5126" name="Picture 18" descr="Čtyři typy lidí v různých situacích - Všetko možné! :D - Hryprodivky.cz">
            <a:extLst>
              <a:ext uri="{FF2B5EF4-FFF2-40B4-BE49-F238E27FC236}">
                <a16:creationId xmlns:a16="http://schemas.microsoft.com/office/drawing/2014/main" id="{40DE8A86-E1A4-41C8-9D86-5DE48B6E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4816"/>
          <a:stretch>
            <a:fillRect/>
          </a:stretch>
        </p:blipFill>
        <p:spPr bwMode="auto">
          <a:xfrm>
            <a:off x="4946690" y="1075812"/>
            <a:ext cx="3039945" cy="22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Výbušný flegmatik. Kdo je flegmatik: popis temperamentu, rysy komunikace">
            <a:extLst>
              <a:ext uri="{FF2B5EF4-FFF2-40B4-BE49-F238E27FC236}">
                <a16:creationId xmlns:a16="http://schemas.microsoft.com/office/drawing/2014/main" id="{14225905-1962-41A9-8209-8BA6D2B0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768" y="1330292"/>
            <a:ext cx="3044519" cy="20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Děti se nedají vychovávat stejně – aneb, jak na flegmatika, sangvinika,  melancholika a cholerika">
            <a:extLst>
              <a:ext uri="{FF2B5EF4-FFF2-40B4-BE49-F238E27FC236}">
                <a16:creationId xmlns:a16="http://schemas.microsoft.com/office/drawing/2014/main" id="{2094192C-2F01-4B94-AF93-F165D2CE3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02" y="3673425"/>
            <a:ext cx="3054733" cy="1673550"/>
          </a:xfrm>
          <a:prstGeom prst="rect">
            <a:avLst/>
          </a:prstGeom>
          <a:noFill/>
        </p:spPr>
      </p:pic>
      <p:pic>
        <p:nvPicPr>
          <p:cNvPr id="5124" name="Picture 12" descr="Malý cholerik. Jak vychovávat dítě s velkým temperamentem? |  PředškolníVěk.cz">
            <a:extLst>
              <a:ext uri="{FF2B5EF4-FFF2-40B4-BE49-F238E27FC236}">
                <a16:creationId xmlns:a16="http://schemas.microsoft.com/office/drawing/2014/main" id="{F8B48E25-246E-441A-A23D-05A8B829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768" y="3673425"/>
            <a:ext cx="3054730" cy="19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2841C9E-75AF-4E46-B5FA-96405E89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SANGVINIK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879F53-6735-476C-BAAB-50A5F6C6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 algn="ctr">
              <a:lnSpc>
                <a:spcPct val="80000"/>
              </a:lnSpc>
              <a:buNone/>
              <a:defRPr/>
            </a:pPr>
            <a:r>
              <a:rPr lang="cs-CZ" altLang="cs-CZ" sz="2400" cap="all" dirty="0"/>
              <a:t> </a:t>
            </a:r>
            <a:r>
              <a:rPr lang="cs-CZ" altLang="cs-CZ" sz="2400" b="1" cap="all" dirty="0"/>
              <a:t>silný – vyrovnaný – rychlý </a:t>
            </a:r>
          </a:p>
          <a:p>
            <a:pPr lvl="1" eaLnBrk="1" hangingPunct="1">
              <a:lnSpc>
                <a:spcPct val="80000"/>
              </a:lnSpc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Živý, činorodý, rozvážný, rychle reaguje, ovládá se i v kritické situaci, společenský, city vznikají rychle, rychle se střídají</a:t>
            </a:r>
          </a:p>
          <a:p>
            <a:pPr lvl="1" eaLnBrk="1" hangingPunct="1">
              <a:lnSpc>
                <a:spcPct val="80000"/>
              </a:lnSpc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Šíří kolem sebe pozitivní energii, srší radostí ze života. Je oblíbený v kolektivu, ale neumí udržet tajemství, není schopen větší empatie. Je náladový a nespolehlivý.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6148" name="Picture 2" descr="Děti se nedají vychovávat stejně – aneb, jak na flegmatika, sangvinika,  melancholika a cholerika">
            <a:extLst>
              <a:ext uri="{FF2B5EF4-FFF2-40B4-BE49-F238E27FC236}">
                <a16:creationId xmlns:a16="http://schemas.microsoft.com/office/drawing/2014/main" id="{F8388BAA-AF92-4073-ADDA-BADF9FB3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292600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A77B149-8E22-4907-9D4D-B718CF5B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CHOLERIK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989F41-C6E1-4736-BFAF-C8198E7E5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 algn="ctr">
              <a:lnSpc>
                <a:spcPct val="80000"/>
              </a:lnSpc>
              <a:buNone/>
              <a:defRPr/>
            </a:pPr>
            <a:r>
              <a:rPr lang="cs-CZ" altLang="cs-CZ" sz="2400" b="1" cap="all" dirty="0"/>
              <a:t>silný – nevyrovnaný – rychlý 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Energický, výbušný, netrpělivý, city velmi intenzívní, rychle se střídají.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Dobrý řečník, vůdce, organizátor.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Svým nadšením snadno strhne ostatní.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172" name="Picture 12" descr="Malý cholerik. Jak vychovávat dítě s velkým temperamentem? |  PředškolníVěk.cz">
            <a:extLst>
              <a:ext uri="{FF2B5EF4-FFF2-40B4-BE49-F238E27FC236}">
                <a16:creationId xmlns:a16="http://schemas.microsoft.com/office/drawing/2014/main" id="{53E18E34-A599-4592-9DFB-22E16E5F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3644900"/>
            <a:ext cx="34575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47FC095B-A317-4E5B-B47D-93BA1F5C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FLEGMATIK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4FB66E-B25F-4B41-958A-F2799E35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 algn="ctr">
              <a:lnSpc>
                <a:spcPct val="80000"/>
              </a:lnSpc>
              <a:buNone/>
              <a:defRPr/>
            </a:pPr>
            <a:r>
              <a:rPr lang="cs-CZ" altLang="cs-CZ" sz="2400" b="1" cap="all" dirty="0"/>
              <a:t>silný – vyrovnaný – pomalý 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Za všech okolností zachová klid.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Může se zdát, že nemá vlastní názor, ale spíše nepovažuje za důležité jej vyslovovat. </a:t>
            </a:r>
          </a:p>
          <a:p>
            <a:pPr lvl="1" eaLnBrk="1" hangingPunct="1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Je rozumově založený realista, materialista, ale často také málomluvný, málo společenský, dlouho se rozhoduje, nedochvilný, lhostejný.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196" name="Picture 16" descr="Výbušný flegmatik. Kdo je flegmatik: popis temperamentu, rysy komunikace">
            <a:extLst>
              <a:ext uri="{FF2B5EF4-FFF2-40B4-BE49-F238E27FC236}">
                <a16:creationId xmlns:a16="http://schemas.microsoft.com/office/drawing/2014/main" id="{432B691F-A1F8-4EC2-8963-413B9DA4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93" y="3739179"/>
            <a:ext cx="27622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3411</Words>
  <Application>Microsoft Office PowerPoint</Application>
  <PresentationFormat>Širokoúhlá obrazovka</PresentationFormat>
  <Paragraphs>220</Paragraphs>
  <Slides>40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50" baseType="lpstr">
      <vt:lpstr>Arial</vt:lpstr>
      <vt:lpstr>Calibri</vt:lpstr>
      <vt:lpstr>Georgia</vt:lpstr>
      <vt:lpstr>Helvetica</vt:lpstr>
      <vt:lpstr>inherit</vt:lpstr>
      <vt:lpstr>Söhne</vt:lpstr>
      <vt:lpstr>Tahoma</vt:lpstr>
      <vt:lpstr>Wingdings</vt:lpstr>
      <vt:lpstr>Wingdings 2</vt:lpstr>
      <vt:lpstr>Motiv Office</vt:lpstr>
      <vt:lpstr>KVÍZ – OPAKOVÁNÍ EMOČNÍ INTELIGENCE</vt:lpstr>
      <vt:lpstr>PSYCHICKÉ VLASTNOSTI – TEMPERAMENT, CHARAKTER   </vt:lpstr>
      <vt:lpstr>PSYCHICKÉ JEVY (psychika)</vt:lpstr>
      <vt:lpstr>Temperament</vt:lpstr>
      <vt:lpstr>Hippokrates - 4 typy temperamentu</vt:lpstr>
      <vt:lpstr>KDO JE KDO? </vt:lpstr>
      <vt:lpstr>SANGVINIK</vt:lpstr>
      <vt:lpstr>CHOLERIK</vt:lpstr>
      <vt:lpstr>FLEGMATIK</vt:lpstr>
      <vt:lpstr>MELANCHOLIK</vt:lpstr>
      <vt:lpstr>JAKÝ/JAKÁ JSEM JÁ?</vt:lpstr>
      <vt:lpstr>TEMPERAMENT A POVOLÁNÍ</vt:lpstr>
      <vt:lpstr>DALŠÍ ČLENĚNÍ TEMPERAMENTU</vt:lpstr>
      <vt:lpstr>ZNAKY EXTROVERZE</vt:lpstr>
      <vt:lpstr>ZNAKY INTROVERZE</vt:lpstr>
      <vt:lpstr>KRETSCHMEROVA TYPOLOGIE</vt:lpstr>
      <vt:lpstr>JAKÝ JE TVŮJ TEMPERAMENT?</vt:lpstr>
      <vt:lpstr>POJEM OSOBNOST</vt:lpstr>
      <vt:lpstr>Prezentace aplikace PowerPoint</vt:lpstr>
      <vt:lpstr>POJEM CHARAKTER</vt:lpstr>
      <vt:lpstr>JÁDRO OSOBNOSTI - JÁSTVÍ</vt:lpstr>
      <vt:lpstr>PODSTATA CHARAKTERU</vt:lpstr>
      <vt:lpstr>CHARAKTER</vt:lpstr>
      <vt:lpstr>CHARAKTER</vt:lpstr>
      <vt:lpstr>Charakterové vlastnosti regulují vztah jedince k:</vt:lpstr>
      <vt:lpstr>HODNOTY</vt:lpstr>
      <vt:lpstr>HODNOTY</vt:lpstr>
      <vt:lpstr>HODNOTY</vt:lpstr>
      <vt:lpstr>POZITIVNÍ HODNOTY</vt:lpstr>
      <vt:lpstr>POZITIVNÍ HODNOTY</vt:lpstr>
      <vt:lpstr>NEGATIVNÍ HODNOTY</vt:lpstr>
      <vt:lpstr>MOJE OSOBNÍ HODNOTY</vt:lpstr>
      <vt:lpstr>SVĚDOMÍ</vt:lpstr>
      <vt:lpstr>BIG FIVE</vt:lpstr>
      <vt:lpstr>BIG FIVE</vt:lpstr>
      <vt:lpstr>BIG FIVE</vt:lpstr>
      <vt:lpstr>CITÁTY</vt:lpstr>
      <vt:lpstr>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23</cp:revision>
  <dcterms:created xsi:type="dcterms:W3CDTF">2022-04-06T09:34:32Z</dcterms:created>
  <dcterms:modified xsi:type="dcterms:W3CDTF">2023-11-12T14:56:20Z</dcterms:modified>
</cp:coreProperties>
</file>