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5" r:id="rId2"/>
    <p:sldId id="346" r:id="rId3"/>
    <p:sldId id="280" r:id="rId4"/>
    <p:sldId id="343" r:id="rId5"/>
    <p:sldId id="282" r:id="rId6"/>
    <p:sldId id="284" r:id="rId7"/>
    <p:sldId id="285" r:id="rId8"/>
    <p:sldId id="344" r:id="rId9"/>
    <p:sldId id="287" r:id="rId10"/>
    <p:sldId id="313" r:id="rId11"/>
    <p:sldId id="283" r:id="rId12"/>
    <p:sldId id="290" r:id="rId13"/>
    <p:sldId id="288" r:id="rId14"/>
    <p:sldId id="291" r:id="rId15"/>
    <p:sldId id="315" r:id="rId16"/>
    <p:sldId id="293" r:id="rId17"/>
    <p:sldId id="296" r:id="rId18"/>
    <p:sldId id="314" r:id="rId19"/>
    <p:sldId id="301" r:id="rId20"/>
    <p:sldId id="302" r:id="rId21"/>
    <p:sldId id="295" r:id="rId22"/>
    <p:sldId id="304" r:id="rId23"/>
    <p:sldId id="305" r:id="rId24"/>
    <p:sldId id="292" r:id="rId25"/>
    <p:sldId id="307" r:id="rId26"/>
    <p:sldId id="306" r:id="rId27"/>
    <p:sldId id="308" r:id="rId28"/>
    <p:sldId id="316" r:id="rId29"/>
    <p:sldId id="279" r:id="rId30"/>
    <p:sldId id="27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AB30C-B2F6-491A-BE3D-F1F4370E9AEB}" v="5" dt="2023-12-10T12:18:00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vika Boháčová" userId="53bae0053c49f338" providerId="LiveId" clId="{D450860F-68F9-4CD7-B9C7-781CF8717343}"/>
    <pc:docChg chg="undo custSel addSld delSld modSld sldOrd">
      <pc:chgData name="Hedvika Boháčová" userId="53bae0053c49f338" providerId="LiveId" clId="{D450860F-68F9-4CD7-B9C7-781CF8717343}" dt="2022-10-30T13:00:41.284" v="2157"/>
      <pc:docMkLst>
        <pc:docMk/>
      </pc:docMkLst>
      <pc:sldChg chg="add del">
        <pc:chgData name="Hedvika Boháčová" userId="53bae0053c49f338" providerId="LiveId" clId="{D450860F-68F9-4CD7-B9C7-781CF8717343}" dt="2022-10-30T11:30:21.457" v="4"/>
        <pc:sldMkLst>
          <pc:docMk/>
          <pc:sldMk cId="1177302066" sldId="258"/>
        </pc:sldMkLst>
      </pc:sldChg>
      <pc:sldChg chg="modSp add">
        <pc:chgData name="Hedvika Boháčová" userId="53bae0053c49f338" providerId="LiveId" clId="{D450860F-68F9-4CD7-B9C7-781CF8717343}" dt="2022-10-30T11:32:23.549" v="44" actId="13926"/>
        <pc:sldMkLst>
          <pc:docMk/>
          <pc:sldMk cId="189000419" sldId="259"/>
        </pc:sldMkLst>
        <pc:graphicFrameChg chg="mod">
          <ac:chgData name="Hedvika Boháčová" userId="53bae0053c49f338" providerId="LiveId" clId="{D450860F-68F9-4CD7-B9C7-781CF8717343}" dt="2022-10-30T11:32:23.549" v="44" actId="13926"/>
          <ac:graphicFrameMkLst>
            <pc:docMk/>
            <pc:sldMk cId="189000419" sldId="259"/>
            <ac:graphicFrameMk id="5" creationId="{2B511DEE-7D7C-C978-E28F-6FE1C223B75F}"/>
          </ac:graphicFrameMkLst>
        </pc:graphicFrameChg>
      </pc:sldChg>
      <pc:sldChg chg="modSp add">
        <pc:chgData name="Hedvika Boháčová" userId="53bae0053c49f338" providerId="LiveId" clId="{D450860F-68F9-4CD7-B9C7-781CF8717343}" dt="2022-10-30T12:26:11.250" v="1658" actId="13926"/>
        <pc:sldMkLst>
          <pc:docMk/>
          <pc:sldMk cId="3522726244" sldId="267"/>
        </pc:sldMkLst>
        <pc:graphicFrameChg chg="mod">
          <ac:chgData name="Hedvika Boháčová" userId="53bae0053c49f338" providerId="LiveId" clId="{D450860F-68F9-4CD7-B9C7-781CF8717343}" dt="2022-10-30T12:26:11.250" v="1658" actId="13926"/>
          <ac:graphicFrameMkLst>
            <pc:docMk/>
            <pc:sldMk cId="3522726244" sldId="267"/>
            <ac:graphicFrameMk id="4" creationId="{3952F381-8AF7-4ECE-896A-437A148F5108}"/>
          </ac:graphicFrameMkLst>
        </pc:graphicFrameChg>
      </pc:sldChg>
      <pc:sldChg chg="modSp add mod ord">
        <pc:chgData name="Hedvika Boháčová" userId="53bae0053c49f338" providerId="LiveId" clId="{D450860F-68F9-4CD7-B9C7-781CF8717343}" dt="2022-10-30T12:58:17.312" v="2142" actId="14100"/>
        <pc:sldMkLst>
          <pc:docMk/>
          <pc:sldMk cId="721400231" sldId="278"/>
        </pc:sldMkLst>
        <pc:spChg chg="mod">
          <ac:chgData name="Hedvika Boháčová" userId="53bae0053c49f338" providerId="LiveId" clId="{D450860F-68F9-4CD7-B9C7-781CF8717343}" dt="2022-10-30T12:58:17.312" v="2142" actId="14100"/>
          <ac:spMkLst>
            <pc:docMk/>
            <pc:sldMk cId="721400231" sldId="278"/>
            <ac:spMk id="3" creationId="{00000000-0000-0000-0000-000000000000}"/>
          </ac:spMkLst>
        </pc:spChg>
      </pc:sldChg>
      <pc:sldChg chg="del">
        <pc:chgData name="Hedvika Boháčová" userId="53bae0053c49f338" providerId="LiveId" clId="{D450860F-68F9-4CD7-B9C7-781CF8717343}" dt="2022-10-30T12:57:31.194" v="2134" actId="2696"/>
        <pc:sldMkLst>
          <pc:docMk/>
          <pc:sldMk cId="3265542081" sldId="278"/>
        </pc:sldMkLst>
      </pc:sldChg>
      <pc:sldChg chg="modSp mod">
        <pc:chgData name="Hedvika Boháčová" userId="53bae0053c49f338" providerId="LiveId" clId="{D450860F-68F9-4CD7-B9C7-781CF8717343}" dt="2022-10-30T12:58:09.260" v="2140" actId="14100"/>
        <pc:sldMkLst>
          <pc:docMk/>
          <pc:sldMk cId="3507729686" sldId="279"/>
        </pc:sldMkLst>
        <pc:spChg chg="mod">
          <ac:chgData name="Hedvika Boháčová" userId="53bae0053c49f338" providerId="LiveId" clId="{D450860F-68F9-4CD7-B9C7-781CF8717343}" dt="2022-10-30T12:58:09.260" v="2140" actId="14100"/>
          <ac:spMkLst>
            <pc:docMk/>
            <pc:sldMk cId="3507729686" sldId="279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450860F-68F9-4CD7-B9C7-781CF8717343}" dt="2022-10-30T11:36:38.758" v="247" actId="20577"/>
        <pc:sldMkLst>
          <pc:docMk/>
          <pc:sldMk cId="2177946555" sldId="280"/>
        </pc:sldMkLst>
        <pc:spChg chg="mod">
          <ac:chgData name="Hedvika Boháčová" userId="53bae0053c49f338" providerId="LiveId" clId="{D450860F-68F9-4CD7-B9C7-781CF8717343}" dt="2022-10-30T11:36:38.758" v="247" actId="20577"/>
          <ac:spMkLst>
            <pc:docMk/>
            <pc:sldMk cId="2177946555" sldId="280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1:30:54.742" v="41" actId="27636"/>
          <ac:spMkLst>
            <pc:docMk/>
            <pc:sldMk cId="2177946555" sldId="280"/>
            <ac:spMk id="3" creationId="{00000000-0000-0000-0000-000000000000}"/>
          </ac:spMkLst>
        </pc:spChg>
      </pc:sldChg>
      <pc:sldChg chg="addSp modSp mod setBg setClrOvrMap">
        <pc:chgData name="Hedvika Boháčová" userId="53bae0053c49f338" providerId="LiveId" clId="{D450860F-68F9-4CD7-B9C7-781CF8717343}" dt="2022-10-30T12:06:34.363" v="1610" actId="255"/>
        <pc:sldMkLst>
          <pc:docMk/>
          <pc:sldMk cId="3315464013" sldId="282"/>
        </pc:sldMkLst>
        <pc:spChg chg="mod">
          <ac:chgData name="Hedvika Boháčová" userId="53bae0053c49f338" providerId="LiveId" clId="{D450860F-68F9-4CD7-B9C7-781CF8717343}" dt="2022-10-30T12:06:23.032" v="1608" actId="26606"/>
          <ac:spMkLst>
            <pc:docMk/>
            <pc:sldMk cId="3315464013" sldId="282"/>
            <ac:spMk id="2" creationId="{00000000-0000-0000-0000-000000000000}"/>
          </ac:spMkLst>
        </pc:spChg>
        <pc:spChg chg="mod ord">
          <ac:chgData name="Hedvika Boháčová" userId="53bae0053c49f338" providerId="LiveId" clId="{D450860F-68F9-4CD7-B9C7-781CF8717343}" dt="2022-10-30T12:06:34.363" v="1610" actId="255"/>
          <ac:spMkLst>
            <pc:docMk/>
            <pc:sldMk cId="3315464013" sldId="282"/>
            <ac:spMk id="3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06:23.032" v="1608" actId="26606"/>
          <ac:spMkLst>
            <pc:docMk/>
            <pc:sldMk cId="3315464013" sldId="282"/>
            <ac:spMk id="4" creationId="{00000000-0000-0000-0000-000000000000}"/>
          </ac:spMkLst>
        </pc:spChg>
        <pc:spChg chg="add">
          <ac:chgData name="Hedvika Boháčová" userId="53bae0053c49f338" providerId="LiveId" clId="{D450860F-68F9-4CD7-B9C7-781CF8717343}" dt="2022-10-30T12:06:23.032" v="1608" actId="26606"/>
          <ac:spMkLst>
            <pc:docMk/>
            <pc:sldMk cId="3315464013" sldId="282"/>
            <ac:spMk id="12" creationId="{2EEE8F11-3582-44B7-9869-F2D26D7DD9D4}"/>
          </ac:spMkLst>
        </pc:spChg>
        <pc:spChg chg="add">
          <ac:chgData name="Hedvika Boháčová" userId="53bae0053c49f338" providerId="LiveId" clId="{D450860F-68F9-4CD7-B9C7-781CF8717343}" dt="2022-10-30T12:06:23.032" v="1608" actId="26606"/>
          <ac:spMkLst>
            <pc:docMk/>
            <pc:sldMk cId="3315464013" sldId="282"/>
            <ac:spMk id="14" creationId="{2141F1CC-6A53-4BCF-9127-AABB52E2497E}"/>
          </ac:spMkLst>
        </pc:spChg>
        <pc:spChg chg="add">
          <ac:chgData name="Hedvika Boháčová" userId="53bae0053c49f338" providerId="LiveId" clId="{D450860F-68F9-4CD7-B9C7-781CF8717343}" dt="2022-10-30T12:06:23.032" v="1608" actId="26606"/>
          <ac:spMkLst>
            <pc:docMk/>
            <pc:sldMk cId="3315464013" sldId="282"/>
            <ac:spMk id="16" creationId="{561B2B49-7142-4CA8-A929-4671548E6A5A}"/>
          </ac:spMkLst>
        </pc:spChg>
        <pc:picChg chg="mod">
          <ac:chgData name="Hedvika Boháčová" userId="53bae0053c49f338" providerId="LiveId" clId="{D450860F-68F9-4CD7-B9C7-781CF8717343}" dt="2022-10-30T12:06:23.032" v="1608" actId="26606"/>
          <ac:picMkLst>
            <pc:docMk/>
            <pc:sldMk cId="3315464013" sldId="282"/>
            <ac:picMk id="5" creationId="{00000000-0000-0000-0000-000000000000}"/>
          </ac:picMkLst>
        </pc:picChg>
        <pc:picChg chg="mod">
          <ac:chgData name="Hedvika Boháčová" userId="53bae0053c49f338" providerId="LiveId" clId="{D450860F-68F9-4CD7-B9C7-781CF8717343}" dt="2022-10-30T12:06:23.032" v="1608" actId="26606"/>
          <ac:picMkLst>
            <pc:docMk/>
            <pc:sldMk cId="3315464013" sldId="282"/>
            <ac:picMk id="6" creationId="{00000000-0000-0000-0000-000000000000}"/>
          </ac:picMkLst>
        </pc:picChg>
        <pc:picChg chg="mod ord">
          <ac:chgData name="Hedvika Boháčová" userId="53bae0053c49f338" providerId="LiveId" clId="{D450860F-68F9-4CD7-B9C7-781CF8717343}" dt="2022-10-30T12:06:23.032" v="1608" actId="26606"/>
          <ac:picMkLst>
            <pc:docMk/>
            <pc:sldMk cId="3315464013" sldId="282"/>
            <ac:picMk id="7" creationId="{00000000-0000-0000-0000-000000000000}"/>
          </ac:picMkLst>
        </pc:picChg>
      </pc:sldChg>
      <pc:sldChg chg="delSp modSp del mod modAnim">
        <pc:chgData name="Hedvika Boháčová" userId="53bae0053c49f338" providerId="LiveId" clId="{D450860F-68F9-4CD7-B9C7-781CF8717343}" dt="2022-10-30T12:26:20.270" v="1659" actId="2696"/>
        <pc:sldMkLst>
          <pc:docMk/>
          <pc:sldMk cId="485205682" sldId="283"/>
        </pc:sldMkLst>
        <pc:spChg chg="mod">
          <ac:chgData name="Hedvika Boháčová" userId="53bae0053c49f338" providerId="LiveId" clId="{D450860F-68F9-4CD7-B9C7-781CF8717343}" dt="2022-10-30T11:53:06.030" v="1453" actId="207"/>
          <ac:spMkLst>
            <pc:docMk/>
            <pc:sldMk cId="485205682" sldId="283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05:52.324" v="1604" actId="20577"/>
          <ac:spMkLst>
            <pc:docMk/>
            <pc:sldMk cId="485205682" sldId="283"/>
            <ac:spMk id="3" creationId="{00000000-0000-0000-0000-000000000000}"/>
          </ac:spMkLst>
        </pc:spChg>
        <pc:picChg chg="del mod">
          <ac:chgData name="Hedvika Boháčová" userId="53bae0053c49f338" providerId="LiveId" clId="{D450860F-68F9-4CD7-B9C7-781CF8717343}" dt="2022-10-30T11:53:40.008" v="1457" actId="21"/>
          <ac:picMkLst>
            <pc:docMk/>
            <pc:sldMk cId="485205682" sldId="283"/>
            <ac:picMk id="5" creationId="{00000000-0000-0000-0000-000000000000}"/>
          </ac:picMkLst>
        </pc:picChg>
      </pc:sldChg>
      <pc:sldChg chg="add">
        <pc:chgData name="Hedvika Boháčová" userId="53bae0053c49f338" providerId="LiveId" clId="{D450860F-68F9-4CD7-B9C7-781CF8717343}" dt="2022-10-30T12:26:27.627" v="1660"/>
        <pc:sldMkLst>
          <pc:docMk/>
          <pc:sldMk cId="2406225635" sldId="283"/>
        </pc:sldMkLst>
      </pc:sldChg>
      <pc:sldChg chg="addSp modSp mod setBg">
        <pc:chgData name="Hedvika Boháčová" userId="53bae0053c49f338" providerId="LiveId" clId="{D450860F-68F9-4CD7-B9C7-781CF8717343}" dt="2022-10-30T12:07:28.300" v="1614" actId="14100"/>
        <pc:sldMkLst>
          <pc:docMk/>
          <pc:sldMk cId="2131904576" sldId="284"/>
        </pc:sldMkLst>
        <pc:spChg chg="mod">
          <ac:chgData name="Hedvika Boháčová" userId="53bae0053c49f338" providerId="LiveId" clId="{D450860F-68F9-4CD7-B9C7-781CF8717343}" dt="2022-10-30T12:07:19.847" v="1613" actId="26606"/>
          <ac:spMkLst>
            <pc:docMk/>
            <pc:sldMk cId="2131904576" sldId="284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07:28.300" v="1614" actId="14100"/>
          <ac:spMkLst>
            <pc:docMk/>
            <pc:sldMk cId="2131904576" sldId="284"/>
            <ac:spMk id="3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07:19.847" v="1613" actId="26606"/>
          <ac:spMkLst>
            <pc:docMk/>
            <pc:sldMk cId="2131904576" sldId="284"/>
            <ac:spMk id="4" creationId="{00000000-0000-0000-0000-000000000000}"/>
          </ac:spMkLst>
        </pc:spChg>
        <pc:picChg chg="add">
          <ac:chgData name="Hedvika Boháčová" userId="53bae0053c49f338" providerId="LiveId" clId="{D450860F-68F9-4CD7-B9C7-781CF8717343}" dt="2022-10-30T12:07:19.847" v="1613" actId="26606"/>
          <ac:picMkLst>
            <pc:docMk/>
            <pc:sldMk cId="2131904576" sldId="284"/>
            <ac:picMk id="6" creationId="{C5AE2F4C-0FF8-26A7-52D1-237F6D98A9BF}"/>
          </ac:picMkLst>
        </pc:picChg>
        <pc:cxnChg chg="add">
          <ac:chgData name="Hedvika Boháčová" userId="53bae0053c49f338" providerId="LiveId" clId="{D450860F-68F9-4CD7-B9C7-781CF8717343}" dt="2022-10-30T12:07:19.847" v="1613" actId="26606"/>
          <ac:cxnSpMkLst>
            <pc:docMk/>
            <pc:sldMk cId="2131904576" sldId="284"/>
            <ac:cxnSpMk id="10" creationId="{A7F400EE-A8A5-48AF-B4D6-291B52C6F0B0}"/>
          </ac:cxnSpMkLst>
        </pc:cxnChg>
      </pc:sldChg>
      <pc:sldChg chg="addSp delSp modSp mod setBg">
        <pc:chgData name="Hedvika Boháčová" userId="53bae0053c49f338" providerId="LiveId" clId="{D450860F-68F9-4CD7-B9C7-781CF8717343}" dt="2022-10-30T12:21:11.303" v="1623" actId="113"/>
        <pc:sldMkLst>
          <pc:docMk/>
          <pc:sldMk cId="1326583953" sldId="285"/>
        </pc:sldMkLst>
        <pc:spChg chg="mod">
          <ac:chgData name="Hedvika Boháčová" userId="53bae0053c49f338" providerId="LiveId" clId="{D450860F-68F9-4CD7-B9C7-781CF8717343}" dt="2022-10-30T12:20:52.577" v="1622" actId="26606"/>
          <ac:spMkLst>
            <pc:docMk/>
            <pc:sldMk cId="1326583953" sldId="285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21:11.303" v="1623" actId="113"/>
          <ac:spMkLst>
            <pc:docMk/>
            <pc:sldMk cId="1326583953" sldId="285"/>
            <ac:spMk id="3" creationId="{00000000-0000-0000-0000-000000000000}"/>
          </ac:spMkLst>
        </pc:spChg>
        <pc:spChg chg="mod ord">
          <ac:chgData name="Hedvika Boháčová" userId="53bae0053c49f338" providerId="LiveId" clId="{D450860F-68F9-4CD7-B9C7-781CF8717343}" dt="2022-10-30T12:20:52.577" v="1622" actId="26606"/>
          <ac:spMkLst>
            <pc:docMk/>
            <pc:sldMk cId="1326583953" sldId="285"/>
            <ac:spMk id="4" creationId="{00000000-0000-0000-0000-000000000000}"/>
          </ac:spMkLst>
        </pc:spChg>
        <pc:spChg chg="add del">
          <ac:chgData name="Hedvika Boháčová" userId="53bae0053c49f338" providerId="LiveId" clId="{D450860F-68F9-4CD7-B9C7-781CF8717343}" dt="2022-10-30T12:20:52.563" v="1621" actId="26606"/>
          <ac:spMkLst>
            <pc:docMk/>
            <pc:sldMk cId="1326583953" sldId="285"/>
            <ac:spMk id="10" creationId="{04812C46-200A-4DEB-A05E-3ED6C68C2387}"/>
          </ac:spMkLst>
        </pc:spChg>
        <pc:spChg chg="add del">
          <ac:chgData name="Hedvika Boháčová" userId="53bae0053c49f338" providerId="LiveId" clId="{D450860F-68F9-4CD7-B9C7-781CF8717343}" dt="2022-10-30T12:20:52.563" v="1621" actId="26606"/>
          <ac:spMkLst>
            <pc:docMk/>
            <pc:sldMk cId="1326583953" sldId="285"/>
            <ac:spMk id="12" creationId="{D1EA859B-E555-4109-94F3-6700E046E008}"/>
          </ac:spMkLst>
        </pc:spChg>
        <pc:spChg chg="add">
          <ac:chgData name="Hedvika Boháčová" userId="53bae0053c49f338" providerId="LiveId" clId="{D450860F-68F9-4CD7-B9C7-781CF8717343}" dt="2022-10-30T12:20:52.577" v="1622" actId="26606"/>
          <ac:spMkLst>
            <pc:docMk/>
            <pc:sldMk cId="1326583953" sldId="285"/>
            <ac:spMk id="14" creationId="{F13C74B1-5B17-4795-BED0-7140497B445A}"/>
          </ac:spMkLst>
        </pc:spChg>
        <pc:spChg chg="add">
          <ac:chgData name="Hedvika Boháčová" userId="53bae0053c49f338" providerId="LiveId" clId="{D450860F-68F9-4CD7-B9C7-781CF8717343}" dt="2022-10-30T12:20:52.577" v="1622" actId="26606"/>
          <ac:spMkLst>
            <pc:docMk/>
            <pc:sldMk cId="1326583953" sldId="285"/>
            <ac:spMk id="15" creationId="{D4974D33-8DC5-464E-8C6D-BE58F0669C17}"/>
          </ac:spMkLst>
        </pc:spChg>
        <pc:picChg chg="mod ord">
          <ac:chgData name="Hedvika Boháčová" userId="53bae0053c49f338" providerId="LiveId" clId="{D450860F-68F9-4CD7-B9C7-781CF8717343}" dt="2022-10-30T12:20:52.577" v="1622" actId="26606"/>
          <ac:picMkLst>
            <pc:docMk/>
            <pc:sldMk cId="1326583953" sldId="285"/>
            <ac:picMk id="5" creationId="{00000000-0000-0000-0000-000000000000}"/>
          </ac:picMkLst>
        </pc:picChg>
      </pc:sldChg>
      <pc:sldChg chg="modSp del mod">
        <pc:chgData name="Hedvika Boháčová" userId="53bae0053c49f338" providerId="LiveId" clId="{D450860F-68F9-4CD7-B9C7-781CF8717343}" dt="2022-10-30T11:51:55.485" v="1449" actId="2696"/>
        <pc:sldMkLst>
          <pc:docMk/>
          <pc:sldMk cId="2436054441" sldId="286"/>
        </pc:sldMkLst>
        <pc:spChg chg="mod">
          <ac:chgData name="Hedvika Boháčová" userId="53bae0053c49f338" providerId="LiveId" clId="{D450860F-68F9-4CD7-B9C7-781CF8717343}" dt="2022-10-30T11:49:05.186" v="1313" actId="207"/>
          <ac:spMkLst>
            <pc:docMk/>
            <pc:sldMk cId="2436054441" sldId="286"/>
            <ac:spMk id="2" creationId="{00000000-0000-0000-0000-000000000000}"/>
          </ac:spMkLst>
        </pc:spChg>
      </pc:sldChg>
      <pc:sldChg chg="addSp delSp modSp mod">
        <pc:chgData name="Hedvika Boháčová" userId="53bae0053c49f338" providerId="LiveId" clId="{D450860F-68F9-4CD7-B9C7-781CF8717343}" dt="2022-10-30T12:21:56.133" v="1627" actId="207"/>
        <pc:sldMkLst>
          <pc:docMk/>
          <pc:sldMk cId="2319688186" sldId="287"/>
        </pc:sldMkLst>
        <pc:spChg chg="mod">
          <ac:chgData name="Hedvika Boháčová" userId="53bae0053c49f338" providerId="LiveId" clId="{D450860F-68F9-4CD7-B9C7-781CF8717343}" dt="2022-10-30T12:21:56.133" v="1627" actId="207"/>
          <ac:spMkLst>
            <pc:docMk/>
            <pc:sldMk cId="2319688186" sldId="287"/>
            <ac:spMk id="2" creationId="{00000000-0000-0000-0000-000000000000}"/>
          </ac:spMkLst>
        </pc:spChg>
        <pc:spChg chg="del">
          <ac:chgData name="Hedvika Boháčová" userId="53bae0053c49f338" providerId="LiveId" clId="{D450860F-68F9-4CD7-B9C7-781CF8717343}" dt="2022-10-30T12:21:48.055" v="1626" actId="26606"/>
          <ac:spMkLst>
            <pc:docMk/>
            <pc:sldMk cId="2319688186" sldId="287"/>
            <ac:spMk id="3" creationId="{00000000-0000-0000-0000-000000000000}"/>
          </ac:spMkLst>
        </pc:spChg>
        <pc:graphicFrameChg chg="add">
          <ac:chgData name="Hedvika Boháčová" userId="53bae0053c49f338" providerId="LiveId" clId="{D450860F-68F9-4CD7-B9C7-781CF8717343}" dt="2022-10-30T12:21:48.055" v="1626" actId="26606"/>
          <ac:graphicFrameMkLst>
            <pc:docMk/>
            <pc:sldMk cId="2319688186" sldId="287"/>
            <ac:graphicFrameMk id="6" creationId="{DFAA1A97-091F-275A-45E5-875ED06604D8}"/>
          </ac:graphicFrameMkLst>
        </pc:graphicFrameChg>
      </pc:sldChg>
      <pc:sldChg chg="addSp modSp mod setBg">
        <pc:chgData name="Hedvika Boháčová" userId="53bae0053c49f338" providerId="LiveId" clId="{D450860F-68F9-4CD7-B9C7-781CF8717343}" dt="2022-10-30T12:27:26.422" v="1694" actId="20577"/>
        <pc:sldMkLst>
          <pc:docMk/>
          <pc:sldMk cId="1067417586" sldId="288"/>
        </pc:sldMkLst>
        <pc:spChg chg="mod">
          <ac:chgData name="Hedvika Boháčová" userId="53bae0053c49f338" providerId="LiveId" clId="{D450860F-68F9-4CD7-B9C7-781CF8717343}" dt="2022-10-30T12:27:26.422" v="1694" actId="20577"/>
          <ac:spMkLst>
            <pc:docMk/>
            <pc:sldMk cId="1067417586" sldId="288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23:25.858" v="1637" actId="14100"/>
          <ac:spMkLst>
            <pc:docMk/>
            <pc:sldMk cId="1067417586" sldId="288"/>
            <ac:spMk id="3" creationId="{00000000-0000-0000-0000-000000000000}"/>
          </ac:spMkLst>
        </pc:spChg>
        <pc:spChg chg="mod ord">
          <ac:chgData name="Hedvika Boháčová" userId="53bae0053c49f338" providerId="LiveId" clId="{D450860F-68F9-4CD7-B9C7-781CF8717343}" dt="2022-10-30T12:23:21.544" v="1636" actId="26606"/>
          <ac:spMkLst>
            <pc:docMk/>
            <pc:sldMk cId="1067417586" sldId="288"/>
            <ac:spMk id="4" creationId="{00000000-0000-0000-0000-000000000000}"/>
          </ac:spMkLst>
        </pc:spChg>
        <pc:picChg chg="mod">
          <ac:chgData name="Hedvika Boháčová" userId="53bae0053c49f338" providerId="LiveId" clId="{D450860F-68F9-4CD7-B9C7-781CF8717343}" dt="2022-10-30T12:23:21.544" v="1636" actId="26606"/>
          <ac:picMkLst>
            <pc:docMk/>
            <pc:sldMk cId="1067417586" sldId="288"/>
            <ac:picMk id="5" creationId="{00000000-0000-0000-0000-000000000000}"/>
          </ac:picMkLst>
        </pc:picChg>
        <pc:cxnChg chg="add">
          <ac:chgData name="Hedvika Boháčová" userId="53bae0053c49f338" providerId="LiveId" clId="{D450860F-68F9-4CD7-B9C7-781CF8717343}" dt="2022-10-30T12:23:21.544" v="1636" actId="26606"/>
          <ac:cxnSpMkLst>
            <pc:docMk/>
            <pc:sldMk cId="1067417586" sldId="288"/>
            <ac:cxnSpMk id="10" creationId="{A7F400EE-A8A5-48AF-B4D6-291B52C6F0B0}"/>
          </ac:cxnSpMkLst>
        </pc:cxnChg>
      </pc:sldChg>
      <pc:sldChg chg="addSp delSp modSp mod">
        <pc:chgData name="Hedvika Boháčová" userId="53bae0053c49f338" providerId="LiveId" clId="{D450860F-68F9-4CD7-B9C7-781CF8717343}" dt="2022-10-30T12:22:49.115" v="1633" actId="20577"/>
        <pc:sldMkLst>
          <pc:docMk/>
          <pc:sldMk cId="48387394" sldId="290"/>
        </pc:sldMkLst>
        <pc:spChg chg="mod">
          <ac:chgData name="Hedvika Boháčová" userId="53bae0053c49f338" providerId="LiveId" clId="{D450860F-68F9-4CD7-B9C7-781CF8717343}" dt="2022-10-30T12:22:19.782" v="1630" actId="207"/>
          <ac:spMkLst>
            <pc:docMk/>
            <pc:sldMk cId="48387394" sldId="290"/>
            <ac:spMk id="2" creationId="{00000000-0000-0000-0000-000000000000}"/>
          </ac:spMkLst>
        </pc:spChg>
        <pc:spChg chg="add del mod">
          <ac:chgData name="Hedvika Boháčová" userId="53bae0053c49f338" providerId="LiveId" clId="{D450860F-68F9-4CD7-B9C7-781CF8717343}" dt="2022-10-30T12:22:49.115" v="1633" actId="20577"/>
          <ac:spMkLst>
            <pc:docMk/>
            <pc:sldMk cId="48387394" sldId="290"/>
            <ac:spMk id="3" creationId="{00000000-0000-0000-0000-000000000000}"/>
          </ac:spMkLst>
        </pc:spChg>
        <pc:graphicFrameChg chg="add del">
          <ac:chgData name="Hedvika Boháčová" userId="53bae0053c49f338" providerId="LiveId" clId="{D450860F-68F9-4CD7-B9C7-781CF8717343}" dt="2022-10-30T12:22:43.049" v="1632" actId="26606"/>
          <ac:graphicFrameMkLst>
            <pc:docMk/>
            <pc:sldMk cId="48387394" sldId="290"/>
            <ac:graphicFrameMk id="26" creationId="{5F38FDCE-5B09-34CF-F659-202D26E2A302}"/>
          </ac:graphicFrameMkLst>
        </pc:graphicFrameChg>
      </pc:sldChg>
      <pc:sldChg chg="modSp mod">
        <pc:chgData name="Hedvika Boháčová" userId="53bae0053c49f338" providerId="LiveId" clId="{D450860F-68F9-4CD7-B9C7-781CF8717343}" dt="2022-10-30T12:39:59.274" v="1937" actId="20577"/>
        <pc:sldMkLst>
          <pc:docMk/>
          <pc:sldMk cId="3157334846" sldId="291"/>
        </pc:sldMkLst>
        <pc:spChg chg="mod">
          <ac:chgData name="Hedvika Boháčová" userId="53bae0053c49f338" providerId="LiveId" clId="{D450860F-68F9-4CD7-B9C7-781CF8717343}" dt="2022-10-30T12:39:59.274" v="1937" actId="20577"/>
          <ac:spMkLst>
            <pc:docMk/>
            <pc:sldMk cId="3157334846" sldId="291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29:54.597" v="1858" actId="113"/>
          <ac:spMkLst>
            <pc:docMk/>
            <pc:sldMk cId="3157334846" sldId="291"/>
            <ac:spMk id="3" creationId="{00000000-0000-0000-0000-000000000000}"/>
          </ac:spMkLst>
        </pc:spChg>
      </pc:sldChg>
      <pc:sldChg chg="add">
        <pc:chgData name="Hedvika Boháčová" userId="53bae0053c49f338" providerId="LiveId" clId="{D450860F-68F9-4CD7-B9C7-781CF8717343}" dt="2022-10-30T13:00:41.284" v="2157"/>
        <pc:sldMkLst>
          <pc:docMk/>
          <pc:sldMk cId="2055399870" sldId="292"/>
        </pc:sldMkLst>
      </pc:sldChg>
      <pc:sldChg chg="addSp delSp modSp del mod ord">
        <pc:chgData name="Hedvika Boháčová" userId="53bae0053c49f338" providerId="LiveId" clId="{D450860F-68F9-4CD7-B9C7-781CF8717343}" dt="2022-10-30T13:00:34.835" v="2156" actId="2696"/>
        <pc:sldMkLst>
          <pc:docMk/>
          <pc:sldMk cId="4184545258" sldId="292"/>
        </pc:sldMkLst>
        <pc:spChg chg="mod">
          <ac:chgData name="Hedvika Boháčová" userId="53bae0053c49f338" providerId="LiveId" clId="{D450860F-68F9-4CD7-B9C7-781CF8717343}" dt="2022-10-30T12:33:33.276" v="1911" actId="20577"/>
          <ac:spMkLst>
            <pc:docMk/>
            <pc:sldMk cId="4184545258" sldId="292"/>
            <ac:spMk id="2" creationId="{00000000-0000-0000-0000-000000000000}"/>
          </ac:spMkLst>
        </pc:spChg>
        <pc:spChg chg="del mod">
          <ac:chgData name="Hedvika Boháčová" userId="53bae0053c49f338" providerId="LiveId" clId="{D450860F-68F9-4CD7-B9C7-781CF8717343}" dt="2022-10-30T12:32:25.503" v="1865"/>
          <ac:spMkLst>
            <pc:docMk/>
            <pc:sldMk cId="4184545258" sldId="292"/>
            <ac:spMk id="3" creationId="{00000000-0000-0000-0000-000000000000}"/>
          </ac:spMkLst>
        </pc:spChg>
        <pc:spChg chg="add mod">
          <ac:chgData name="Hedvika Boháčová" userId="53bae0053c49f338" providerId="LiveId" clId="{D450860F-68F9-4CD7-B9C7-781CF8717343}" dt="2022-10-30T12:36:30.623" v="1927" actId="20577"/>
          <ac:spMkLst>
            <pc:docMk/>
            <pc:sldMk cId="4184545258" sldId="292"/>
            <ac:spMk id="7" creationId="{62C28B8E-C7BF-425A-9363-91FD44E7FDED}"/>
          </ac:spMkLst>
        </pc:spChg>
        <pc:picChg chg="del">
          <ac:chgData name="Hedvika Boháčová" userId="53bae0053c49f338" providerId="LiveId" clId="{D450860F-68F9-4CD7-B9C7-781CF8717343}" dt="2022-10-30T12:32:22.362" v="1864" actId="21"/>
          <ac:picMkLst>
            <pc:docMk/>
            <pc:sldMk cId="4184545258" sldId="292"/>
            <ac:picMk id="5" creationId="{00000000-0000-0000-0000-000000000000}"/>
          </ac:picMkLst>
        </pc:picChg>
        <pc:picChg chg="add del mod">
          <ac:chgData name="Hedvika Boháčová" userId="53bae0053c49f338" providerId="LiveId" clId="{D450860F-68F9-4CD7-B9C7-781CF8717343}" dt="2022-10-30T12:32:29.262" v="1866" actId="21"/>
          <ac:picMkLst>
            <pc:docMk/>
            <pc:sldMk cId="4184545258" sldId="292"/>
            <ac:picMk id="6" creationId="{0AE846AA-2812-4526-A138-E27D97F98383}"/>
          </ac:picMkLst>
        </pc:picChg>
      </pc:sldChg>
      <pc:sldChg chg="addSp modSp mod setBg">
        <pc:chgData name="Hedvika Boháčová" userId="53bae0053c49f338" providerId="LiveId" clId="{D450860F-68F9-4CD7-B9C7-781CF8717343}" dt="2022-10-30T12:39:46.264" v="1936" actId="14100"/>
        <pc:sldMkLst>
          <pc:docMk/>
          <pc:sldMk cId="956201062" sldId="293"/>
        </pc:sldMkLst>
        <pc:spChg chg="mod">
          <ac:chgData name="Hedvika Boháčová" userId="53bae0053c49f338" providerId="LiveId" clId="{D450860F-68F9-4CD7-B9C7-781CF8717343}" dt="2022-10-30T12:39:31.874" v="1933" actId="26606"/>
          <ac:spMkLst>
            <pc:docMk/>
            <pc:sldMk cId="956201062" sldId="293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39:46.264" v="1936" actId="14100"/>
          <ac:spMkLst>
            <pc:docMk/>
            <pc:sldMk cId="956201062" sldId="293"/>
            <ac:spMk id="3" creationId="{00000000-0000-0000-0000-000000000000}"/>
          </ac:spMkLst>
        </pc:spChg>
        <pc:spChg chg="mod ord">
          <ac:chgData name="Hedvika Boháčová" userId="53bae0053c49f338" providerId="LiveId" clId="{D450860F-68F9-4CD7-B9C7-781CF8717343}" dt="2022-10-30T12:39:34.889" v="1934" actId="1076"/>
          <ac:spMkLst>
            <pc:docMk/>
            <pc:sldMk cId="956201062" sldId="293"/>
            <ac:spMk id="4" creationId="{00000000-0000-0000-0000-000000000000}"/>
          </ac:spMkLst>
        </pc:spChg>
        <pc:picChg chg="add mod">
          <ac:chgData name="Hedvika Boháčová" userId="53bae0053c49f338" providerId="LiveId" clId="{D450860F-68F9-4CD7-B9C7-781CF8717343}" dt="2022-10-30T12:39:31.874" v="1933" actId="26606"/>
          <ac:picMkLst>
            <pc:docMk/>
            <pc:sldMk cId="956201062" sldId="293"/>
            <ac:picMk id="1026" creationId="{94C37D27-B3F3-4305-B1D3-8C1EA0786A5D}"/>
          </ac:picMkLst>
        </pc:picChg>
        <pc:cxnChg chg="add">
          <ac:chgData name="Hedvika Boháčová" userId="53bae0053c49f338" providerId="LiveId" clId="{D450860F-68F9-4CD7-B9C7-781CF8717343}" dt="2022-10-30T12:39:31.874" v="1933" actId="26606"/>
          <ac:cxnSpMkLst>
            <pc:docMk/>
            <pc:sldMk cId="956201062" sldId="293"/>
            <ac:cxnSpMk id="1031" creationId="{A7F400EE-A8A5-48AF-B4D6-291B52C6F0B0}"/>
          </ac:cxnSpMkLst>
        </pc:cxnChg>
      </pc:sldChg>
      <pc:sldChg chg="modSp mod">
        <pc:chgData name="Hedvika Boháčová" userId="53bae0053c49f338" providerId="LiveId" clId="{D450860F-68F9-4CD7-B9C7-781CF8717343}" dt="2022-10-30T12:45:39.471" v="2091" actId="122"/>
        <pc:sldMkLst>
          <pc:docMk/>
          <pc:sldMk cId="2804308147" sldId="295"/>
        </pc:sldMkLst>
        <pc:spChg chg="mod">
          <ac:chgData name="Hedvika Boháčová" userId="53bae0053c49f338" providerId="LiveId" clId="{D450860F-68F9-4CD7-B9C7-781CF8717343}" dt="2022-10-30T12:45:39.471" v="2091" actId="122"/>
          <ac:spMkLst>
            <pc:docMk/>
            <pc:sldMk cId="2804308147" sldId="295"/>
            <ac:spMk id="2" creationId="{00000000-0000-0000-0000-000000000000}"/>
          </ac:spMkLst>
        </pc:spChg>
      </pc:sldChg>
      <pc:sldChg chg="modSp mod">
        <pc:chgData name="Hedvika Boháčová" userId="53bae0053c49f338" providerId="LiveId" clId="{D450860F-68F9-4CD7-B9C7-781CF8717343}" dt="2022-10-30T12:40:17.691" v="1940" actId="122"/>
        <pc:sldMkLst>
          <pc:docMk/>
          <pc:sldMk cId="3673885035" sldId="296"/>
        </pc:sldMkLst>
        <pc:spChg chg="mod">
          <ac:chgData name="Hedvika Boháčová" userId="53bae0053c49f338" providerId="LiveId" clId="{D450860F-68F9-4CD7-B9C7-781CF8717343}" dt="2022-10-30T12:40:17.691" v="1940" actId="122"/>
          <ac:spMkLst>
            <pc:docMk/>
            <pc:sldMk cId="3673885035" sldId="296"/>
            <ac:spMk id="2" creationId="{00000000-0000-0000-0000-000000000000}"/>
          </ac:spMkLst>
        </pc:spChg>
      </pc:sldChg>
      <pc:sldChg chg="addSp delSp modSp del mod">
        <pc:chgData name="Hedvika Boháčová" userId="53bae0053c49f338" providerId="LiveId" clId="{D450860F-68F9-4CD7-B9C7-781CF8717343}" dt="2022-10-30T12:43:46.516" v="2045" actId="2696"/>
        <pc:sldMkLst>
          <pc:docMk/>
          <pc:sldMk cId="3768798009" sldId="300"/>
        </pc:sldMkLst>
        <pc:spChg chg="mod">
          <ac:chgData name="Hedvika Boháčová" userId="53bae0053c49f338" providerId="LiveId" clId="{D450860F-68F9-4CD7-B9C7-781CF8717343}" dt="2022-10-30T12:41:08.015" v="1943" actId="207"/>
          <ac:spMkLst>
            <pc:docMk/>
            <pc:sldMk cId="3768798009" sldId="300"/>
            <ac:spMk id="2" creationId="{00000000-0000-0000-0000-000000000000}"/>
          </ac:spMkLst>
        </pc:spChg>
        <pc:spChg chg="add del mod">
          <ac:chgData name="Hedvika Boháčová" userId="53bae0053c49f338" providerId="LiveId" clId="{D450860F-68F9-4CD7-B9C7-781CF8717343}" dt="2022-10-30T12:42:12.807" v="1953" actId="21"/>
          <ac:spMkLst>
            <pc:docMk/>
            <pc:sldMk cId="3768798009" sldId="300"/>
            <ac:spMk id="3" creationId="{3D561356-C8C2-435B-BD1F-EE4F3AF5531B}"/>
          </ac:spMkLst>
        </pc:spChg>
        <pc:spChg chg="add mod">
          <ac:chgData name="Hedvika Boháčová" userId="53bae0053c49f338" providerId="LiveId" clId="{D450860F-68F9-4CD7-B9C7-781CF8717343}" dt="2022-10-30T12:42:29.893" v="1958" actId="14100"/>
          <ac:spMkLst>
            <pc:docMk/>
            <pc:sldMk cId="3768798009" sldId="300"/>
            <ac:spMk id="6" creationId="{D25106DA-2525-4B6C-B30A-6275B1151F0C}"/>
          </ac:spMkLst>
        </pc:spChg>
        <pc:picChg chg="add del mod">
          <ac:chgData name="Hedvika Boháčová" userId="53bae0053c49f338" providerId="LiveId" clId="{D450860F-68F9-4CD7-B9C7-781CF8717343}" dt="2022-10-30T12:42:23.315" v="1957" actId="21"/>
          <ac:picMkLst>
            <pc:docMk/>
            <pc:sldMk cId="3768798009" sldId="300"/>
            <ac:picMk id="5" creationId="{00000000-0000-0000-0000-000000000000}"/>
          </ac:picMkLst>
        </pc:picChg>
        <pc:picChg chg="add mod">
          <ac:chgData name="Hedvika Boháčová" userId="53bae0053c49f338" providerId="LiveId" clId="{D450860F-68F9-4CD7-B9C7-781CF8717343}" dt="2022-10-30T12:42:20.187" v="1956" actId="1076"/>
          <ac:picMkLst>
            <pc:docMk/>
            <pc:sldMk cId="3768798009" sldId="300"/>
            <ac:picMk id="2050" creationId="{15DD07D3-0616-497F-BD28-71F10BCEDBF4}"/>
          </ac:picMkLst>
        </pc:picChg>
      </pc:sldChg>
      <pc:sldChg chg="modSp mod">
        <pc:chgData name="Hedvika Boháčová" userId="53bae0053c49f338" providerId="LiveId" clId="{D450860F-68F9-4CD7-B9C7-781CF8717343}" dt="2022-10-30T12:47:03.012" v="2099" actId="122"/>
        <pc:sldMkLst>
          <pc:docMk/>
          <pc:sldMk cId="2768296582" sldId="301"/>
        </pc:sldMkLst>
        <pc:spChg chg="mod">
          <ac:chgData name="Hedvika Boháčová" userId="53bae0053c49f338" providerId="LiveId" clId="{D450860F-68F9-4CD7-B9C7-781CF8717343}" dt="2022-10-30T12:47:03.012" v="2099" actId="122"/>
          <ac:spMkLst>
            <pc:docMk/>
            <pc:sldMk cId="2768296582" sldId="301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45:18.298" v="2089" actId="20577"/>
          <ac:spMkLst>
            <pc:docMk/>
            <pc:sldMk cId="2768296582" sldId="301"/>
            <ac:spMk id="3" creationId="{00000000-0000-0000-0000-000000000000}"/>
          </ac:spMkLst>
        </pc:spChg>
      </pc:sldChg>
      <pc:sldChg chg="addSp modSp mod setBg">
        <pc:chgData name="Hedvika Boháčová" userId="53bae0053c49f338" providerId="LiveId" clId="{D450860F-68F9-4CD7-B9C7-781CF8717343}" dt="2022-10-30T12:44:05.906" v="2046" actId="26606"/>
        <pc:sldMkLst>
          <pc:docMk/>
          <pc:sldMk cId="3584535661" sldId="302"/>
        </pc:sldMkLst>
        <pc:spChg chg="mod">
          <ac:chgData name="Hedvika Boháčová" userId="53bae0053c49f338" providerId="LiveId" clId="{D450860F-68F9-4CD7-B9C7-781CF8717343}" dt="2022-10-30T12:44:05.906" v="2046" actId="26606"/>
          <ac:spMkLst>
            <pc:docMk/>
            <pc:sldMk cId="3584535661" sldId="302"/>
            <ac:spMk id="2" creationId="{00000000-0000-0000-0000-000000000000}"/>
          </ac:spMkLst>
        </pc:spChg>
        <pc:spChg chg="mod ord">
          <ac:chgData name="Hedvika Boháčová" userId="53bae0053c49f338" providerId="LiveId" clId="{D450860F-68F9-4CD7-B9C7-781CF8717343}" dt="2022-10-30T12:44:05.906" v="2046" actId="26606"/>
          <ac:spMkLst>
            <pc:docMk/>
            <pc:sldMk cId="3584535661" sldId="302"/>
            <ac:spMk id="3" creationId="{00000000-0000-0000-0000-000000000000}"/>
          </ac:spMkLst>
        </pc:spChg>
        <pc:spChg chg="add">
          <ac:chgData name="Hedvika Boháčová" userId="53bae0053c49f338" providerId="LiveId" clId="{D450860F-68F9-4CD7-B9C7-781CF8717343}" dt="2022-10-30T12:44:05.906" v="2046" actId="26606"/>
          <ac:spMkLst>
            <pc:docMk/>
            <pc:sldMk cId="3584535661" sldId="302"/>
            <ac:spMk id="13" creationId="{33E72FA3-BD00-444A-AD9B-E6C3D069CDE3}"/>
          </ac:spMkLst>
        </pc:spChg>
        <pc:picChg chg="mod">
          <ac:chgData name="Hedvika Boháčová" userId="53bae0053c49f338" providerId="LiveId" clId="{D450860F-68F9-4CD7-B9C7-781CF8717343}" dt="2022-10-30T12:44:05.906" v="2046" actId="26606"/>
          <ac:picMkLst>
            <pc:docMk/>
            <pc:sldMk cId="3584535661" sldId="302"/>
            <ac:picMk id="4" creationId="{00000000-0000-0000-0000-000000000000}"/>
          </ac:picMkLst>
        </pc:picChg>
        <pc:picChg chg="mod ord">
          <ac:chgData name="Hedvika Boháčová" userId="53bae0053c49f338" providerId="LiveId" clId="{D450860F-68F9-4CD7-B9C7-781CF8717343}" dt="2022-10-30T12:44:05.906" v="2046" actId="26606"/>
          <ac:picMkLst>
            <pc:docMk/>
            <pc:sldMk cId="3584535661" sldId="302"/>
            <ac:picMk id="5" creationId="{00000000-0000-0000-0000-000000000000}"/>
          </ac:picMkLst>
        </pc:picChg>
        <pc:picChg chg="mod">
          <ac:chgData name="Hedvika Boháčová" userId="53bae0053c49f338" providerId="LiveId" clId="{D450860F-68F9-4CD7-B9C7-781CF8717343}" dt="2022-10-30T12:44:05.906" v="2046" actId="26606"/>
          <ac:picMkLst>
            <pc:docMk/>
            <pc:sldMk cId="3584535661" sldId="302"/>
            <ac:picMk id="6" creationId="{00000000-0000-0000-0000-000000000000}"/>
          </ac:picMkLst>
        </pc:picChg>
        <pc:picChg chg="mod ord">
          <ac:chgData name="Hedvika Boháčová" userId="53bae0053c49f338" providerId="LiveId" clId="{D450860F-68F9-4CD7-B9C7-781CF8717343}" dt="2022-10-30T12:44:05.906" v="2046" actId="26606"/>
          <ac:picMkLst>
            <pc:docMk/>
            <pc:sldMk cId="3584535661" sldId="302"/>
            <ac:picMk id="7" creationId="{00000000-0000-0000-0000-000000000000}"/>
          </ac:picMkLst>
        </pc:picChg>
        <pc:picChg chg="mod">
          <ac:chgData name="Hedvika Boháčová" userId="53bae0053c49f338" providerId="LiveId" clId="{D450860F-68F9-4CD7-B9C7-781CF8717343}" dt="2022-10-30T12:44:05.906" v="2046" actId="26606"/>
          <ac:picMkLst>
            <pc:docMk/>
            <pc:sldMk cId="3584535661" sldId="302"/>
            <ac:picMk id="8" creationId="{00000000-0000-0000-0000-000000000000}"/>
          </ac:picMkLst>
        </pc:picChg>
      </pc:sldChg>
      <pc:sldChg chg="modSp mod">
        <pc:chgData name="Hedvika Boháčová" userId="53bae0053c49f338" providerId="LiveId" clId="{D450860F-68F9-4CD7-B9C7-781CF8717343}" dt="2022-10-30T12:45:49.582" v="2093" actId="122"/>
        <pc:sldMkLst>
          <pc:docMk/>
          <pc:sldMk cId="3390441708" sldId="303"/>
        </pc:sldMkLst>
        <pc:spChg chg="mod">
          <ac:chgData name="Hedvika Boháčová" userId="53bae0053c49f338" providerId="LiveId" clId="{D450860F-68F9-4CD7-B9C7-781CF8717343}" dt="2022-10-30T12:45:49.582" v="2093" actId="122"/>
          <ac:spMkLst>
            <pc:docMk/>
            <pc:sldMk cId="3390441708" sldId="303"/>
            <ac:spMk id="2" creationId="{00000000-0000-0000-0000-000000000000}"/>
          </ac:spMkLst>
        </pc:spChg>
      </pc:sldChg>
      <pc:sldChg chg="modSp mod">
        <pc:chgData name="Hedvika Boháčová" userId="53bae0053c49f338" providerId="LiveId" clId="{D450860F-68F9-4CD7-B9C7-781CF8717343}" dt="2022-10-30T12:45:56.987" v="2095" actId="207"/>
        <pc:sldMkLst>
          <pc:docMk/>
          <pc:sldMk cId="1161004699" sldId="304"/>
        </pc:sldMkLst>
        <pc:spChg chg="mod">
          <ac:chgData name="Hedvika Boháčová" userId="53bae0053c49f338" providerId="LiveId" clId="{D450860F-68F9-4CD7-B9C7-781CF8717343}" dt="2022-10-30T12:45:56.987" v="2095" actId="207"/>
          <ac:spMkLst>
            <pc:docMk/>
            <pc:sldMk cId="1161004699" sldId="304"/>
            <ac:spMk id="2" creationId="{00000000-0000-0000-0000-000000000000}"/>
          </ac:spMkLst>
        </pc:spChg>
      </pc:sldChg>
      <pc:sldChg chg="modSp mod">
        <pc:chgData name="Hedvika Boháčová" userId="53bae0053c49f338" providerId="LiveId" clId="{D450860F-68F9-4CD7-B9C7-781CF8717343}" dt="2022-10-30T12:46:05.198" v="2097" actId="122"/>
        <pc:sldMkLst>
          <pc:docMk/>
          <pc:sldMk cId="988289956" sldId="305"/>
        </pc:sldMkLst>
        <pc:spChg chg="mod">
          <ac:chgData name="Hedvika Boháčová" userId="53bae0053c49f338" providerId="LiveId" clId="{D450860F-68F9-4CD7-B9C7-781CF8717343}" dt="2022-10-30T12:46:05.198" v="2097" actId="122"/>
          <ac:spMkLst>
            <pc:docMk/>
            <pc:sldMk cId="988289956" sldId="305"/>
            <ac:spMk id="2" creationId="{00000000-0000-0000-0000-000000000000}"/>
          </ac:spMkLst>
        </pc:spChg>
      </pc:sldChg>
      <pc:sldChg chg="modSp mod">
        <pc:chgData name="Hedvika Boháčová" userId="53bae0053c49f338" providerId="LiveId" clId="{D450860F-68F9-4CD7-B9C7-781CF8717343}" dt="2022-10-30T12:49:32.737" v="2108" actId="20577"/>
        <pc:sldMkLst>
          <pc:docMk/>
          <pc:sldMk cId="3724427576" sldId="306"/>
        </pc:sldMkLst>
        <pc:spChg chg="mod">
          <ac:chgData name="Hedvika Boháčová" userId="53bae0053c49f338" providerId="LiveId" clId="{D450860F-68F9-4CD7-B9C7-781CF8717343}" dt="2022-10-30T12:49:16.554" v="2107" actId="122"/>
          <ac:spMkLst>
            <pc:docMk/>
            <pc:sldMk cId="3724427576" sldId="306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49:32.737" v="2108" actId="20577"/>
          <ac:spMkLst>
            <pc:docMk/>
            <pc:sldMk cId="3724427576" sldId="306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450860F-68F9-4CD7-B9C7-781CF8717343}" dt="2022-10-30T12:47:16.161" v="2101" actId="207"/>
        <pc:sldMkLst>
          <pc:docMk/>
          <pc:sldMk cId="3046895692" sldId="307"/>
        </pc:sldMkLst>
        <pc:spChg chg="mod">
          <ac:chgData name="Hedvika Boháčová" userId="53bae0053c49f338" providerId="LiveId" clId="{D450860F-68F9-4CD7-B9C7-781CF8717343}" dt="2022-10-30T12:47:16.161" v="2101" actId="207"/>
          <ac:spMkLst>
            <pc:docMk/>
            <pc:sldMk cId="3046895692" sldId="307"/>
            <ac:spMk id="2" creationId="{00000000-0000-0000-0000-000000000000}"/>
          </ac:spMkLst>
        </pc:spChg>
      </pc:sldChg>
      <pc:sldChg chg="modSp mod">
        <pc:chgData name="Hedvika Boháčová" userId="53bae0053c49f338" providerId="LiveId" clId="{D450860F-68F9-4CD7-B9C7-781CF8717343}" dt="2022-10-30T12:49:59.081" v="2110" actId="207"/>
        <pc:sldMkLst>
          <pc:docMk/>
          <pc:sldMk cId="1254096269" sldId="308"/>
        </pc:sldMkLst>
        <pc:spChg chg="mod">
          <ac:chgData name="Hedvika Boháčová" userId="53bae0053c49f338" providerId="LiveId" clId="{D450860F-68F9-4CD7-B9C7-781CF8717343}" dt="2022-10-30T12:49:59.081" v="2110" actId="207"/>
          <ac:spMkLst>
            <pc:docMk/>
            <pc:sldMk cId="1254096269" sldId="308"/>
            <ac:spMk id="2" creationId="{00000000-0000-0000-0000-000000000000}"/>
          </ac:spMkLst>
        </pc:spChg>
      </pc:sldChg>
      <pc:sldChg chg="add del">
        <pc:chgData name="Hedvika Boháčová" userId="53bae0053c49f338" providerId="LiveId" clId="{D450860F-68F9-4CD7-B9C7-781CF8717343}" dt="2022-10-30T11:51:59.360" v="1450" actId="2696"/>
        <pc:sldMkLst>
          <pc:docMk/>
          <pc:sldMk cId="1369918407" sldId="309"/>
        </pc:sldMkLst>
      </pc:sldChg>
      <pc:sldChg chg="modSp new mod">
        <pc:chgData name="Hedvika Boháčová" userId="53bae0053c49f338" providerId="LiveId" clId="{D450860F-68F9-4CD7-B9C7-781CF8717343}" dt="2022-10-30T11:45:21.994" v="1058" actId="6549"/>
        <pc:sldMkLst>
          <pc:docMk/>
          <pc:sldMk cId="455877943" sldId="310"/>
        </pc:sldMkLst>
        <pc:spChg chg="mod">
          <ac:chgData name="Hedvika Boháčová" userId="53bae0053c49f338" providerId="LiveId" clId="{D450860F-68F9-4CD7-B9C7-781CF8717343}" dt="2022-10-30T11:37:25.058" v="263" actId="122"/>
          <ac:spMkLst>
            <pc:docMk/>
            <pc:sldMk cId="455877943" sldId="310"/>
            <ac:spMk id="2" creationId="{94D05D80-E62D-436F-8481-EDF9E8AA5B63}"/>
          </ac:spMkLst>
        </pc:spChg>
        <pc:spChg chg="mod">
          <ac:chgData name="Hedvika Boháčová" userId="53bae0053c49f338" providerId="LiveId" clId="{D450860F-68F9-4CD7-B9C7-781CF8717343}" dt="2022-10-30T11:45:21.994" v="1058" actId="6549"/>
          <ac:spMkLst>
            <pc:docMk/>
            <pc:sldMk cId="455877943" sldId="310"/>
            <ac:spMk id="3" creationId="{BAF8BDF4-405D-4F39-9FD3-F4C9BF324FFB}"/>
          </ac:spMkLst>
        </pc:spChg>
      </pc:sldChg>
      <pc:sldChg chg="addSp delSp modSp new mod setBg">
        <pc:chgData name="Hedvika Boháčová" userId="53bae0053c49f338" providerId="LiveId" clId="{D450860F-68F9-4CD7-B9C7-781CF8717343}" dt="2022-10-30T11:48:04.082" v="1310" actId="26606"/>
        <pc:sldMkLst>
          <pc:docMk/>
          <pc:sldMk cId="4142769168" sldId="311"/>
        </pc:sldMkLst>
        <pc:spChg chg="mo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2" creationId="{281EE726-760B-469F-9ADA-ACF28C396C35}"/>
          </ac:spMkLst>
        </pc:spChg>
        <pc:spChg chg="del mo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3" creationId="{75B04B43-2722-4158-8189-92A1342C195A}"/>
          </ac:spMkLst>
        </pc:spChg>
        <pc:spChg chg="ad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9" creationId="{BACC6370-2D7E-4714-9D71-7542949D7D5D}"/>
          </ac:spMkLst>
        </pc:spChg>
        <pc:spChg chg="ad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11" creationId="{256B2C21-A230-48C0-8DF1-C46611373C44}"/>
          </ac:spMkLst>
        </pc:spChg>
        <pc:spChg chg="ad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13" creationId="{3847E18C-932D-4C95-AABA-FEC7C9499AD7}"/>
          </ac:spMkLst>
        </pc:spChg>
        <pc:spChg chg="ad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15" creationId="{3150CB11-0C61-439E-910F-5787759E72A0}"/>
          </ac:spMkLst>
        </pc:spChg>
        <pc:spChg chg="ad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17" creationId="{43F8A58B-5155-44CE-A5FF-7647B47D0A7A}"/>
          </ac:spMkLst>
        </pc:spChg>
        <pc:spChg chg="add">
          <ac:chgData name="Hedvika Boháčová" userId="53bae0053c49f338" providerId="LiveId" clId="{D450860F-68F9-4CD7-B9C7-781CF8717343}" dt="2022-10-30T11:48:04.082" v="1310" actId="26606"/>
          <ac:spMkLst>
            <pc:docMk/>
            <pc:sldMk cId="4142769168" sldId="311"/>
            <ac:spMk id="19" creationId="{443F2ACA-E6D6-4028-82DD-F03C262D5DE6}"/>
          </ac:spMkLst>
        </pc:spChg>
        <pc:graphicFrameChg chg="add">
          <ac:chgData name="Hedvika Boháčová" userId="53bae0053c49f338" providerId="LiveId" clId="{D450860F-68F9-4CD7-B9C7-781CF8717343}" dt="2022-10-30T11:48:04.082" v="1310" actId="26606"/>
          <ac:graphicFrameMkLst>
            <pc:docMk/>
            <pc:sldMk cId="4142769168" sldId="311"/>
            <ac:graphicFrameMk id="5" creationId="{4FFA2B16-BC83-5657-146F-9B5B39629770}"/>
          </ac:graphicFrameMkLst>
        </pc:graphicFrameChg>
      </pc:sldChg>
      <pc:sldChg chg="add">
        <pc:chgData name="Hedvika Boháčová" userId="53bae0053c49f338" providerId="LiveId" clId="{D450860F-68F9-4CD7-B9C7-781CF8717343}" dt="2022-10-30T12:26:27.627" v="1660"/>
        <pc:sldMkLst>
          <pc:docMk/>
          <pc:sldMk cId="533677566" sldId="312"/>
        </pc:sldMkLst>
      </pc:sldChg>
      <pc:sldChg chg="modSp add del mod">
        <pc:chgData name="Hedvika Boháčová" userId="53bae0053c49f338" providerId="LiveId" clId="{D450860F-68F9-4CD7-B9C7-781CF8717343}" dt="2022-10-30T12:26:20.270" v="1659" actId="2696"/>
        <pc:sldMkLst>
          <pc:docMk/>
          <pc:sldMk cId="3828472135" sldId="312"/>
        </pc:sldMkLst>
        <pc:spChg chg="mod">
          <ac:chgData name="Hedvika Boháčová" userId="53bae0053c49f338" providerId="LiveId" clId="{D450860F-68F9-4CD7-B9C7-781CF8717343}" dt="2022-10-30T11:49:45.311" v="1346" actId="20577"/>
          <ac:spMkLst>
            <pc:docMk/>
            <pc:sldMk cId="3828472135" sldId="312"/>
            <ac:spMk id="2" creationId="{C1DFBBD8-FA8A-4DD3-83BC-B74C29AFB253}"/>
          </ac:spMkLst>
        </pc:spChg>
        <pc:graphicFrameChg chg="mod">
          <ac:chgData name="Hedvika Boháčová" userId="53bae0053c49f338" providerId="LiveId" clId="{D450860F-68F9-4CD7-B9C7-781CF8717343}" dt="2022-10-30T11:52:07.111" v="1451" actId="13926"/>
          <ac:graphicFrameMkLst>
            <pc:docMk/>
            <pc:sldMk cId="3828472135" sldId="312"/>
            <ac:graphicFrameMk id="4" creationId="{3952F381-8AF7-4ECE-896A-437A148F5108}"/>
          </ac:graphicFrameMkLst>
        </pc:graphicFrameChg>
      </pc:sldChg>
      <pc:sldChg chg="modSp add mod ord">
        <pc:chgData name="Hedvika Boháčová" userId="53bae0053c49f338" providerId="LiveId" clId="{D450860F-68F9-4CD7-B9C7-781CF8717343}" dt="2022-10-30T12:27:02.640" v="1675" actId="20577"/>
        <pc:sldMkLst>
          <pc:docMk/>
          <pc:sldMk cId="1392055751" sldId="313"/>
        </pc:sldMkLst>
        <pc:spChg chg="mod">
          <ac:chgData name="Hedvika Boháčová" userId="53bae0053c49f338" providerId="LiveId" clId="{D450860F-68F9-4CD7-B9C7-781CF8717343}" dt="2022-10-30T12:24:23.188" v="1654" actId="20577"/>
          <ac:spMkLst>
            <pc:docMk/>
            <pc:sldMk cId="1392055751" sldId="313"/>
            <ac:spMk id="2" creationId="{C1DFBBD8-FA8A-4DD3-83BC-B74C29AFB253}"/>
          </ac:spMkLst>
        </pc:spChg>
        <pc:graphicFrameChg chg="mod">
          <ac:chgData name="Hedvika Boháčová" userId="53bae0053c49f338" providerId="LiveId" clId="{D450860F-68F9-4CD7-B9C7-781CF8717343}" dt="2022-10-30T12:27:02.640" v="1675" actId="20577"/>
          <ac:graphicFrameMkLst>
            <pc:docMk/>
            <pc:sldMk cId="1392055751" sldId="313"/>
            <ac:graphicFrameMk id="4" creationId="{3952F381-8AF7-4ECE-896A-437A148F5108}"/>
          </ac:graphicFrameMkLst>
        </pc:graphicFrameChg>
      </pc:sldChg>
      <pc:sldChg chg="addSp delSp modSp new mod">
        <pc:chgData name="Hedvika Boháčová" userId="53bae0053c49f338" providerId="LiveId" clId="{D450860F-68F9-4CD7-B9C7-781CF8717343}" dt="2022-10-30T12:43:39.046" v="2044"/>
        <pc:sldMkLst>
          <pc:docMk/>
          <pc:sldMk cId="2683007011" sldId="314"/>
        </pc:sldMkLst>
        <pc:spChg chg="mod">
          <ac:chgData name="Hedvika Boháčová" userId="53bae0053c49f338" providerId="LiveId" clId="{D450860F-68F9-4CD7-B9C7-781CF8717343}" dt="2022-10-30T12:43:19.822" v="2003" actId="20577"/>
          <ac:spMkLst>
            <pc:docMk/>
            <pc:sldMk cId="2683007011" sldId="314"/>
            <ac:spMk id="2" creationId="{35519B7B-8E27-41AF-A3C9-3D25981A0EC8}"/>
          </ac:spMkLst>
        </pc:spChg>
        <pc:spChg chg="del mod">
          <ac:chgData name="Hedvika Boháčová" userId="53bae0053c49f338" providerId="LiveId" clId="{D450860F-68F9-4CD7-B9C7-781CF8717343}" dt="2022-10-30T12:43:39.046" v="2044"/>
          <ac:spMkLst>
            <pc:docMk/>
            <pc:sldMk cId="2683007011" sldId="314"/>
            <ac:spMk id="3" creationId="{A4315A2B-84BD-4CA3-91E6-240005003265}"/>
          </ac:spMkLst>
        </pc:spChg>
        <pc:picChg chg="add mod">
          <ac:chgData name="Hedvika Boháčová" userId="53bae0053c49f338" providerId="LiveId" clId="{D450860F-68F9-4CD7-B9C7-781CF8717343}" dt="2022-10-30T12:43:39.046" v="2044"/>
          <ac:picMkLst>
            <pc:docMk/>
            <pc:sldMk cId="2683007011" sldId="314"/>
            <ac:picMk id="3074" creationId="{99A6C4AD-966B-4CB1-9B87-2AA162979E89}"/>
          </ac:picMkLst>
        </pc:picChg>
      </pc:sldChg>
      <pc:sldChg chg="delSp modSp add mod">
        <pc:chgData name="Hedvika Boháčová" userId="53bae0053c49f338" providerId="LiveId" clId="{D450860F-68F9-4CD7-B9C7-781CF8717343}" dt="2022-10-30T12:59:36.569" v="2153" actId="27636"/>
        <pc:sldMkLst>
          <pc:docMk/>
          <pc:sldMk cId="2003688549" sldId="315"/>
        </pc:sldMkLst>
        <pc:spChg chg="mod">
          <ac:chgData name="Hedvika Boháčová" userId="53bae0053c49f338" providerId="LiveId" clId="{D450860F-68F9-4CD7-B9C7-781CF8717343}" dt="2022-10-30T12:48:35.727" v="2105" actId="207"/>
          <ac:spMkLst>
            <pc:docMk/>
            <pc:sldMk cId="2003688549" sldId="315"/>
            <ac:spMk id="2" creationId="{00000000-0000-0000-0000-000000000000}"/>
          </ac:spMkLst>
        </pc:spChg>
        <pc:spChg chg="mod">
          <ac:chgData name="Hedvika Boháčová" userId="53bae0053c49f338" providerId="LiveId" clId="{D450860F-68F9-4CD7-B9C7-781CF8717343}" dt="2022-10-30T12:59:36.569" v="2153" actId="27636"/>
          <ac:spMkLst>
            <pc:docMk/>
            <pc:sldMk cId="2003688549" sldId="315"/>
            <ac:spMk id="3" creationId="{00000000-0000-0000-0000-000000000000}"/>
          </ac:spMkLst>
        </pc:spChg>
        <pc:picChg chg="del mod">
          <ac:chgData name="Hedvika Boháčová" userId="53bae0053c49f338" providerId="LiveId" clId="{D450860F-68F9-4CD7-B9C7-781CF8717343}" dt="2022-10-30T12:59:33.552" v="2151" actId="21"/>
          <ac:picMkLst>
            <pc:docMk/>
            <pc:sldMk cId="2003688549" sldId="315"/>
            <ac:picMk id="5" creationId="{00000000-0000-0000-0000-000000000000}"/>
          </ac:picMkLst>
        </pc:picChg>
      </pc:sldChg>
      <pc:sldChg chg="modSp new mod ord">
        <pc:chgData name="Hedvika Boháčová" userId="53bae0053c49f338" providerId="LiveId" clId="{D450860F-68F9-4CD7-B9C7-781CF8717343}" dt="2022-10-30T12:57:26.888" v="2133" actId="21"/>
        <pc:sldMkLst>
          <pc:docMk/>
          <pc:sldMk cId="580613110" sldId="316"/>
        </pc:sldMkLst>
        <pc:spChg chg="mod">
          <ac:chgData name="Hedvika Boháčová" userId="53bae0053c49f338" providerId="LiveId" clId="{D450860F-68F9-4CD7-B9C7-781CF8717343}" dt="2022-10-30T12:57:00.302" v="2127" actId="20577"/>
          <ac:spMkLst>
            <pc:docMk/>
            <pc:sldMk cId="580613110" sldId="316"/>
            <ac:spMk id="2" creationId="{6EF4D1A7-B39D-44BA-ADB5-7B384E15986E}"/>
          </ac:spMkLst>
        </pc:spChg>
        <pc:spChg chg="mod">
          <ac:chgData name="Hedvika Boháčová" userId="53bae0053c49f338" providerId="LiveId" clId="{D450860F-68F9-4CD7-B9C7-781CF8717343}" dt="2022-10-30T12:57:26.888" v="2133" actId="21"/>
          <ac:spMkLst>
            <pc:docMk/>
            <pc:sldMk cId="580613110" sldId="316"/>
            <ac:spMk id="3" creationId="{B0B19688-4ECD-48BE-AA07-4D4851DA2896}"/>
          </ac:spMkLst>
        </pc:spChg>
      </pc:sldChg>
      <pc:sldChg chg="new del">
        <pc:chgData name="Hedvika Boháčová" userId="53bae0053c49f338" providerId="LiveId" clId="{D450860F-68F9-4CD7-B9C7-781CF8717343}" dt="2022-10-30T12:58:31.060" v="2143" actId="2696"/>
        <pc:sldMkLst>
          <pc:docMk/>
          <pc:sldMk cId="384696251" sldId="317"/>
        </pc:sldMkLst>
      </pc:sldChg>
    </pc:docChg>
  </pc:docChgLst>
  <pc:docChgLst>
    <pc:chgData name="Hedvika Boháčová" userId="53bae0053c49f338" providerId="LiveId" clId="{2A1AB30C-B2F6-491A-BE3D-F1F4370E9AEB}"/>
    <pc:docChg chg="custSel addSld delSld modSld sldOrd">
      <pc:chgData name="Hedvika Boháčová" userId="53bae0053c49f338" providerId="LiveId" clId="{2A1AB30C-B2F6-491A-BE3D-F1F4370E9AEB}" dt="2023-12-10T12:21:47.501" v="310" actId="20577"/>
      <pc:docMkLst>
        <pc:docMk/>
      </pc:docMkLst>
      <pc:sldChg chg="del">
        <pc:chgData name="Hedvika Boháčová" userId="53bae0053c49f338" providerId="LiveId" clId="{2A1AB30C-B2F6-491A-BE3D-F1F4370E9AEB}" dt="2023-12-10T11:41:07.354" v="5" actId="2696"/>
        <pc:sldMkLst>
          <pc:docMk/>
          <pc:sldMk cId="189000419" sldId="259"/>
        </pc:sldMkLst>
      </pc:sldChg>
      <pc:sldChg chg="del">
        <pc:chgData name="Hedvika Boháčová" userId="53bae0053c49f338" providerId="LiveId" clId="{2A1AB30C-B2F6-491A-BE3D-F1F4370E9AEB}" dt="2023-12-10T11:41:53.596" v="41" actId="2696"/>
        <pc:sldMkLst>
          <pc:docMk/>
          <pc:sldMk cId="3522726244" sldId="267"/>
        </pc:sldMkLst>
      </pc:sldChg>
      <pc:sldChg chg="modSp mod">
        <pc:chgData name="Hedvika Boháčová" userId="53bae0053c49f338" providerId="LiveId" clId="{2A1AB30C-B2F6-491A-BE3D-F1F4370E9AEB}" dt="2023-12-10T11:41:26.450" v="38" actId="6549"/>
        <pc:sldMkLst>
          <pc:docMk/>
          <pc:sldMk cId="2177946555" sldId="280"/>
        </pc:sldMkLst>
        <pc:spChg chg="mod">
          <ac:chgData name="Hedvika Boháčová" userId="53bae0053c49f338" providerId="LiveId" clId="{2A1AB30C-B2F6-491A-BE3D-F1F4370E9AEB}" dt="2023-12-10T11:41:26.450" v="38" actId="6549"/>
          <ac:spMkLst>
            <pc:docMk/>
            <pc:sldMk cId="2177946555" sldId="280"/>
            <ac:spMk id="2" creationId="{00000000-0000-0000-0000-000000000000}"/>
          </ac:spMkLst>
        </pc:spChg>
      </pc:sldChg>
      <pc:sldChg chg="modSp mod">
        <pc:chgData name="Hedvika Boháčová" userId="53bae0053c49f338" providerId="LiveId" clId="{2A1AB30C-B2F6-491A-BE3D-F1F4370E9AEB}" dt="2023-12-10T11:55:53.236" v="76" actId="207"/>
        <pc:sldMkLst>
          <pc:docMk/>
          <pc:sldMk cId="2406225635" sldId="283"/>
        </pc:sldMkLst>
        <pc:spChg chg="mod">
          <ac:chgData name="Hedvika Boháčová" userId="53bae0053c49f338" providerId="LiveId" clId="{2A1AB30C-B2F6-491A-BE3D-F1F4370E9AEB}" dt="2023-12-10T11:55:53.236" v="76" actId="207"/>
          <ac:spMkLst>
            <pc:docMk/>
            <pc:sldMk cId="2406225635" sldId="283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2A1AB30C-B2F6-491A-BE3D-F1F4370E9AEB}" dt="2023-12-10T12:15:58.958" v="81"/>
        <pc:sldMkLst>
          <pc:docMk/>
          <pc:sldMk cId="3584535661" sldId="302"/>
        </pc:sldMkLst>
        <pc:spChg chg="mod">
          <ac:chgData name="Hedvika Boháčová" userId="53bae0053c49f338" providerId="LiveId" clId="{2A1AB30C-B2F6-491A-BE3D-F1F4370E9AEB}" dt="2023-12-10T12:15:58.958" v="81"/>
          <ac:spMkLst>
            <pc:docMk/>
            <pc:sldMk cId="3584535661" sldId="302"/>
            <ac:spMk id="2" creationId="{00000000-0000-0000-0000-000000000000}"/>
          </ac:spMkLst>
        </pc:spChg>
      </pc:sldChg>
      <pc:sldChg chg="del">
        <pc:chgData name="Hedvika Boháčová" userId="53bae0053c49f338" providerId="LiveId" clId="{2A1AB30C-B2F6-491A-BE3D-F1F4370E9AEB}" dt="2023-12-10T11:43:47.031" v="42" actId="2696"/>
        <pc:sldMkLst>
          <pc:docMk/>
          <pc:sldMk cId="3390441708" sldId="303"/>
        </pc:sldMkLst>
      </pc:sldChg>
      <pc:sldChg chg="modSp mod">
        <pc:chgData name="Hedvika Boháčová" userId="53bae0053c49f338" providerId="LiveId" clId="{2A1AB30C-B2F6-491A-BE3D-F1F4370E9AEB}" dt="2023-12-10T12:01:01.410" v="77" actId="207"/>
        <pc:sldMkLst>
          <pc:docMk/>
          <pc:sldMk cId="1161004699" sldId="304"/>
        </pc:sldMkLst>
        <pc:spChg chg="mod">
          <ac:chgData name="Hedvika Boháčová" userId="53bae0053c49f338" providerId="LiveId" clId="{2A1AB30C-B2F6-491A-BE3D-F1F4370E9AEB}" dt="2023-12-10T12:01:01.410" v="77" actId="207"/>
          <ac:spMkLst>
            <pc:docMk/>
            <pc:sldMk cId="1161004699" sldId="304"/>
            <ac:spMk id="3" creationId="{00000000-0000-0000-0000-000000000000}"/>
          </ac:spMkLst>
        </pc:spChg>
      </pc:sldChg>
      <pc:sldChg chg="del">
        <pc:chgData name="Hedvika Boháčová" userId="53bae0053c49f338" providerId="LiveId" clId="{2A1AB30C-B2F6-491A-BE3D-F1F4370E9AEB}" dt="2023-12-10T11:41:45.090" v="39" actId="2696"/>
        <pc:sldMkLst>
          <pc:docMk/>
          <pc:sldMk cId="455877943" sldId="310"/>
        </pc:sldMkLst>
      </pc:sldChg>
      <pc:sldChg chg="del">
        <pc:chgData name="Hedvika Boháčová" userId="53bae0053c49f338" providerId="LiveId" clId="{2A1AB30C-B2F6-491A-BE3D-F1F4370E9AEB}" dt="2023-12-10T11:41:47.868" v="40" actId="2696"/>
        <pc:sldMkLst>
          <pc:docMk/>
          <pc:sldMk cId="4142769168" sldId="311"/>
        </pc:sldMkLst>
      </pc:sldChg>
      <pc:sldChg chg="del">
        <pc:chgData name="Hedvika Boháčová" userId="53bae0053c49f338" providerId="LiveId" clId="{2A1AB30C-B2F6-491A-BE3D-F1F4370E9AEB}" dt="2023-12-10T11:55:36.490" v="75" actId="2696"/>
        <pc:sldMkLst>
          <pc:docMk/>
          <pc:sldMk cId="533677566" sldId="312"/>
        </pc:sldMkLst>
      </pc:sldChg>
      <pc:sldChg chg="modSp add">
        <pc:chgData name="Hedvika Boháčová" userId="53bae0053c49f338" providerId="LiveId" clId="{2A1AB30C-B2F6-491A-BE3D-F1F4370E9AEB}" dt="2023-12-10T11:41:03.504" v="4" actId="113"/>
        <pc:sldMkLst>
          <pc:docMk/>
          <pc:sldMk cId="3873671043" sldId="343"/>
        </pc:sldMkLst>
        <pc:graphicFrameChg chg="mod">
          <ac:chgData name="Hedvika Boháčová" userId="53bae0053c49f338" providerId="LiveId" clId="{2A1AB30C-B2F6-491A-BE3D-F1F4370E9AEB}" dt="2023-12-10T11:41:03.504" v="4" actId="113"/>
          <ac:graphicFrameMkLst>
            <pc:docMk/>
            <pc:sldMk cId="3873671043" sldId="343"/>
            <ac:graphicFrameMk id="5" creationId="{2B511DEE-7D7C-C978-E28F-6FE1C223B75F}"/>
          </ac:graphicFrameMkLst>
        </pc:graphicFrameChg>
      </pc:sldChg>
      <pc:sldChg chg="modSp new mod">
        <pc:chgData name="Hedvika Boháčová" userId="53bae0053c49f338" providerId="LiveId" clId="{2A1AB30C-B2F6-491A-BE3D-F1F4370E9AEB}" dt="2023-12-10T11:55:12.399" v="74" actId="20577"/>
        <pc:sldMkLst>
          <pc:docMk/>
          <pc:sldMk cId="2286173865" sldId="344"/>
        </pc:sldMkLst>
        <pc:spChg chg="mod">
          <ac:chgData name="Hedvika Boháčová" userId="53bae0053c49f338" providerId="LiveId" clId="{2A1AB30C-B2F6-491A-BE3D-F1F4370E9AEB}" dt="2023-12-10T11:46:26.951" v="69" actId="20577"/>
          <ac:spMkLst>
            <pc:docMk/>
            <pc:sldMk cId="2286173865" sldId="344"/>
            <ac:spMk id="2" creationId="{F21B2DC8-3858-E8D9-81F6-35EEAF206492}"/>
          </ac:spMkLst>
        </pc:spChg>
        <pc:spChg chg="mod">
          <ac:chgData name="Hedvika Boháčová" userId="53bae0053c49f338" providerId="LiveId" clId="{2A1AB30C-B2F6-491A-BE3D-F1F4370E9AEB}" dt="2023-12-10T11:55:12.399" v="74" actId="20577"/>
          <ac:spMkLst>
            <pc:docMk/>
            <pc:sldMk cId="2286173865" sldId="344"/>
            <ac:spMk id="3" creationId="{9A60ED88-823B-BF61-1132-F3022B1E2268}"/>
          </ac:spMkLst>
        </pc:spChg>
      </pc:sldChg>
      <pc:sldChg chg="addSp modSp new mod ord">
        <pc:chgData name="Hedvika Boháčová" userId="53bae0053c49f338" providerId="LiveId" clId="{2A1AB30C-B2F6-491A-BE3D-F1F4370E9AEB}" dt="2023-12-10T12:18:35.281" v="150" actId="207"/>
        <pc:sldMkLst>
          <pc:docMk/>
          <pc:sldMk cId="2373042530" sldId="345"/>
        </pc:sldMkLst>
        <pc:spChg chg="mod">
          <ac:chgData name="Hedvika Boháčová" userId="53bae0053c49f338" providerId="LiveId" clId="{2A1AB30C-B2F6-491A-BE3D-F1F4370E9AEB}" dt="2023-12-10T12:18:26.215" v="148" actId="122"/>
          <ac:spMkLst>
            <pc:docMk/>
            <pc:sldMk cId="2373042530" sldId="345"/>
            <ac:spMk id="2" creationId="{9295C2A9-D2E0-B9CE-63B6-D8B177D4C846}"/>
          </ac:spMkLst>
        </pc:spChg>
        <pc:spChg chg="mod">
          <ac:chgData name="Hedvika Boháčová" userId="53bae0053c49f338" providerId="LiveId" clId="{2A1AB30C-B2F6-491A-BE3D-F1F4370E9AEB}" dt="2023-12-10T12:18:35.281" v="150" actId="207"/>
          <ac:spMkLst>
            <pc:docMk/>
            <pc:sldMk cId="2373042530" sldId="345"/>
            <ac:spMk id="3" creationId="{A5D042F1-1A82-5731-CD86-0ABFB98F5CD2}"/>
          </ac:spMkLst>
        </pc:spChg>
        <pc:spChg chg="add">
          <ac:chgData name="Hedvika Boháčová" userId="53bae0053c49f338" providerId="LiveId" clId="{2A1AB30C-B2F6-491A-BE3D-F1F4370E9AEB}" dt="2023-12-10T12:18:00.573" v="85"/>
          <ac:spMkLst>
            <pc:docMk/>
            <pc:sldMk cId="2373042530" sldId="345"/>
            <ac:spMk id="4" creationId="{BB95823C-176E-2D50-3051-952BD1223B4B}"/>
          </ac:spMkLst>
        </pc:spChg>
        <pc:spChg chg="add">
          <ac:chgData name="Hedvika Boháčová" userId="53bae0053c49f338" providerId="LiveId" clId="{2A1AB30C-B2F6-491A-BE3D-F1F4370E9AEB}" dt="2023-12-10T12:18:00.573" v="85"/>
          <ac:spMkLst>
            <pc:docMk/>
            <pc:sldMk cId="2373042530" sldId="345"/>
            <ac:spMk id="9" creationId="{4085ED7C-C8CA-C332-F104-4A56DD243DCF}"/>
          </ac:spMkLst>
        </pc:spChg>
        <pc:spChg chg="add">
          <ac:chgData name="Hedvika Boháčová" userId="53bae0053c49f338" providerId="LiveId" clId="{2A1AB30C-B2F6-491A-BE3D-F1F4370E9AEB}" dt="2023-12-10T12:18:00.573" v="85"/>
          <ac:spMkLst>
            <pc:docMk/>
            <pc:sldMk cId="2373042530" sldId="345"/>
            <ac:spMk id="10" creationId="{B26A95D6-05CA-D223-5964-1A8AB6A065B5}"/>
          </ac:spMkLst>
        </pc:spChg>
        <pc:spChg chg="add">
          <ac:chgData name="Hedvika Boháčová" userId="53bae0053c49f338" providerId="LiveId" clId="{2A1AB30C-B2F6-491A-BE3D-F1F4370E9AEB}" dt="2023-12-10T12:18:00.573" v="85"/>
          <ac:spMkLst>
            <pc:docMk/>
            <pc:sldMk cId="2373042530" sldId="345"/>
            <ac:spMk id="11" creationId="{6E542FA2-3461-3704-A44B-F5028EA86D04}"/>
          </ac:spMkLst>
        </pc:spChg>
        <pc:cxnChg chg="add">
          <ac:chgData name="Hedvika Boháčová" userId="53bae0053c49f338" providerId="LiveId" clId="{2A1AB30C-B2F6-491A-BE3D-F1F4370E9AEB}" dt="2023-12-10T12:18:00.573" v="85"/>
          <ac:cxnSpMkLst>
            <pc:docMk/>
            <pc:sldMk cId="2373042530" sldId="345"/>
            <ac:cxnSpMk id="5" creationId="{B9533C12-AD8D-975B-20A2-21E1A5BD5706}"/>
          </ac:cxnSpMkLst>
        </pc:cxnChg>
        <pc:cxnChg chg="add">
          <ac:chgData name="Hedvika Boháčová" userId="53bae0053c49f338" providerId="LiveId" clId="{2A1AB30C-B2F6-491A-BE3D-F1F4370E9AEB}" dt="2023-12-10T12:18:00.573" v="85"/>
          <ac:cxnSpMkLst>
            <pc:docMk/>
            <pc:sldMk cId="2373042530" sldId="345"/>
            <ac:cxnSpMk id="6" creationId="{FC120781-0C4F-DACD-9256-25584BDD52E3}"/>
          </ac:cxnSpMkLst>
        </pc:cxnChg>
        <pc:cxnChg chg="add">
          <ac:chgData name="Hedvika Boháčová" userId="53bae0053c49f338" providerId="LiveId" clId="{2A1AB30C-B2F6-491A-BE3D-F1F4370E9AEB}" dt="2023-12-10T12:18:00.573" v="85"/>
          <ac:cxnSpMkLst>
            <pc:docMk/>
            <pc:sldMk cId="2373042530" sldId="345"/>
            <ac:cxnSpMk id="7" creationId="{34691A10-2A19-BE14-389B-D26017DABFEC}"/>
          </ac:cxnSpMkLst>
        </pc:cxnChg>
        <pc:cxnChg chg="add">
          <ac:chgData name="Hedvika Boháčová" userId="53bae0053c49f338" providerId="LiveId" clId="{2A1AB30C-B2F6-491A-BE3D-F1F4370E9AEB}" dt="2023-12-10T12:18:00.573" v="85"/>
          <ac:cxnSpMkLst>
            <pc:docMk/>
            <pc:sldMk cId="2373042530" sldId="345"/>
            <ac:cxnSpMk id="8" creationId="{5CEBBFCA-D8E9-ABA0-8325-3855E5BBE63C}"/>
          </ac:cxnSpMkLst>
        </pc:cxnChg>
      </pc:sldChg>
      <pc:sldChg chg="modSp new mod">
        <pc:chgData name="Hedvika Boháčová" userId="53bae0053c49f338" providerId="LiveId" clId="{2A1AB30C-B2F6-491A-BE3D-F1F4370E9AEB}" dt="2023-12-10T12:21:47.501" v="310" actId="20577"/>
        <pc:sldMkLst>
          <pc:docMk/>
          <pc:sldMk cId="2066160452" sldId="346"/>
        </pc:sldMkLst>
        <pc:spChg chg="mod">
          <ac:chgData name="Hedvika Boháčová" userId="53bae0053c49f338" providerId="LiveId" clId="{2A1AB30C-B2F6-491A-BE3D-F1F4370E9AEB}" dt="2023-12-10T12:18:55.099" v="156" actId="122"/>
          <ac:spMkLst>
            <pc:docMk/>
            <pc:sldMk cId="2066160452" sldId="346"/>
            <ac:spMk id="2" creationId="{1DBA779E-469F-2035-B47D-3E078F3F13EB}"/>
          </ac:spMkLst>
        </pc:spChg>
        <pc:spChg chg="mod">
          <ac:chgData name="Hedvika Boháčová" userId="53bae0053c49f338" providerId="LiveId" clId="{2A1AB30C-B2F6-491A-BE3D-F1F4370E9AEB}" dt="2023-12-10T12:21:47.501" v="310" actId="20577"/>
          <ac:spMkLst>
            <pc:docMk/>
            <pc:sldMk cId="2066160452" sldId="346"/>
            <ac:spMk id="3" creationId="{1B873A10-EB79-C7B1-7080-FC4D18B22F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5A406-E4D3-4AF6-8A34-97D4FE535A5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ECBEC4-2797-471B-B30B-40AD64F35B93}">
      <dgm:prSet/>
      <dgm:spPr/>
      <dgm:t>
        <a:bodyPr/>
        <a:lstStyle/>
        <a:p>
          <a:r>
            <a:rPr lang="cs-CZ" b="1"/>
            <a:t>PROCESY</a:t>
          </a:r>
          <a:endParaRPr lang="en-US"/>
        </a:p>
      </dgm:t>
    </dgm:pt>
    <dgm:pt modelId="{72905A04-F568-496E-8679-D9329F920915}" type="parTrans" cxnId="{87F0CDDA-E7C6-457E-AE8B-9AC9D4B89B1D}">
      <dgm:prSet/>
      <dgm:spPr/>
      <dgm:t>
        <a:bodyPr/>
        <a:lstStyle/>
        <a:p>
          <a:endParaRPr lang="en-US"/>
        </a:p>
      </dgm:t>
    </dgm:pt>
    <dgm:pt modelId="{0FB7393C-E6A6-4471-B6C2-A95DD9A63508}" type="sibTrans" cxnId="{87F0CDDA-E7C6-457E-AE8B-9AC9D4B89B1D}">
      <dgm:prSet/>
      <dgm:spPr/>
      <dgm:t>
        <a:bodyPr/>
        <a:lstStyle/>
        <a:p>
          <a:endParaRPr lang="en-US"/>
        </a:p>
      </dgm:t>
    </dgm:pt>
    <dgm:pt modelId="{D61E8454-9548-4A47-82D4-5AD8194B7683}">
      <dgm:prSet/>
      <dgm:spPr/>
      <dgm:t>
        <a:bodyPr/>
        <a:lstStyle/>
        <a:p>
          <a:r>
            <a:rPr lang="cs-CZ" b="1"/>
            <a:t>STAVY</a:t>
          </a:r>
          <a:endParaRPr lang="en-US"/>
        </a:p>
      </dgm:t>
    </dgm:pt>
    <dgm:pt modelId="{03E2A4CB-9618-4C8B-A289-8F63EB88DB10}" type="parTrans" cxnId="{976977D6-82A7-42C9-AE2A-EADB54C7A9C5}">
      <dgm:prSet/>
      <dgm:spPr/>
      <dgm:t>
        <a:bodyPr/>
        <a:lstStyle/>
        <a:p>
          <a:endParaRPr lang="en-US"/>
        </a:p>
      </dgm:t>
    </dgm:pt>
    <dgm:pt modelId="{4B1C227F-FE69-4F17-99CF-C211BDE4B1CF}" type="sibTrans" cxnId="{976977D6-82A7-42C9-AE2A-EADB54C7A9C5}">
      <dgm:prSet/>
      <dgm:spPr/>
      <dgm:t>
        <a:bodyPr/>
        <a:lstStyle/>
        <a:p>
          <a:endParaRPr lang="en-US"/>
        </a:p>
      </dgm:t>
    </dgm:pt>
    <dgm:pt modelId="{A2920D8E-AEFF-46BA-8E0C-7A3AAA9A1057}">
      <dgm:prSet/>
      <dgm:spPr/>
      <dgm:t>
        <a:bodyPr/>
        <a:lstStyle/>
        <a:p>
          <a:r>
            <a:rPr lang="cs-CZ" b="1"/>
            <a:t>VLASTNOSTI</a:t>
          </a:r>
          <a:endParaRPr lang="en-US"/>
        </a:p>
      </dgm:t>
    </dgm:pt>
    <dgm:pt modelId="{DB6A3C1A-E2F8-4063-A693-060BC83355CB}" type="parTrans" cxnId="{B02BF532-EA64-4B7A-9C12-1AFF2A6B8982}">
      <dgm:prSet/>
      <dgm:spPr/>
      <dgm:t>
        <a:bodyPr/>
        <a:lstStyle/>
        <a:p>
          <a:endParaRPr lang="en-US"/>
        </a:p>
      </dgm:t>
    </dgm:pt>
    <dgm:pt modelId="{305416FE-94FB-44D8-B634-A6DDE6651D14}" type="sibTrans" cxnId="{B02BF532-EA64-4B7A-9C12-1AFF2A6B8982}">
      <dgm:prSet/>
      <dgm:spPr/>
      <dgm:t>
        <a:bodyPr/>
        <a:lstStyle/>
        <a:p>
          <a:endParaRPr lang="en-US"/>
        </a:p>
      </dgm:t>
    </dgm:pt>
    <dgm:pt modelId="{067E5296-9270-483E-91E3-8A81D542C213}">
      <dgm:prSet/>
      <dgm:spPr/>
      <dgm:t>
        <a:bodyPr/>
        <a:lstStyle/>
        <a:p>
          <a:r>
            <a:rPr lang="cs-CZ" dirty="0"/>
            <a:t>vnímání, představivost, myšlení, paměť, </a:t>
          </a:r>
          <a:r>
            <a:rPr lang="cs-CZ" b="0" dirty="0"/>
            <a:t>učení, pozornost</a:t>
          </a:r>
          <a:r>
            <a:rPr lang="cs-CZ" dirty="0"/>
            <a:t>, fantazie</a:t>
          </a:r>
        </a:p>
      </dgm:t>
    </dgm:pt>
    <dgm:pt modelId="{2BA6FA5F-C563-4256-B46A-2EDC14D41D10}" type="parTrans" cxnId="{3F330498-A463-454B-994E-93DD157BA37E}">
      <dgm:prSet/>
      <dgm:spPr/>
      <dgm:t>
        <a:bodyPr/>
        <a:lstStyle/>
        <a:p>
          <a:endParaRPr lang="cs-CZ"/>
        </a:p>
      </dgm:t>
    </dgm:pt>
    <dgm:pt modelId="{EB198FCC-D3F7-4FFF-85B3-1FF2189F966C}" type="sibTrans" cxnId="{3F330498-A463-454B-994E-93DD157BA37E}">
      <dgm:prSet/>
      <dgm:spPr/>
      <dgm:t>
        <a:bodyPr/>
        <a:lstStyle/>
        <a:p>
          <a:endParaRPr lang="cs-CZ"/>
        </a:p>
      </dgm:t>
    </dgm:pt>
    <dgm:pt modelId="{DA897A94-0349-4225-9B6F-3C99B71D2C81}">
      <dgm:prSet/>
      <dgm:spPr/>
      <dgm:t>
        <a:bodyPr/>
        <a:lstStyle/>
        <a:p>
          <a:r>
            <a:rPr lang="cs-CZ" b="0" dirty="0"/>
            <a:t>emoce - nálady, afekty, vášně</a:t>
          </a:r>
        </a:p>
      </dgm:t>
    </dgm:pt>
    <dgm:pt modelId="{7BD01A3A-6AE6-403A-8B6B-ACCF87ECE4AF}" type="parTrans" cxnId="{D1016E51-D1B5-47B9-ACC4-0655FA0F2E46}">
      <dgm:prSet/>
      <dgm:spPr/>
      <dgm:t>
        <a:bodyPr/>
        <a:lstStyle/>
        <a:p>
          <a:endParaRPr lang="cs-CZ"/>
        </a:p>
      </dgm:t>
    </dgm:pt>
    <dgm:pt modelId="{682FEDBD-EFB2-4A92-AC91-021DC0540808}" type="sibTrans" cxnId="{D1016E51-D1B5-47B9-ACC4-0655FA0F2E46}">
      <dgm:prSet/>
      <dgm:spPr/>
      <dgm:t>
        <a:bodyPr/>
        <a:lstStyle/>
        <a:p>
          <a:endParaRPr lang="cs-CZ"/>
        </a:p>
      </dgm:t>
    </dgm:pt>
    <dgm:pt modelId="{158810E6-BD39-4950-A91A-779788DD4C9D}">
      <dgm:prSet/>
      <dgm:spPr/>
      <dgm:t>
        <a:bodyPr/>
        <a:lstStyle/>
        <a:p>
          <a:r>
            <a:rPr lang="cs-CZ" b="0" dirty="0"/>
            <a:t>temperament, charakter, </a:t>
          </a:r>
          <a:r>
            <a:rPr lang="cs-CZ" b="1" dirty="0"/>
            <a:t>schopnosti,</a:t>
          </a:r>
          <a:r>
            <a:rPr lang="cs-CZ" dirty="0"/>
            <a:t> </a:t>
          </a:r>
          <a:r>
            <a:rPr lang="cs-CZ" b="0" dirty="0"/>
            <a:t>motivy</a:t>
          </a:r>
          <a:r>
            <a:rPr lang="cs-CZ" dirty="0"/>
            <a:t>, postoje, volní vlastnosti</a:t>
          </a:r>
        </a:p>
      </dgm:t>
    </dgm:pt>
    <dgm:pt modelId="{3775B43A-74E9-449F-BD84-18C339CC1770}" type="parTrans" cxnId="{8FACCB59-00B1-4480-ADFB-43E40E399988}">
      <dgm:prSet/>
      <dgm:spPr/>
      <dgm:t>
        <a:bodyPr/>
        <a:lstStyle/>
        <a:p>
          <a:endParaRPr lang="cs-CZ"/>
        </a:p>
      </dgm:t>
    </dgm:pt>
    <dgm:pt modelId="{71AEBE68-C0F2-455C-9397-B9C875AEDE13}" type="sibTrans" cxnId="{8FACCB59-00B1-4480-ADFB-43E40E399988}">
      <dgm:prSet/>
      <dgm:spPr/>
      <dgm:t>
        <a:bodyPr/>
        <a:lstStyle/>
        <a:p>
          <a:endParaRPr lang="cs-CZ"/>
        </a:p>
      </dgm:t>
    </dgm:pt>
    <dgm:pt modelId="{144B22A6-9562-4454-AA90-C4910147EDE6}" type="pres">
      <dgm:prSet presAssocID="{2EC5A406-E4D3-4AF6-8A34-97D4FE535A56}" presName="linear" presStyleCnt="0">
        <dgm:presLayoutVars>
          <dgm:dir/>
          <dgm:animLvl val="lvl"/>
          <dgm:resizeHandles val="exact"/>
        </dgm:presLayoutVars>
      </dgm:prSet>
      <dgm:spPr/>
    </dgm:pt>
    <dgm:pt modelId="{F2671ECF-DBE6-4476-8D67-B23FDF6FF827}" type="pres">
      <dgm:prSet presAssocID="{20ECBEC4-2797-471B-B30B-40AD64F35B93}" presName="parentLin" presStyleCnt="0"/>
      <dgm:spPr/>
    </dgm:pt>
    <dgm:pt modelId="{1A0E3212-03ED-4773-B4B6-40513ED2C581}" type="pres">
      <dgm:prSet presAssocID="{20ECBEC4-2797-471B-B30B-40AD64F35B93}" presName="parentLeftMargin" presStyleLbl="node1" presStyleIdx="0" presStyleCnt="3"/>
      <dgm:spPr/>
    </dgm:pt>
    <dgm:pt modelId="{BF117DF9-C075-47C0-8EEA-57613832AD5B}" type="pres">
      <dgm:prSet presAssocID="{20ECBEC4-2797-471B-B30B-40AD64F35B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B489BB-54EF-4DFF-A1F2-4E96F5572EE6}" type="pres">
      <dgm:prSet presAssocID="{20ECBEC4-2797-471B-B30B-40AD64F35B93}" presName="negativeSpace" presStyleCnt="0"/>
      <dgm:spPr/>
    </dgm:pt>
    <dgm:pt modelId="{9ACF1008-08A2-469F-8CBC-34195611B5CF}" type="pres">
      <dgm:prSet presAssocID="{20ECBEC4-2797-471B-B30B-40AD64F35B93}" presName="childText" presStyleLbl="conFgAcc1" presStyleIdx="0" presStyleCnt="3">
        <dgm:presLayoutVars>
          <dgm:bulletEnabled val="1"/>
        </dgm:presLayoutVars>
      </dgm:prSet>
      <dgm:spPr/>
    </dgm:pt>
    <dgm:pt modelId="{60E6C394-D6C9-4907-8D4A-27773C7C23CB}" type="pres">
      <dgm:prSet presAssocID="{0FB7393C-E6A6-4471-B6C2-A95DD9A63508}" presName="spaceBetweenRectangles" presStyleCnt="0"/>
      <dgm:spPr/>
    </dgm:pt>
    <dgm:pt modelId="{DBB9FD2F-9718-4D05-8A04-3FFD30A19477}" type="pres">
      <dgm:prSet presAssocID="{D61E8454-9548-4A47-82D4-5AD8194B7683}" presName="parentLin" presStyleCnt="0"/>
      <dgm:spPr/>
    </dgm:pt>
    <dgm:pt modelId="{0692C8D4-957A-4545-9387-E84CC1CFF11F}" type="pres">
      <dgm:prSet presAssocID="{D61E8454-9548-4A47-82D4-5AD8194B7683}" presName="parentLeftMargin" presStyleLbl="node1" presStyleIdx="0" presStyleCnt="3"/>
      <dgm:spPr/>
    </dgm:pt>
    <dgm:pt modelId="{334E8460-B2B6-4B29-956D-42E41DD062D5}" type="pres">
      <dgm:prSet presAssocID="{D61E8454-9548-4A47-82D4-5AD8194B7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0E9AE4-D695-4800-B244-2411CDC72024}" type="pres">
      <dgm:prSet presAssocID="{D61E8454-9548-4A47-82D4-5AD8194B7683}" presName="negativeSpace" presStyleCnt="0"/>
      <dgm:spPr/>
    </dgm:pt>
    <dgm:pt modelId="{D5F06081-4544-4964-9FA1-C4CB298C8266}" type="pres">
      <dgm:prSet presAssocID="{D61E8454-9548-4A47-82D4-5AD8194B7683}" presName="childText" presStyleLbl="conFgAcc1" presStyleIdx="1" presStyleCnt="3">
        <dgm:presLayoutVars>
          <dgm:bulletEnabled val="1"/>
        </dgm:presLayoutVars>
      </dgm:prSet>
      <dgm:spPr/>
    </dgm:pt>
    <dgm:pt modelId="{725EB8D5-6EEE-4091-BE2B-4C5AC711DC2C}" type="pres">
      <dgm:prSet presAssocID="{4B1C227F-FE69-4F17-99CF-C211BDE4B1CF}" presName="spaceBetweenRectangles" presStyleCnt="0"/>
      <dgm:spPr/>
    </dgm:pt>
    <dgm:pt modelId="{9858D006-15D2-476E-A988-40D5C106360C}" type="pres">
      <dgm:prSet presAssocID="{A2920D8E-AEFF-46BA-8E0C-7A3AAA9A1057}" presName="parentLin" presStyleCnt="0"/>
      <dgm:spPr/>
    </dgm:pt>
    <dgm:pt modelId="{0A662FCC-BC15-473E-81DB-7A471EA05778}" type="pres">
      <dgm:prSet presAssocID="{A2920D8E-AEFF-46BA-8E0C-7A3AAA9A1057}" presName="parentLeftMargin" presStyleLbl="node1" presStyleIdx="1" presStyleCnt="3"/>
      <dgm:spPr/>
    </dgm:pt>
    <dgm:pt modelId="{0D11256B-23CF-416A-8BF5-49F122BE7E24}" type="pres">
      <dgm:prSet presAssocID="{A2920D8E-AEFF-46BA-8E0C-7A3AAA9A10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487A19-410C-4996-A128-D23CFB3B54BB}" type="pres">
      <dgm:prSet presAssocID="{A2920D8E-AEFF-46BA-8E0C-7A3AAA9A1057}" presName="negativeSpace" presStyleCnt="0"/>
      <dgm:spPr/>
    </dgm:pt>
    <dgm:pt modelId="{0032F232-75F7-453F-B888-A1928649E403}" type="pres">
      <dgm:prSet presAssocID="{A2920D8E-AEFF-46BA-8E0C-7A3AAA9A1057}" presName="childText" presStyleLbl="conFgAcc1" presStyleIdx="2" presStyleCnt="3" custLinFactNeighborX="-4704">
        <dgm:presLayoutVars>
          <dgm:bulletEnabled val="1"/>
        </dgm:presLayoutVars>
      </dgm:prSet>
      <dgm:spPr/>
    </dgm:pt>
  </dgm:ptLst>
  <dgm:cxnLst>
    <dgm:cxn modelId="{D4B9E319-F85B-488A-A342-D9D59A0B8774}" type="presOf" srcId="{DA897A94-0349-4225-9B6F-3C99B71D2C81}" destId="{D5F06081-4544-4964-9FA1-C4CB298C8266}" srcOrd="0" destOrd="0" presId="urn:microsoft.com/office/officeart/2005/8/layout/list1"/>
    <dgm:cxn modelId="{568B7424-3F9F-4497-9E90-CA6A4D6A38B4}" type="presOf" srcId="{20ECBEC4-2797-471B-B30B-40AD64F35B93}" destId="{BF117DF9-C075-47C0-8EEA-57613832AD5B}" srcOrd="1" destOrd="0" presId="urn:microsoft.com/office/officeart/2005/8/layout/list1"/>
    <dgm:cxn modelId="{4035072C-D298-45E8-BE86-73E43BF8DC3B}" type="presOf" srcId="{D61E8454-9548-4A47-82D4-5AD8194B7683}" destId="{334E8460-B2B6-4B29-956D-42E41DD062D5}" srcOrd="1" destOrd="0" presId="urn:microsoft.com/office/officeart/2005/8/layout/list1"/>
    <dgm:cxn modelId="{B02BF532-EA64-4B7A-9C12-1AFF2A6B8982}" srcId="{2EC5A406-E4D3-4AF6-8A34-97D4FE535A56}" destId="{A2920D8E-AEFF-46BA-8E0C-7A3AAA9A1057}" srcOrd="2" destOrd="0" parTransId="{DB6A3C1A-E2F8-4063-A693-060BC83355CB}" sibTransId="{305416FE-94FB-44D8-B634-A6DDE6651D14}"/>
    <dgm:cxn modelId="{02562941-3541-49E5-9FDC-607D2D4A7F23}" type="presOf" srcId="{D61E8454-9548-4A47-82D4-5AD8194B7683}" destId="{0692C8D4-957A-4545-9387-E84CC1CFF11F}" srcOrd="0" destOrd="0" presId="urn:microsoft.com/office/officeart/2005/8/layout/list1"/>
    <dgm:cxn modelId="{7C31936C-6A97-47BB-874B-9AF1F55C6A0F}" type="presOf" srcId="{20ECBEC4-2797-471B-B30B-40AD64F35B93}" destId="{1A0E3212-03ED-4773-B4B6-40513ED2C581}" srcOrd="0" destOrd="0" presId="urn:microsoft.com/office/officeart/2005/8/layout/list1"/>
    <dgm:cxn modelId="{9387EE4C-EB7C-4277-B972-EACDF68DEA8A}" type="presOf" srcId="{2EC5A406-E4D3-4AF6-8A34-97D4FE535A56}" destId="{144B22A6-9562-4454-AA90-C4910147EDE6}" srcOrd="0" destOrd="0" presId="urn:microsoft.com/office/officeart/2005/8/layout/list1"/>
    <dgm:cxn modelId="{D1016E51-D1B5-47B9-ACC4-0655FA0F2E46}" srcId="{D61E8454-9548-4A47-82D4-5AD8194B7683}" destId="{DA897A94-0349-4225-9B6F-3C99B71D2C81}" srcOrd="0" destOrd="0" parTransId="{7BD01A3A-6AE6-403A-8B6B-ACCF87ECE4AF}" sibTransId="{682FEDBD-EFB2-4A92-AC91-021DC0540808}"/>
    <dgm:cxn modelId="{286C7A59-FC6C-4FF3-8542-5E1424807C22}" type="presOf" srcId="{A2920D8E-AEFF-46BA-8E0C-7A3AAA9A1057}" destId="{0A662FCC-BC15-473E-81DB-7A471EA05778}" srcOrd="0" destOrd="0" presId="urn:microsoft.com/office/officeart/2005/8/layout/list1"/>
    <dgm:cxn modelId="{8FACCB59-00B1-4480-ADFB-43E40E399988}" srcId="{A2920D8E-AEFF-46BA-8E0C-7A3AAA9A1057}" destId="{158810E6-BD39-4950-A91A-779788DD4C9D}" srcOrd="0" destOrd="0" parTransId="{3775B43A-74E9-449F-BD84-18C339CC1770}" sibTransId="{71AEBE68-C0F2-455C-9397-B9C875AEDE13}"/>
    <dgm:cxn modelId="{B72BD77B-918E-49C6-87DB-864964BB73A1}" type="presOf" srcId="{067E5296-9270-483E-91E3-8A81D542C213}" destId="{9ACF1008-08A2-469F-8CBC-34195611B5CF}" srcOrd="0" destOrd="0" presId="urn:microsoft.com/office/officeart/2005/8/layout/list1"/>
    <dgm:cxn modelId="{684B4D8D-6501-41C6-BA93-EAE6A4E83C07}" type="presOf" srcId="{A2920D8E-AEFF-46BA-8E0C-7A3AAA9A1057}" destId="{0D11256B-23CF-416A-8BF5-49F122BE7E24}" srcOrd="1" destOrd="0" presId="urn:microsoft.com/office/officeart/2005/8/layout/list1"/>
    <dgm:cxn modelId="{3F330498-A463-454B-994E-93DD157BA37E}" srcId="{20ECBEC4-2797-471B-B30B-40AD64F35B93}" destId="{067E5296-9270-483E-91E3-8A81D542C213}" srcOrd="0" destOrd="0" parTransId="{2BA6FA5F-C563-4256-B46A-2EDC14D41D10}" sibTransId="{EB198FCC-D3F7-4FFF-85B3-1FF2189F966C}"/>
    <dgm:cxn modelId="{47B299CC-241E-4242-BD62-C661F1EC02E2}" type="presOf" srcId="{158810E6-BD39-4950-A91A-779788DD4C9D}" destId="{0032F232-75F7-453F-B888-A1928649E403}" srcOrd="0" destOrd="0" presId="urn:microsoft.com/office/officeart/2005/8/layout/list1"/>
    <dgm:cxn modelId="{976977D6-82A7-42C9-AE2A-EADB54C7A9C5}" srcId="{2EC5A406-E4D3-4AF6-8A34-97D4FE535A56}" destId="{D61E8454-9548-4A47-82D4-5AD8194B7683}" srcOrd="1" destOrd="0" parTransId="{03E2A4CB-9618-4C8B-A289-8F63EB88DB10}" sibTransId="{4B1C227F-FE69-4F17-99CF-C211BDE4B1CF}"/>
    <dgm:cxn modelId="{87F0CDDA-E7C6-457E-AE8B-9AC9D4B89B1D}" srcId="{2EC5A406-E4D3-4AF6-8A34-97D4FE535A56}" destId="{20ECBEC4-2797-471B-B30B-40AD64F35B93}" srcOrd="0" destOrd="0" parTransId="{72905A04-F568-496E-8679-D9329F920915}" sibTransId="{0FB7393C-E6A6-4471-B6C2-A95DD9A63508}"/>
    <dgm:cxn modelId="{E3374BA5-025A-40EA-A9AC-554A7685B558}" type="presParOf" srcId="{144B22A6-9562-4454-AA90-C4910147EDE6}" destId="{F2671ECF-DBE6-4476-8D67-B23FDF6FF827}" srcOrd="0" destOrd="0" presId="urn:microsoft.com/office/officeart/2005/8/layout/list1"/>
    <dgm:cxn modelId="{F61A02FC-A5D4-4073-9869-BBAA5FD8C596}" type="presParOf" srcId="{F2671ECF-DBE6-4476-8D67-B23FDF6FF827}" destId="{1A0E3212-03ED-4773-B4B6-40513ED2C581}" srcOrd="0" destOrd="0" presId="urn:microsoft.com/office/officeart/2005/8/layout/list1"/>
    <dgm:cxn modelId="{6490A0CC-68B7-41AC-A689-4D196B330290}" type="presParOf" srcId="{F2671ECF-DBE6-4476-8D67-B23FDF6FF827}" destId="{BF117DF9-C075-47C0-8EEA-57613832AD5B}" srcOrd="1" destOrd="0" presId="urn:microsoft.com/office/officeart/2005/8/layout/list1"/>
    <dgm:cxn modelId="{E07ED19F-631C-4E8D-B0C9-CDEC42230009}" type="presParOf" srcId="{144B22A6-9562-4454-AA90-C4910147EDE6}" destId="{8EB489BB-54EF-4DFF-A1F2-4E96F5572EE6}" srcOrd="1" destOrd="0" presId="urn:microsoft.com/office/officeart/2005/8/layout/list1"/>
    <dgm:cxn modelId="{B966F150-3C2B-415C-8DD4-CE76E170DF0F}" type="presParOf" srcId="{144B22A6-9562-4454-AA90-C4910147EDE6}" destId="{9ACF1008-08A2-469F-8CBC-34195611B5CF}" srcOrd="2" destOrd="0" presId="urn:microsoft.com/office/officeart/2005/8/layout/list1"/>
    <dgm:cxn modelId="{06093C96-FD86-4DEE-B477-44FFD1177637}" type="presParOf" srcId="{144B22A6-9562-4454-AA90-C4910147EDE6}" destId="{60E6C394-D6C9-4907-8D4A-27773C7C23CB}" srcOrd="3" destOrd="0" presId="urn:microsoft.com/office/officeart/2005/8/layout/list1"/>
    <dgm:cxn modelId="{D90F8F0F-40F3-480C-9632-6A54301149F1}" type="presParOf" srcId="{144B22A6-9562-4454-AA90-C4910147EDE6}" destId="{DBB9FD2F-9718-4D05-8A04-3FFD30A19477}" srcOrd="4" destOrd="0" presId="urn:microsoft.com/office/officeart/2005/8/layout/list1"/>
    <dgm:cxn modelId="{94133304-38BA-4FEC-B477-CD03D8E93457}" type="presParOf" srcId="{DBB9FD2F-9718-4D05-8A04-3FFD30A19477}" destId="{0692C8D4-957A-4545-9387-E84CC1CFF11F}" srcOrd="0" destOrd="0" presId="urn:microsoft.com/office/officeart/2005/8/layout/list1"/>
    <dgm:cxn modelId="{B9B81DF9-9E7B-4CD3-834E-2E8EBB34FE67}" type="presParOf" srcId="{DBB9FD2F-9718-4D05-8A04-3FFD30A19477}" destId="{334E8460-B2B6-4B29-956D-42E41DD062D5}" srcOrd="1" destOrd="0" presId="urn:microsoft.com/office/officeart/2005/8/layout/list1"/>
    <dgm:cxn modelId="{03452C09-685B-41BF-9776-49D1BFDD3836}" type="presParOf" srcId="{144B22A6-9562-4454-AA90-C4910147EDE6}" destId="{4E0E9AE4-D695-4800-B244-2411CDC72024}" srcOrd="5" destOrd="0" presId="urn:microsoft.com/office/officeart/2005/8/layout/list1"/>
    <dgm:cxn modelId="{9E87DA01-ACDE-4CD1-A5D4-B2FD08B799E8}" type="presParOf" srcId="{144B22A6-9562-4454-AA90-C4910147EDE6}" destId="{D5F06081-4544-4964-9FA1-C4CB298C8266}" srcOrd="6" destOrd="0" presId="urn:microsoft.com/office/officeart/2005/8/layout/list1"/>
    <dgm:cxn modelId="{10036C8C-F892-414E-B5AA-F09E3BF0CB56}" type="presParOf" srcId="{144B22A6-9562-4454-AA90-C4910147EDE6}" destId="{725EB8D5-6EEE-4091-BE2B-4C5AC711DC2C}" srcOrd="7" destOrd="0" presId="urn:microsoft.com/office/officeart/2005/8/layout/list1"/>
    <dgm:cxn modelId="{AFB91E7D-99BB-4E88-B618-BC12A6069F7E}" type="presParOf" srcId="{144B22A6-9562-4454-AA90-C4910147EDE6}" destId="{9858D006-15D2-476E-A988-40D5C106360C}" srcOrd="8" destOrd="0" presId="urn:microsoft.com/office/officeart/2005/8/layout/list1"/>
    <dgm:cxn modelId="{61B931C2-B072-44B9-B32B-2187A0EFA0E3}" type="presParOf" srcId="{9858D006-15D2-476E-A988-40D5C106360C}" destId="{0A662FCC-BC15-473E-81DB-7A471EA05778}" srcOrd="0" destOrd="0" presId="urn:microsoft.com/office/officeart/2005/8/layout/list1"/>
    <dgm:cxn modelId="{A0E8FF2B-DDA2-47DB-A5F2-4245024442C2}" type="presParOf" srcId="{9858D006-15D2-476E-A988-40D5C106360C}" destId="{0D11256B-23CF-416A-8BF5-49F122BE7E24}" srcOrd="1" destOrd="0" presId="urn:microsoft.com/office/officeart/2005/8/layout/list1"/>
    <dgm:cxn modelId="{3DCC8000-9139-408D-B02F-39D94E4D2395}" type="presParOf" srcId="{144B22A6-9562-4454-AA90-C4910147EDE6}" destId="{56487A19-410C-4996-A128-D23CFB3B54BB}" srcOrd="9" destOrd="0" presId="urn:microsoft.com/office/officeart/2005/8/layout/list1"/>
    <dgm:cxn modelId="{789716DC-6418-413F-BA7D-6D3AF8C65D94}" type="presParOf" srcId="{144B22A6-9562-4454-AA90-C4910147EDE6}" destId="{0032F232-75F7-453F-B888-A1928649E4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0A0E3-9EA4-4178-8976-8C806914344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87760D-1154-4579-AF62-A1BEE93396E9}">
      <dgm:prSet/>
      <dgm:spPr/>
      <dgm:t>
        <a:bodyPr/>
        <a:lstStyle/>
        <a:p>
          <a:r>
            <a:rPr lang="cs-CZ" b="1"/>
            <a:t>Talent</a:t>
          </a:r>
          <a:r>
            <a:rPr lang="cs-CZ"/>
            <a:t> je souhrn mimořádných, vynikajících schopností.</a:t>
          </a:r>
          <a:endParaRPr lang="en-US"/>
        </a:p>
      </dgm:t>
    </dgm:pt>
    <dgm:pt modelId="{D2860AE1-90D9-47AA-AF7D-E85C14A9D23D}" type="parTrans" cxnId="{211D686B-DFCF-4371-BDD2-620CD75FB04B}">
      <dgm:prSet/>
      <dgm:spPr/>
      <dgm:t>
        <a:bodyPr/>
        <a:lstStyle/>
        <a:p>
          <a:endParaRPr lang="en-US"/>
        </a:p>
      </dgm:t>
    </dgm:pt>
    <dgm:pt modelId="{D2F0D306-EDB4-44CA-AAD7-096D8CC33D7E}" type="sibTrans" cxnId="{211D686B-DFCF-4371-BDD2-620CD75FB04B}">
      <dgm:prSet/>
      <dgm:spPr/>
      <dgm:t>
        <a:bodyPr/>
        <a:lstStyle/>
        <a:p>
          <a:endParaRPr lang="en-US"/>
        </a:p>
      </dgm:t>
    </dgm:pt>
    <dgm:pt modelId="{9C6BD2E5-C159-48A6-A5E8-E43363DF4E54}">
      <dgm:prSet/>
      <dgm:spPr/>
      <dgm:t>
        <a:bodyPr/>
        <a:lstStyle/>
        <a:p>
          <a:r>
            <a:rPr lang="cs-CZ"/>
            <a:t>Někdy se chápe jako rozvinuté nadání.</a:t>
          </a:r>
          <a:endParaRPr lang="en-US"/>
        </a:p>
      </dgm:t>
    </dgm:pt>
    <dgm:pt modelId="{5CD8CC63-66B5-4BDC-A41E-EC5C63A16BF6}" type="parTrans" cxnId="{56A0EF30-1807-484F-9879-8F6CD0A40A69}">
      <dgm:prSet/>
      <dgm:spPr/>
      <dgm:t>
        <a:bodyPr/>
        <a:lstStyle/>
        <a:p>
          <a:endParaRPr lang="en-US"/>
        </a:p>
      </dgm:t>
    </dgm:pt>
    <dgm:pt modelId="{040575A3-03C8-4DB8-B9C1-668AEDC6C598}" type="sibTrans" cxnId="{56A0EF30-1807-484F-9879-8F6CD0A40A69}">
      <dgm:prSet/>
      <dgm:spPr/>
      <dgm:t>
        <a:bodyPr/>
        <a:lstStyle/>
        <a:p>
          <a:endParaRPr lang="en-US"/>
        </a:p>
      </dgm:t>
    </dgm:pt>
    <dgm:pt modelId="{AC536C59-4A31-4C45-85C9-A8A05798EE01}">
      <dgm:prSet/>
      <dgm:spPr/>
      <dgm:t>
        <a:bodyPr/>
        <a:lstStyle/>
        <a:p>
          <a:r>
            <a:rPr lang="cs-CZ" b="1"/>
            <a:t>Genialita</a:t>
          </a:r>
          <a:r>
            <a:rPr lang="cs-CZ"/>
            <a:t> je mimořádně rozvinutý talent, díky kterému vznikají mimořádná vrcholná díla.</a:t>
          </a:r>
          <a:endParaRPr lang="en-US"/>
        </a:p>
      </dgm:t>
    </dgm:pt>
    <dgm:pt modelId="{84518AA8-2F7D-4588-B1B4-81197C162157}" type="parTrans" cxnId="{79FDB514-4EBD-4182-A1A9-3964F106607D}">
      <dgm:prSet/>
      <dgm:spPr/>
      <dgm:t>
        <a:bodyPr/>
        <a:lstStyle/>
        <a:p>
          <a:endParaRPr lang="en-US"/>
        </a:p>
      </dgm:t>
    </dgm:pt>
    <dgm:pt modelId="{E0381E40-0CF2-460F-9495-E612C9D11EA6}" type="sibTrans" cxnId="{79FDB514-4EBD-4182-A1A9-3964F106607D}">
      <dgm:prSet/>
      <dgm:spPr/>
      <dgm:t>
        <a:bodyPr/>
        <a:lstStyle/>
        <a:p>
          <a:endParaRPr lang="en-US"/>
        </a:p>
      </dgm:t>
    </dgm:pt>
    <dgm:pt modelId="{5BA47913-D0DF-4120-86AB-A567821A033E}" type="pres">
      <dgm:prSet presAssocID="{63A0A0E3-9EA4-4178-8976-8C8069143447}" presName="outerComposite" presStyleCnt="0">
        <dgm:presLayoutVars>
          <dgm:chMax val="5"/>
          <dgm:dir/>
          <dgm:resizeHandles val="exact"/>
        </dgm:presLayoutVars>
      </dgm:prSet>
      <dgm:spPr/>
    </dgm:pt>
    <dgm:pt modelId="{34FDE4F3-EE43-4D7A-B741-29694C974C86}" type="pres">
      <dgm:prSet presAssocID="{63A0A0E3-9EA4-4178-8976-8C8069143447}" presName="dummyMaxCanvas" presStyleCnt="0">
        <dgm:presLayoutVars/>
      </dgm:prSet>
      <dgm:spPr/>
    </dgm:pt>
    <dgm:pt modelId="{42ED624C-9F7D-43A7-81A3-0F92CC6B653D}" type="pres">
      <dgm:prSet presAssocID="{63A0A0E3-9EA4-4178-8976-8C8069143447}" presName="ThreeNodes_1" presStyleLbl="node1" presStyleIdx="0" presStyleCnt="3">
        <dgm:presLayoutVars>
          <dgm:bulletEnabled val="1"/>
        </dgm:presLayoutVars>
      </dgm:prSet>
      <dgm:spPr/>
    </dgm:pt>
    <dgm:pt modelId="{D47B8262-9146-4677-BA7F-D6C1BF28FE80}" type="pres">
      <dgm:prSet presAssocID="{63A0A0E3-9EA4-4178-8976-8C8069143447}" presName="ThreeNodes_2" presStyleLbl="node1" presStyleIdx="1" presStyleCnt="3">
        <dgm:presLayoutVars>
          <dgm:bulletEnabled val="1"/>
        </dgm:presLayoutVars>
      </dgm:prSet>
      <dgm:spPr/>
    </dgm:pt>
    <dgm:pt modelId="{C4C24CBE-0086-4FD2-8514-85AE5D276BEC}" type="pres">
      <dgm:prSet presAssocID="{63A0A0E3-9EA4-4178-8976-8C8069143447}" presName="ThreeNodes_3" presStyleLbl="node1" presStyleIdx="2" presStyleCnt="3">
        <dgm:presLayoutVars>
          <dgm:bulletEnabled val="1"/>
        </dgm:presLayoutVars>
      </dgm:prSet>
      <dgm:spPr/>
    </dgm:pt>
    <dgm:pt modelId="{928A418D-F4EC-4146-A51B-2A4D8AECD89D}" type="pres">
      <dgm:prSet presAssocID="{63A0A0E3-9EA4-4178-8976-8C8069143447}" presName="ThreeConn_1-2" presStyleLbl="fgAccFollowNode1" presStyleIdx="0" presStyleCnt="2">
        <dgm:presLayoutVars>
          <dgm:bulletEnabled val="1"/>
        </dgm:presLayoutVars>
      </dgm:prSet>
      <dgm:spPr/>
    </dgm:pt>
    <dgm:pt modelId="{21CB31D2-A0AF-43AD-A593-52ADE1E4C1DF}" type="pres">
      <dgm:prSet presAssocID="{63A0A0E3-9EA4-4178-8976-8C8069143447}" presName="ThreeConn_2-3" presStyleLbl="fgAccFollowNode1" presStyleIdx="1" presStyleCnt="2">
        <dgm:presLayoutVars>
          <dgm:bulletEnabled val="1"/>
        </dgm:presLayoutVars>
      </dgm:prSet>
      <dgm:spPr/>
    </dgm:pt>
    <dgm:pt modelId="{A210E011-8AB7-4DBC-8CE2-F05C6B60C4E6}" type="pres">
      <dgm:prSet presAssocID="{63A0A0E3-9EA4-4178-8976-8C8069143447}" presName="ThreeNodes_1_text" presStyleLbl="node1" presStyleIdx="2" presStyleCnt="3">
        <dgm:presLayoutVars>
          <dgm:bulletEnabled val="1"/>
        </dgm:presLayoutVars>
      </dgm:prSet>
      <dgm:spPr/>
    </dgm:pt>
    <dgm:pt modelId="{229CB969-F399-47F7-B3B5-67B03B9377AF}" type="pres">
      <dgm:prSet presAssocID="{63A0A0E3-9EA4-4178-8976-8C8069143447}" presName="ThreeNodes_2_text" presStyleLbl="node1" presStyleIdx="2" presStyleCnt="3">
        <dgm:presLayoutVars>
          <dgm:bulletEnabled val="1"/>
        </dgm:presLayoutVars>
      </dgm:prSet>
      <dgm:spPr/>
    </dgm:pt>
    <dgm:pt modelId="{8422F018-F0EC-490A-B777-1281EE4EA991}" type="pres">
      <dgm:prSet presAssocID="{63A0A0E3-9EA4-4178-8976-8C806914344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16C5100-0F15-4840-AAF6-FE4B4201551A}" type="presOf" srcId="{1687760D-1154-4579-AF62-A1BEE93396E9}" destId="{A210E011-8AB7-4DBC-8CE2-F05C6B60C4E6}" srcOrd="1" destOrd="0" presId="urn:microsoft.com/office/officeart/2005/8/layout/vProcess5"/>
    <dgm:cxn modelId="{2C22ED0E-9A06-4E65-8D9C-8D689EB448E8}" type="presOf" srcId="{63A0A0E3-9EA4-4178-8976-8C8069143447}" destId="{5BA47913-D0DF-4120-86AB-A567821A033E}" srcOrd="0" destOrd="0" presId="urn:microsoft.com/office/officeart/2005/8/layout/vProcess5"/>
    <dgm:cxn modelId="{79FDB514-4EBD-4182-A1A9-3964F106607D}" srcId="{63A0A0E3-9EA4-4178-8976-8C8069143447}" destId="{AC536C59-4A31-4C45-85C9-A8A05798EE01}" srcOrd="2" destOrd="0" parTransId="{84518AA8-2F7D-4588-B1B4-81197C162157}" sibTransId="{E0381E40-0CF2-460F-9495-E612C9D11EA6}"/>
    <dgm:cxn modelId="{A408CD27-DC98-4FB6-9592-43C9FAEFFABB}" type="presOf" srcId="{040575A3-03C8-4DB8-B9C1-668AEDC6C598}" destId="{21CB31D2-A0AF-43AD-A593-52ADE1E4C1DF}" srcOrd="0" destOrd="0" presId="urn:microsoft.com/office/officeart/2005/8/layout/vProcess5"/>
    <dgm:cxn modelId="{BD84782C-9AAF-4A3D-8CD6-03A3D2C51EB7}" type="presOf" srcId="{AC536C59-4A31-4C45-85C9-A8A05798EE01}" destId="{C4C24CBE-0086-4FD2-8514-85AE5D276BEC}" srcOrd="0" destOrd="0" presId="urn:microsoft.com/office/officeart/2005/8/layout/vProcess5"/>
    <dgm:cxn modelId="{56A0EF30-1807-484F-9879-8F6CD0A40A69}" srcId="{63A0A0E3-9EA4-4178-8976-8C8069143447}" destId="{9C6BD2E5-C159-48A6-A5E8-E43363DF4E54}" srcOrd="1" destOrd="0" parTransId="{5CD8CC63-66B5-4BDC-A41E-EC5C63A16BF6}" sibTransId="{040575A3-03C8-4DB8-B9C1-668AEDC6C598}"/>
    <dgm:cxn modelId="{B2DF7164-4B0E-454D-973D-048CECA8799E}" type="presOf" srcId="{D2F0D306-EDB4-44CA-AAD7-096D8CC33D7E}" destId="{928A418D-F4EC-4146-A51B-2A4D8AECD89D}" srcOrd="0" destOrd="0" presId="urn:microsoft.com/office/officeart/2005/8/layout/vProcess5"/>
    <dgm:cxn modelId="{211D686B-DFCF-4371-BDD2-620CD75FB04B}" srcId="{63A0A0E3-9EA4-4178-8976-8C8069143447}" destId="{1687760D-1154-4579-AF62-A1BEE93396E9}" srcOrd="0" destOrd="0" parTransId="{D2860AE1-90D9-47AA-AF7D-E85C14A9D23D}" sibTransId="{D2F0D306-EDB4-44CA-AAD7-096D8CC33D7E}"/>
    <dgm:cxn modelId="{F9E42975-8A84-4E31-9FF5-A9E70A1966FD}" type="presOf" srcId="{9C6BD2E5-C159-48A6-A5E8-E43363DF4E54}" destId="{D47B8262-9146-4677-BA7F-D6C1BF28FE80}" srcOrd="0" destOrd="0" presId="urn:microsoft.com/office/officeart/2005/8/layout/vProcess5"/>
    <dgm:cxn modelId="{7B331856-BE92-47FE-BB32-BA5784F3721B}" type="presOf" srcId="{1687760D-1154-4579-AF62-A1BEE93396E9}" destId="{42ED624C-9F7D-43A7-81A3-0F92CC6B653D}" srcOrd="0" destOrd="0" presId="urn:microsoft.com/office/officeart/2005/8/layout/vProcess5"/>
    <dgm:cxn modelId="{6D2ACDD5-DF33-46C9-BA57-ECB3FB202851}" type="presOf" srcId="{9C6BD2E5-C159-48A6-A5E8-E43363DF4E54}" destId="{229CB969-F399-47F7-B3B5-67B03B9377AF}" srcOrd="1" destOrd="0" presId="urn:microsoft.com/office/officeart/2005/8/layout/vProcess5"/>
    <dgm:cxn modelId="{D1534FDC-6554-469C-BB8D-1CB8662B1E00}" type="presOf" srcId="{AC536C59-4A31-4C45-85C9-A8A05798EE01}" destId="{8422F018-F0EC-490A-B777-1281EE4EA991}" srcOrd="1" destOrd="0" presId="urn:microsoft.com/office/officeart/2005/8/layout/vProcess5"/>
    <dgm:cxn modelId="{686DCD59-9D0B-420B-8582-3EAD1C3E499D}" type="presParOf" srcId="{5BA47913-D0DF-4120-86AB-A567821A033E}" destId="{34FDE4F3-EE43-4D7A-B741-29694C974C86}" srcOrd="0" destOrd="0" presId="urn:microsoft.com/office/officeart/2005/8/layout/vProcess5"/>
    <dgm:cxn modelId="{7D711642-85DA-4E6A-A62F-0BCDBAE1888A}" type="presParOf" srcId="{5BA47913-D0DF-4120-86AB-A567821A033E}" destId="{42ED624C-9F7D-43A7-81A3-0F92CC6B653D}" srcOrd="1" destOrd="0" presId="urn:microsoft.com/office/officeart/2005/8/layout/vProcess5"/>
    <dgm:cxn modelId="{994C21E9-0A07-4230-82C5-2D6A6DA28B4D}" type="presParOf" srcId="{5BA47913-D0DF-4120-86AB-A567821A033E}" destId="{D47B8262-9146-4677-BA7F-D6C1BF28FE80}" srcOrd="2" destOrd="0" presId="urn:microsoft.com/office/officeart/2005/8/layout/vProcess5"/>
    <dgm:cxn modelId="{28E0F99E-ECC8-4A1B-9969-284DBE1188F2}" type="presParOf" srcId="{5BA47913-D0DF-4120-86AB-A567821A033E}" destId="{C4C24CBE-0086-4FD2-8514-85AE5D276BEC}" srcOrd="3" destOrd="0" presId="urn:microsoft.com/office/officeart/2005/8/layout/vProcess5"/>
    <dgm:cxn modelId="{BFB013BA-8A0E-4883-A0D0-09A2AC7E8E71}" type="presParOf" srcId="{5BA47913-D0DF-4120-86AB-A567821A033E}" destId="{928A418D-F4EC-4146-A51B-2A4D8AECD89D}" srcOrd="4" destOrd="0" presId="urn:microsoft.com/office/officeart/2005/8/layout/vProcess5"/>
    <dgm:cxn modelId="{5B6A48E7-D262-4C95-A3C7-353AAC7FEAD0}" type="presParOf" srcId="{5BA47913-D0DF-4120-86AB-A567821A033E}" destId="{21CB31D2-A0AF-43AD-A593-52ADE1E4C1DF}" srcOrd="5" destOrd="0" presId="urn:microsoft.com/office/officeart/2005/8/layout/vProcess5"/>
    <dgm:cxn modelId="{B7DD8878-C014-4733-B056-D940CC7276AD}" type="presParOf" srcId="{5BA47913-D0DF-4120-86AB-A567821A033E}" destId="{A210E011-8AB7-4DBC-8CE2-F05C6B60C4E6}" srcOrd="6" destOrd="0" presId="urn:microsoft.com/office/officeart/2005/8/layout/vProcess5"/>
    <dgm:cxn modelId="{BEBB6034-FC2A-4D98-89DC-784BB0D96507}" type="presParOf" srcId="{5BA47913-D0DF-4120-86AB-A567821A033E}" destId="{229CB969-F399-47F7-B3B5-67B03B9377AF}" srcOrd="7" destOrd="0" presId="urn:microsoft.com/office/officeart/2005/8/layout/vProcess5"/>
    <dgm:cxn modelId="{F647B84A-7821-457C-9ACD-10D3420BBD59}" type="presParOf" srcId="{5BA47913-D0DF-4120-86AB-A567821A033E}" destId="{8422F018-F0EC-490A-B777-1281EE4EA9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C69B0-8A06-4625-BF31-864D8D5DF57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</dgm:pt>
    <dgm:pt modelId="{7A3E4FDB-ADFA-4416-8BFC-716FBF8300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SCHOPNOSTI</a:t>
          </a:r>
        </a:p>
      </dgm:t>
    </dgm:pt>
    <dgm:pt modelId="{D179A92B-149C-4473-9387-B6BE2AE203C2}" type="sibTrans" cxnId="{AC892CB0-59A1-496E-A9D6-EAE27E26ADDE}">
      <dgm:prSet/>
      <dgm:spPr/>
      <dgm:t>
        <a:bodyPr/>
        <a:lstStyle/>
        <a:p>
          <a:endParaRPr lang="cs-CZ"/>
        </a:p>
      </dgm:t>
    </dgm:pt>
    <dgm:pt modelId="{2D0B7DA8-8E96-49F2-97CA-068583E4D975}" type="parTrans" cxnId="{AC892CB0-59A1-496E-A9D6-EAE27E26ADDE}">
      <dgm:prSet/>
      <dgm:spPr/>
      <dgm:t>
        <a:bodyPr/>
        <a:lstStyle/>
        <a:p>
          <a:endParaRPr lang="cs-CZ"/>
        </a:p>
      </dgm:t>
    </dgm:pt>
    <dgm:pt modelId="{DA64DA74-D3E6-4F1C-9771-55361C4AC0E6}">
      <dgm:prSet/>
      <dgm:spPr/>
      <dgm:t>
        <a:bodyPr/>
        <a:lstStyle/>
        <a:p>
          <a:r>
            <a:rPr lang="cs-CZ" dirty="0"/>
            <a:t>OBECNÉ (INTELIGENCE)</a:t>
          </a:r>
        </a:p>
      </dgm:t>
    </dgm:pt>
    <dgm:pt modelId="{543E6277-03EE-4E8D-AF36-1AA8BC1BD179}" type="parTrans" cxnId="{7AFD9442-3015-46DD-96D4-26483F2EB68B}">
      <dgm:prSet/>
      <dgm:spPr/>
      <dgm:t>
        <a:bodyPr/>
        <a:lstStyle/>
        <a:p>
          <a:endParaRPr lang="cs-CZ"/>
        </a:p>
      </dgm:t>
    </dgm:pt>
    <dgm:pt modelId="{9E6262B6-9236-4010-AE81-7F527DD6C4A8}" type="sibTrans" cxnId="{7AFD9442-3015-46DD-96D4-26483F2EB68B}">
      <dgm:prSet/>
      <dgm:spPr/>
      <dgm:t>
        <a:bodyPr/>
        <a:lstStyle/>
        <a:p>
          <a:endParaRPr lang="cs-CZ"/>
        </a:p>
      </dgm:t>
    </dgm:pt>
    <dgm:pt modelId="{5DDADE88-D76F-464D-A291-074D2B091483}">
      <dgm:prSet/>
      <dgm:spPr/>
      <dgm:t>
        <a:bodyPr/>
        <a:lstStyle/>
        <a:p>
          <a:r>
            <a:rPr lang="cs-CZ" dirty="0"/>
            <a:t>SKUPINOVÉ</a:t>
          </a:r>
        </a:p>
      </dgm:t>
    </dgm:pt>
    <dgm:pt modelId="{D8CD1B90-AE91-444D-AE1C-214CEA8BD3C9}" type="parTrans" cxnId="{D3E91D16-0E19-4B9A-A1C2-AFAAD6DB9D1B}">
      <dgm:prSet/>
      <dgm:spPr/>
      <dgm:t>
        <a:bodyPr/>
        <a:lstStyle/>
        <a:p>
          <a:endParaRPr lang="cs-CZ"/>
        </a:p>
      </dgm:t>
    </dgm:pt>
    <dgm:pt modelId="{2E4C3B02-0631-442A-8A5B-BCA90B44E764}" type="sibTrans" cxnId="{D3E91D16-0E19-4B9A-A1C2-AFAAD6DB9D1B}">
      <dgm:prSet/>
      <dgm:spPr/>
      <dgm:t>
        <a:bodyPr/>
        <a:lstStyle/>
        <a:p>
          <a:endParaRPr lang="cs-CZ"/>
        </a:p>
      </dgm:t>
    </dgm:pt>
    <dgm:pt modelId="{92308613-38A2-4CEE-AD04-CA0AE9CDC73E}">
      <dgm:prSet/>
      <dgm:spPr/>
      <dgm:t>
        <a:bodyPr/>
        <a:lstStyle/>
        <a:p>
          <a:r>
            <a:rPr lang="cs-CZ" dirty="0"/>
            <a:t>PARCIÁLNÍ (SPECIFICKÉ)</a:t>
          </a:r>
        </a:p>
      </dgm:t>
    </dgm:pt>
    <dgm:pt modelId="{8C7A32A2-2725-462B-926C-B9BCF0EF0D65}" type="parTrans" cxnId="{4338A8F0-704A-440A-A8A3-3EB742822206}">
      <dgm:prSet/>
      <dgm:spPr/>
      <dgm:t>
        <a:bodyPr/>
        <a:lstStyle/>
        <a:p>
          <a:endParaRPr lang="cs-CZ"/>
        </a:p>
      </dgm:t>
    </dgm:pt>
    <dgm:pt modelId="{2A6DB11D-5C14-403A-A197-FF1BA7A35778}" type="sibTrans" cxnId="{4338A8F0-704A-440A-A8A3-3EB742822206}">
      <dgm:prSet/>
      <dgm:spPr/>
      <dgm:t>
        <a:bodyPr/>
        <a:lstStyle/>
        <a:p>
          <a:endParaRPr lang="cs-CZ"/>
        </a:p>
      </dgm:t>
    </dgm:pt>
    <dgm:pt modelId="{F46C88F7-8C4F-4221-9154-9624A7F89A24}" type="pres">
      <dgm:prSet presAssocID="{709C69B0-8A06-4625-BF31-864D8D5DF5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192378-5C77-4505-833C-3CD92B03A590}" type="pres">
      <dgm:prSet presAssocID="{7A3E4FDB-ADFA-4416-8BFC-716FBF8300D5}" presName="hierRoot1" presStyleCnt="0"/>
      <dgm:spPr/>
    </dgm:pt>
    <dgm:pt modelId="{61A6432D-8393-41E2-AD3C-7553E44DD6C9}" type="pres">
      <dgm:prSet presAssocID="{7A3E4FDB-ADFA-4416-8BFC-716FBF8300D5}" presName="composite" presStyleCnt="0"/>
      <dgm:spPr/>
    </dgm:pt>
    <dgm:pt modelId="{9C0487EC-7DD8-48C4-9826-FDD5A8006E90}" type="pres">
      <dgm:prSet presAssocID="{7A3E4FDB-ADFA-4416-8BFC-716FBF8300D5}" presName="background" presStyleLbl="node0" presStyleIdx="0" presStyleCnt="1"/>
      <dgm:spPr/>
    </dgm:pt>
    <dgm:pt modelId="{9DABF0C8-915E-432C-BBD8-5B3A4F2EFC45}" type="pres">
      <dgm:prSet presAssocID="{7A3E4FDB-ADFA-4416-8BFC-716FBF8300D5}" presName="text" presStyleLbl="fgAcc0" presStyleIdx="0" presStyleCnt="1">
        <dgm:presLayoutVars>
          <dgm:chPref val="3"/>
        </dgm:presLayoutVars>
      </dgm:prSet>
      <dgm:spPr/>
    </dgm:pt>
    <dgm:pt modelId="{EC339EAD-2B76-4DED-A034-05187C96F3B3}" type="pres">
      <dgm:prSet presAssocID="{7A3E4FDB-ADFA-4416-8BFC-716FBF8300D5}" presName="hierChild2" presStyleCnt="0"/>
      <dgm:spPr/>
    </dgm:pt>
    <dgm:pt modelId="{15C4A2BF-5F3D-4F08-9A78-3F7B8CEBFE6B}" type="pres">
      <dgm:prSet presAssocID="{543E6277-03EE-4E8D-AF36-1AA8BC1BD179}" presName="Name10" presStyleLbl="parChTrans1D2" presStyleIdx="0" presStyleCnt="3"/>
      <dgm:spPr/>
    </dgm:pt>
    <dgm:pt modelId="{941CD16A-F4F1-4C1D-8046-87E79735ADCC}" type="pres">
      <dgm:prSet presAssocID="{DA64DA74-D3E6-4F1C-9771-55361C4AC0E6}" presName="hierRoot2" presStyleCnt="0"/>
      <dgm:spPr/>
    </dgm:pt>
    <dgm:pt modelId="{2B9D747C-CB5A-4646-8B6B-6D0FF65EAD90}" type="pres">
      <dgm:prSet presAssocID="{DA64DA74-D3E6-4F1C-9771-55361C4AC0E6}" presName="composite2" presStyleCnt="0"/>
      <dgm:spPr/>
    </dgm:pt>
    <dgm:pt modelId="{FC062A91-8657-4E3E-9AE8-B364654209A8}" type="pres">
      <dgm:prSet presAssocID="{DA64DA74-D3E6-4F1C-9771-55361C4AC0E6}" presName="background2" presStyleLbl="node2" presStyleIdx="0" presStyleCnt="3"/>
      <dgm:spPr/>
    </dgm:pt>
    <dgm:pt modelId="{E638D9A0-F7DA-4DBD-963B-D0BCDC5794D1}" type="pres">
      <dgm:prSet presAssocID="{DA64DA74-D3E6-4F1C-9771-55361C4AC0E6}" presName="text2" presStyleLbl="fgAcc2" presStyleIdx="0" presStyleCnt="3">
        <dgm:presLayoutVars>
          <dgm:chPref val="3"/>
        </dgm:presLayoutVars>
      </dgm:prSet>
      <dgm:spPr/>
    </dgm:pt>
    <dgm:pt modelId="{072D500A-9028-49CC-AD90-55CAEC3EDDAC}" type="pres">
      <dgm:prSet presAssocID="{DA64DA74-D3E6-4F1C-9771-55361C4AC0E6}" presName="hierChild3" presStyleCnt="0"/>
      <dgm:spPr/>
    </dgm:pt>
    <dgm:pt modelId="{DDAC9E5D-23EB-41E5-83CF-D5FD595C3EFB}" type="pres">
      <dgm:prSet presAssocID="{D8CD1B90-AE91-444D-AE1C-214CEA8BD3C9}" presName="Name10" presStyleLbl="parChTrans1D2" presStyleIdx="1" presStyleCnt="3"/>
      <dgm:spPr/>
    </dgm:pt>
    <dgm:pt modelId="{74219A47-DCF2-4F2A-ABF1-D3D5EE5CD2D0}" type="pres">
      <dgm:prSet presAssocID="{5DDADE88-D76F-464D-A291-074D2B091483}" presName="hierRoot2" presStyleCnt="0"/>
      <dgm:spPr/>
    </dgm:pt>
    <dgm:pt modelId="{57EA4B6A-EC34-41CC-8FA5-80F94D777396}" type="pres">
      <dgm:prSet presAssocID="{5DDADE88-D76F-464D-A291-074D2B091483}" presName="composite2" presStyleCnt="0"/>
      <dgm:spPr/>
    </dgm:pt>
    <dgm:pt modelId="{341714EF-85EA-4D7F-9843-7813D5BF41A1}" type="pres">
      <dgm:prSet presAssocID="{5DDADE88-D76F-464D-A291-074D2B091483}" presName="background2" presStyleLbl="node2" presStyleIdx="1" presStyleCnt="3"/>
      <dgm:spPr/>
    </dgm:pt>
    <dgm:pt modelId="{93336E6E-EFCE-4960-8568-D6770F07BD12}" type="pres">
      <dgm:prSet presAssocID="{5DDADE88-D76F-464D-A291-074D2B091483}" presName="text2" presStyleLbl="fgAcc2" presStyleIdx="1" presStyleCnt="3">
        <dgm:presLayoutVars>
          <dgm:chPref val="3"/>
        </dgm:presLayoutVars>
      </dgm:prSet>
      <dgm:spPr/>
    </dgm:pt>
    <dgm:pt modelId="{F5FFDA5C-8D12-4366-9D10-7CAC750419AC}" type="pres">
      <dgm:prSet presAssocID="{5DDADE88-D76F-464D-A291-074D2B091483}" presName="hierChild3" presStyleCnt="0"/>
      <dgm:spPr/>
    </dgm:pt>
    <dgm:pt modelId="{F305F9BD-79A9-4788-95A9-E6D9A917A27C}" type="pres">
      <dgm:prSet presAssocID="{8C7A32A2-2725-462B-926C-B9BCF0EF0D65}" presName="Name10" presStyleLbl="parChTrans1D2" presStyleIdx="2" presStyleCnt="3"/>
      <dgm:spPr/>
    </dgm:pt>
    <dgm:pt modelId="{D696AA93-3066-480D-9EE4-F87EC00A276C}" type="pres">
      <dgm:prSet presAssocID="{92308613-38A2-4CEE-AD04-CA0AE9CDC73E}" presName="hierRoot2" presStyleCnt="0"/>
      <dgm:spPr/>
    </dgm:pt>
    <dgm:pt modelId="{DCB24119-1057-4686-92DB-095D24FE4456}" type="pres">
      <dgm:prSet presAssocID="{92308613-38A2-4CEE-AD04-CA0AE9CDC73E}" presName="composite2" presStyleCnt="0"/>
      <dgm:spPr/>
    </dgm:pt>
    <dgm:pt modelId="{05CCCDAF-D862-4D9F-9E28-BD2E3AB3D48F}" type="pres">
      <dgm:prSet presAssocID="{92308613-38A2-4CEE-AD04-CA0AE9CDC73E}" presName="background2" presStyleLbl="node2" presStyleIdx="2" presStyleCnt="3"/>
      <dgm:spPr/>
    </dgm:pt>
    <dgm:pt modelId="{6F93966C-E884-47A9-8C1F-ED34A68E4292}" type="pres">
      <dgm:prSet presAssocID="{92308613-38A2-4CEE-AD04-CA0AE9CDC73E}" presName="text2" presStyleLbl="fgAcc2" presStyleIdx="2" presStyleCnt="3">
        <dgm:presLayoutVars>
          <dgm:chPref val="3"/>
        </dgm:presLayoutVars>
      </dgm:prSet>
      <dgm:spPr/>
    </dgm:pt>
    <dgm:pt modelId="{994A627F-2ECD-45CD-AB6E-31877A21AA45}" type="pres">
      <dgm:prSet presAssocID="{92308613-38A2-4CEE-AD04-CA0AE9CDC73E}" presName="hierChild3" presStyleCnt="0"/>
      <dgm:spPr/>
    </dgm:pt>
  </dgm:ptLst>
  <dgm:cxnLst>
    <dgm:cxn modelId="{91AD0E07-6978-42CA-935E-226706D5C999}" type="presOf" srcId="{D8CD1B90-AE91-444D-AE1C-214CEA8BD3C9}" destId="{DDAC9E5D-23EB-41E5-83CF-D5FD595C3EFB}" srcOrd="0" destOrd="0" presId="urn:microsoft.com/office/officeart/2005/8/layout/hierarchy1"/>
    <dgm:cxn modelId="{D3E91D16-0E19-4B9A-A1C2-AFAAD6DB9D1B}" srcId="{7A3E4FDB-ADFA-4416-8BFC-716FBF8300D5}" destId="{5DDADE88-D76F-464D-A291-074D2B091483}" srcOrd="1" destOrd="0" parTransId="{D8CD1B90-AE91-444D-AE1C-214CEA8BD3C9}" sibTransId="{2E4C3B02-0631-442A-8A5B-BCA90B44E764}"/>
    <dgm:cxn modelId="{7AFD9442-3015-46DD-96D4-26483F2EB68B}" srcId="{7A3E4FDB-ADFA-4416-8BFC-716FBF8300D5}" destId="{DA64DA74-D3E6-4F1C-9771-55361C4AC0E6}" srcOrd="0" destOrd="0" parTransId="{543E6277-03EE-4E8D-AF36-1AA8BC1BD179}" sibTransId="{9E6262B6-9236-4010-AE81-7F527DD6C4A8}"/>
    <dgm:cxn modelId="{B0406B64-D9A7-4387-A18A-20DC9130D59C}" type="presOf" srcId="{709C69B0-8A06-4625-BF31-864D8D5DF575}" destId="{F46C88F7-8C4F-4221-9154-9624A7F89A24}" srcOrd="0" destOrd="0" presId="urn:microsoft.com/office/officeart/2005/8/layout/hierarchy1"/>
    <dgm:cxn modelId="{2093B748-6BA2-4974-9FA6-E0E0BCE90C70}" type="presOf" srcId="{8C7A32A2-2725-462B-926C-B9BCF0EF0D65}" destId="{F305F9BD-79A9-4788-95A9-E6D9A917A27C}" srcOrd="0" destOrd="0" presId="urn:microsoft.com/office/officeart/2005/8/layout/hierarchy1"/>
    <dgm:cxn modelId="{B747E478-CE25-4B2D-9068-A0CA34CD55B8}" type="presOf" srcId="{DA64DA74-D3E6-4F1C-9771-55361C4AC0E6}" destId="{E638D9A0-F7DA-4DBD-963B-D0BCDC5794D1}" srcOrd="0" destOrd="0" presId="urn:microsoft.com/office/officeart/2005/8/layout/hierarchy1"/>
    <dgm:cxn modelId="{B874E1A1-C883-4CA1-B187-4C8BBF746F02}" type="presOf" srcId="{543E6277-03EE-4E8D-AF36-1AA8BC1BD179}" destId="{15C4A2BF-5F3D-4F08-9A78-3F7B8CEBFE6B}" srcOrd="0" destOrd="0" presId="urn:microsoft.com/office/officeart/2005/8/layout/hierarchy1"/>
    <dgm:cxn modelId="{AC892CB0-59A1-496E-A9D6-EAE27E26ADDE}" srcId="{709C69B0-8A06-4625-BF31-864D8D5DF575}" destId="{7A3E4FDB-ADFA-4416-8BFC-716FBF8300D5}" srcOrd="0" destOrd="0" parTransId="{2D0B7DA8-8E96-49F2-97CA-068583E4D975}" sibTransId="{D179A92B-149C-4473-9387-B6BE2AE203C2}"/>
    <dgm:cxn modelId="{4B36A3C9-0B99-400A-A1DF-EA13F4143BF2}" type="presOf" srcId="{7A3E4FDB-ADFA-4416-8BFC-716FBF8300D5}" destId="{9DABF0C8-915E-432C-BBD8-5B3A4F2EFC45}" srcOrd="0" destOrd="0" presId="urn:microsoft.com/office/officeart/2005/8/layout/hierarchy1"/>
    <dgm:cxn modelId="{FFD0ECE0-B039-4647-9299-F70412A18DD0}" type="presOf" srcId="{5DDADE88-D76F-464D-A291-074D2B091483}" destId="{93336E6E-EFCE-4960-8568-D6770F07BD12}" srcOrd="0" destOrd="0" presId="urn:microsoft.com/office/officeart/2005/8/layout/hierarchy1"/>
    <dgm:cxn modelId="{4338A8F0-704A-440A-A8A3-3EB742822206}" srcId="{7A3E4FDB-ADFA-4416-8BFC-716FBF8300D5}" destId="{92308613-38A2-4CEE-AD04-CA0AE9CDC73E}" srcOrd="2" destOrd="0" parTransId="{8C7A32A2-2725-462B-926C-B9BCF0EF0D65}" sibTransId="{2A6DB11D-5C14-403A-A197-FF1BA7A35778}"/>
    <dgm:cxn modelId="{9C1FF3F3-A652-441C-B743-A35E547A966B}" type="presOf" srcId="{92308613-38A2-4CEE-AD04-CA0AE9CDC73E}" destId="{6F93966C-E884-47A9-8C1F-ED34A68E4292}" srcOrd="0" destOrd="0" presId="urn:microsoft.com/office/officeart/2005/8/layout/hierarchy1"/>
    <dgm:cxn modelId="{BF424D80-CE2C-43FB-9BAB-48A23FC668E6}" type="presParOf" srcId="{F46C88F7-8C4F-4221-9154-9624A7F89A24}" destId="{A0192378-5C77-4505-833C-3CD92B03A590}" srcOrd="0" destOrd="0" presId="urn:microsoft.com/office/officeart/2005/8/layout/hierarchy1"/>
    <dgm:cxn modelId="{C02917F8-104E-4869-9B10-EBC888F8B07C}" type="presParOf" srcId="{A0192378-5C77-4505-833C-3CD92B03A590}" destId="{61A6432D-8393-41E2-AD3C-7553E44DD6C9}" srcOrd="0" destOrd="0" presId="urn:microsoft.com/office/officeart/2005/8/layout/hierarchy1"/>
    <dgm:cxn modelId="{4500059F-4247-4906-8301-5534F2F5CD91}" type="presParOf" srcId="{61A6432D-8393-41E2-AD3C-7553E44DD6C9}" destId="{9C0487EC-7DD8-48C4-9826-FDD5A8006E90}" srcOrd="0" destOrd="0" presId="urn:microsoft.com/office/officeart/2005/8/layout/hierarchy1"/>
    <dgm:cxn modelId="{5BEDDD71-4F00-458F-A7E6-163DBFA4DC28}" type="presParOf" srcId="{61A6432D-8393-41E2-AD3C-7553E44DD6C9}" destId="{9DABF0C8-915E-432C-BBD8-5B3A4F2EFC45}" srcOrd="1" destOrd="0" presId="urn:microsoft.com/office/officeart/2005/8/layout/hierarchy1"/>
    <dgm:cxn modelId="{A2A191BC-6FA6-4DC7-848C-BDCCB97E776D}" type="presParOf" srcId="{A0192378-5C77-4505-833C-3CD92B03A590}" destId="{EC339EAD-2B76-4DED-A034-05187C96F3B3}" srcOrd="1" destOrd="0" presId="urn:microsoft.com/office/officeart/2005/8/layout/hierarchy1"/>
    <dgm:cxn modelId="{524235A2-45D0-422A-8910-414AF5A63D30}" type="presParOf" srcId="{EC339EAD-2B76-4DED-A034-05187C96F3B3}" destId="{15C4A2BF-5F3D-4F08-9A78-3F7B8CEBFE6B}" srcOrd="0" destOrd="0" presId="urn:microsoft.com/office/officeart/2005/8/layout/hierarchy1"/>
    <dgm:cxn modelId="{BF9D17C3-23A2-42D8-AF07-7086CAEBA058}" type="presParOf" srcId="{EC339EAD-2B76-4DED-A034-05187C96F3B3}" destId="{941CD16A-F4F1-4C1D-8046-87E79735ADCC}" srcOrd="1" destOrd="0" presId="urn:microsoft.com/office/officeart/2005/8/layout/hierarchy1"/>
    <dgm:cxn modelId="{4FFB4F06-57EC-4DE7-8F47-BC7F4FD26334}" type="presParOf" srcId="{941CD16A-F4F1-4C1D-8046-87E79735ADCC}" destId="{2B9D747C-CB5A-4646-8B6B-6D0FF65EAD90}" srcOrd="0" destOrd="0" presId="urn:microsoft.com/office/officeart/2005/8/layout/hierarchy1"/>
    <dgm:cxn modelId="{902250D3-3F67-4694-96B6-BE0A67C02629}" type="presParOf" srcId="{2B9D747C-CB5A-4646-8B6B-6D0FF65EAD90}" destId="{FC062A91-8657-4E3E-9AE8-B364654209A8}" srcOrd="0" destOrd="0" presId="urn:microsoft.com/office/officeart/2005/8/layout/hierarchy1"/>
    <dgm:cxn modelId="{D338B253-1B0D-4919-B000-497D7B31E211}" type="presParOf" srcId="{2B9D747C-CB5A-4646-8B6B-6D0FF65EAD90}" destId="{E638D9A0-F7DA-4DBD-963B-D0BCDC5794D1}" srcOrd="1" destOrd="0" presId="urn:microsoft.com/office/officeart/2005/8/layout/hierarchy1"/>
    <dgm:cxn modelId="{A400F416-DC6F-4FAA-9207-A1075D3541AA}" type="presParOf" srcId="{941CD16A-F4F1-4C1D-8046-87E79735ADCC}" destId="{072D500A-9028-49CC-AD90-55CAEC3EDDAC}" srcOrd="1" destOrd="0" presId="urn:microsoft.com/office/officeart/2005/8/layout/hierarchy1"/>
    <dgm:cxn modelId="{209B4FF9-E03E-4E29-BFE6-DB32D21B3D9B}" type="presParOf" srcId="{EC339EAD-2B76-4DED-A034-05187C96F3B3}" destId="{DDAC9E5D-23EB-41E5-83CF-D5FD595C3EFB}" srcOrd="2" destOrd="0" presId="urn:microsoft.com/office/officeart/2005/8/layout/hierarchy1"/>
    <dgm:cxn modelId="{194939EB-1358-4434-BD36-F144EC0E6435}" type="presParOf" srcId="{EC339EAD-2B76-4DED-A034-05187C96F3B3}" destId="{74219A47-DCF2-4F2A-ABF1-D3D5EE5CD2D0}" srcOrd="3" destOrd="0" presId="urn:microsoft.com/office/officeart/2005/8/layout/hierarchy1"/>
    <dgm:cxn modelId="{52C2C5AA-CBE1-4E18-A4D3-A705F6769A67}" type="presParOf" srcId="{74219A47-DCF2-4F2A-ABF1-D3D5EE5CD2D0}" destId="{57EA4B6A-EC34-41CC-8FA5-80F94D777396}" srcOrd="0" destOrd="0" presId="urn:microsoft.com/office/officeart/2005/8/layout/hierarchy1"/>
    <dgm:cxn modelId="{063EE4E5-19CA-403C-8D08-E51BE4429B11}" type="presParOf" srcId="{57EA4B6A-EC34-41CC-8FA5-80F94D777396}" destId="{341714EF-85EA-4D7F-9843-7813D5BF41A1}" srcOrd="0" destOrd="0" presId="urn:microsoft.com/office/officeart/2005/8/layout/hierarchy1"/>
    <dgm:cxn modelId="{FFD56A5C-53AA-46EA-9DAA-C5873883558F}" type="presParOf" srcId="{57EA4B6A-EC34-41CC-8FA5-80F94D777396}" destId="{93336E6E-EFCE-4960-8568-D6770F07BD12}" srcOrd="1" destOrd="0" presId="urn:microsoft.com/office/officeart/2005/8/layout/hierarchy1"/>
    <dgm:cxn modelId="{16EC347E-7FB5-44D8-A1DC-0EC3926D1E26}" type="presParOf" srcId="{74219A47-DCF2-4F2A-ABF1-D3D5EE5CD2D0}" destId="{F5FFDA5C-8D12-4366-9D10-7CAC750419AC}" srcOrd="1" destOrd="0" presId="urn:microsoft.com/office/officeart/2005/8/layout/hierarchy1"/>
    <dgm:cxn modelId="{DE0CCAC8-3282-45D3-B201-814CEB786377}" type="presParOf" srcId="{EC339EAD-2B76-4DED-A034-05187C96F3B3}" destId="{F305F9BD-79A9-4788-95A9-E6D9A917A27C}" srcOrd="4" destOrd="0" presId="urn:microsoft.com/office/officeart/2005/8/layout/hierarchy1"/>
    <dgm:cxn modelId="{DE837BA0-7C92-49B6-AF1D-6AEF99942BC8}" type="presParOf" srcId="{EC339EAD-2B76-4DED-A034-05187C96F3B3}" destId="{D696AA93-3066-480D-9EE4-F87EC00A276C}" srcOrd="5" destOrd="0" presId="urn:microsoft.com/office/officeart/2005/8/layout/hierarchy1"/>
    <dgm:cxn modelId="{71974968-B3AE-4C7C-8BA0-1361E23D56D7}" type="presParOf" srcId="{D696AA93-3066-480D-9EE4-F87EC00A276C}" destId="{DCB24119-1057-4686-92DB-095D24FE4456}" srcOrd="0" destOrd="0" presId="urn:microsoft.com/office/officeart/2005/8/layout/hierarchy1"/>
    <dgm:cxn modelId="{789515CD-6920-40AE-9667-4EEB733F4603}" type="presParOf" srcId="{DCB24119-1057-4686-92DB-095D24FE4456}" destId="{05CCCDAF-D862-4D9F-9E28-BD2E3AB3D48F}" srcOrd="0" destOrd="0" presId="urn:microsoft.com/office/officeart/2005/8/layout/hierarchy1"/>
    <dgm:cxn modelId="{0429651E-D08E-4D17-A36B-0230A183F409}" type="presParOf" srcId="{DCB24119-1057-4686-92DB-095D24FE4456}" destId="{6F93966C-E884-47A9-8C1F-ED34A68E4292}" srcOrd="1" destOrd="0" presId="urn:microsoft.com/office/officeart/2005/8/layout/hierarchy1"/>
    <dgm:cxn modelId="{4D5C3FEB-E4F3-47F7-A33A-6FD964E52D58}" type="presParOf" srcId="{D696AA93-3066-480D-9EE4-F87EC00A276C}" destId="{994A627F-2ECD-45CD-AB6E-31877A21AA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1008-08A2-469F-8CBC-34195611B5CF}">
      <dsp:nvSpPr>
        <dsp:cNvPr id="0" name=""/>
        <dsp:cNvSpPr/>
      </dsp:nvSpPr>
      <dsp:spPr>
        <a:xfrm>
          <a:off x="0" y="40876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vnímání, představivost, myšlení, paměť, </a:t>
          </a:r>
          <a:r>
            <a:rPr lang="cs-CZ" sz="2600" b="0" kern="1200" dirty="0"/>
            <a:t>učení, pozornost</a:t>
          </a:r>
          <a:r>
            <a:rPr lang="cs-CZ" sz="2600" kern="1200" dirty="0"/>
            <a:t>, fantazie</a:t>
          </a:r>
        </a:p>
      </dsp:txBody>
      <dsp:txXfrm>
        <a:off x="0" y="408765"/>
        <a:ext cx="6900512" cy="1474200"/>
      </dsp:txXfrm>
    </dsp:sp>
    <dsp:sp modelId="{BF117DF9-C075-47C0-8EEA-57613832AD5B}">
      <dsp:nvSpPr>
        <dsp:cNvPr id="0" name=""/>
        <dsp:cNvSpPr/>
      </dsp:nvSpPr>
      <dsp:spPr>
        <a:xfrm>
          <a:off x="345025" y="25005"/>
          <a:ext cx="483035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PROCESY</a:t>
          </a:r>
          <a:endParaRPr lang="en-US" sz="2600" kern="1200"/>
        </a:p>
      </dsp:txBody>
      <dsp:txXfrm>
        <a:off x="382492" y="62472"/>
        <a:ext cx="4755424" cy="692586"/>
      </dsp:txXfrm>
    </dsp:sp>
    <dsp:sp modelId="{D5F06081-4544-4964-9FA1-C4CB298C8266}">
      <dsp:nvSpPr>
        <dsp:cNvPr id="0" name=""/>
        <dsp:cNvSpPr/>
      </dsp:nvSpPr>
      <dsp:spPr>
        <a:xfrm>
          <a:off x="0" y="2407125"/>
          <a:ext cx="69005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b="0" kern="1200" dirty="0"/>
            <a:t>emoce - nálady, afekty, vášně</a:t>
          </a:r>
        </a:p>
      </dsp:txBody>
      <dsp:txXfrm>
        <a:off x="0" y="2407125"/>
        <a:ext cx="6900512" cy="1105650"/>
      </dsp:txXfrm>
    </dsp:sp>
    <dsp:sp modelId="{334E8460-B2B6-4B29-956D-42E41DD062D5}">
      <dsp:nvSpPr>
        <dsp:cNvPr id="0" name=""/>
        <dsp:cNvSpPr/>
      </dsp:nvSpPr>
      <dsp:spPr>
        <a:xfrm>
          <a:off x="345025" y="2023365"/>
          <a:ext cx="4830358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STAVY</a:t>
          </a:r>
          <a:endParaRPr lang="en-US" sz="2600" kern="1200"/>
        </a:p>
      </dsp:txBody>
      <dsp:txXfrm>
        <a:off x="382492" y="2060832"/>
        <a:ext cx="4755424" cy="692586"/>
      </dsp:txXfrm>
    </dsp:sp>
    <dsp:sp modelId="{0032F232-75F7-453F-B888-A1928649E403}">
      <dsp:nvSpPr>
        <dsp:cNvPr id="0" name=""/>
        <dsp:cNvSpPr/>
      </dsp:nvSpPr>
      <dsp:spPr>
        <a:xfrm>
          <a:off x="0" y="403693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b="0" kern="1200" dirty="0"/>
            <a:t>temperament, charakter, </a:t>
          </a:r>
          <a:r>
            <a:rPr lang="cs-CZ" sz="2600" b="1" kern="1200" dirty="0"/>
            <a:t>schopnosti,</a:t>
          </a:r>
          <a:r>
            <a:rPr lang="cs-CZ" sz="2600" kern="1200" dirty="0"/>
            <a:t> </a:t>
          </a:r>
          <a:r>
            <a:rPr lang="cs-CZ" sz="2600" b="0" kern="1200" dirty="0"/>
            <a:t>motivy</a:t>
          </a:r>
          <a:r>
            <a:rPr lang="cs-CZ" sz="2600" kern="1200" dirty="0"/>
            <a:t>, postoje, volní vlastnosti</a:t>
          </a:r>
        </a:p>
      </dsp:txBody>
      <dsp:txXfrm>
        <a:off x="0" y="4036935"/>
        <a:ext cx="6900512" cy="1474200"/>
      </dsp:txXfrm>
    </dsp:sp>
    <dsp:sp modelId="{0D11256B-23CF-416A-8BF5-49F122BE7E24}">
      <dsp:nvSpPr>
        <dsp:cNvPr id="0" name=""/>
        <dsp:cNvSpPr/>
      </dsp:nvSpPr>
      <dsp:spPr>
        <a:xfrm>
          <a:off x="345025" y="3653175"/>
          <a:ext cx="483035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VLASTNOSTI</a:t>
          </a:r>
          <a:endParaRPr lang="en-US" sz="2600" kern="1200"/>
        </a:p>
      </dsp:txBody>
      <dsp:txXfrm>
        <a:off x="382492" y="3690642"/>
        <a:ext cx="475542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624C-9F7D-43A7-81A3-0F92CC6B653D}">
      <dsp:nvSpPr>
        <dsp:cNvPr id="0" name=""/>
        <dsp:cNvSpPr/>
      </dsp:nvSpPr>
      <dsp:spPr>
        <a:xfrm>
          <a:off x="0" y="0"/>
          <a:ext cx="8599251" cy="15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Talent</a:t>
          </a:r>
          <a:r>
            <a:rPr lang="cs-CZ" sz="2800" kern="1200"/>
            <a:t> je souhrn mimořádných, vynikajících schopností.</a:t>
          </a:r>
          <a:endParaRPr lang="en-US" sz="2800" kern="1200"/>
        </a:p>
      </dsp:txBody>
      <dsp:txXfrm>
        <a:off x="44617" y="44617"/>
        <a:ext cx="6955436" cy="1434117"/>
      </dsp:txXfrm>
    </dsp:sp>
    <dsp:sp modelId="{D47B8262-9146-4677-BA7F-D6C1BF28FE80}">
      <dsp:nvSpPr>
        <dsp:cNvPr id="0" name=""/>
        <dsp:cNvSpPr/>
      </dsp:nvSpPr>
      <dsp:spPr>
        <a:xfrm>
          <a:off x="758757" y="1777243"/>
          <a:ext cx="8599251" cy="15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Někdy se chápe jako rozvinuté nadání.</a:t>
          </a:r>
          <a:endParaRPr lang="en-US" sz="2800" kern="1200"/>
        </a:p>
      </dsp:txBody>
      <dsp:txXfrm>
        <a:off x="803374" y="1821860"/>
        <a:ext cx="6761081" cy="1434117"/>
      </dsp:txXfrm>
    </dsp:sp>
    <dsp:sp modelId="{C4C24CBE-0086-4FD2-8514-85AE5D276BEC}">
      <dsp:nvSpPr>
        <dsp:cNvPr id="0" name=""/>
        <dsp:cNvSpPr/>
      </dsp:nvSpPr>
      <dsp:spPr>
        <a:xfrm>
          <a:off x="1517514" y="3554487"/>
          <a:ext cx="8599251" cy="15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Genialita</a:t>
          </a:r>
          <a:r>
            <a:rPr lang="cs-CZ" sz="2800" kern="1200"/>
            <a:t> je mimořádně rozvinutý talent, díky kterému vznikají mimořádná vrcholná díla.</a:t>
          </a:r>
          <a:endParaRPr lang="en-US" sz="2800" kern="1200"/>
        </a:p>
      </dsp:txBody>
      <dsp:txXfrm>
        <a:off x="1562131" y="3599104"/>
        <a:ext cx="6761081" cy="1434117"/>
      </dsp:txXfrm>
    </dsp:sp>
    <dsp:sp modelId="{928A418D-F4EC-4146-A51B-2A4D8AECD89D}">
      <dsp:nvSpPr>
        <dsp:cNvPr id="0" name=""/>
        <dsp:cNvSpPr/>
      </dsp:nvSpPr>
      <dsp:spPr>
        <a:xfrm>
          <a:off x="7609072" y="1155208"/>
          <a:ext cx="990178" cy="990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831862" y="1155208"/>
        <a:ext cx="544598" cy="745109"/>
      </dsp:txXfrm>
    </dsp:sp>
    <dsp:sp modelId="{21CB31D2-A0AF-43AD-A593-52ADE1E4C1DF}">
      <dsp:nvSpPr>
        <dsp:cNvPr id="0" name=""/>
        <dsp:cNvSpPr/>
      </dsp:nvSpPr>
      <dsp:spPr>
        <a:xfrm>
          <a:off x="8367829" y="2922296"/>
          <a:ext cx="990178" cy="990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90619" y="2922296"/>
        <a:ext cx="544598" cy="745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F9BD-79A9-4788-95A9-E6D9A917A27C}">
      <dsp:nvSpPr>
        <dsp:cNvPr id="0" name=""/>
        <dsp:cNvSpPr/>
      </dsp:nvSpPr>
      <dsp:spPr>
        <a:xfrm>
          <a:off x="4900488" y="1975254"/>
          <a:ext cx="3477766" cy="827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951"/>
              </a:lnTo>
              <a:lnTo>
                <a:pt x="3477766" y="563951"/>
              </a:lnTo>
              <a:lnTo>
                <a:pt x="3477766" y="8275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C9E5D-23EB-41E5-83CF-D5FD595C3EFB}">
      <dsp:nvSpPr>
        <dsp:cNvPr id="0" name=""/>
        <dsp:cNvSpPr/>
      </dsp:nvSpPr>
      <dsp:spPr>
        <a:xfrm>
          <a:off x="4854768" y="1975254"/>
          <a:ext cx="91440" cy="827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75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4A2BF-5F3D-4F08-9A78-3F7B8CEBFE6B}">
      <dsp:nvSpPr>
        <dsp:cNvPr id="0" name=""/>
        <dsp:cNvSpPr/>
      </dsp:nvSpPr>
      <dsp:spPr>
        <a:xfrm>
          <a:off x="1422722" y="1975254"/>
          <a:ext cx="3477766" cy="827550"/>
        </a:xfrm>
        <a:custGeom>
          <a:avLst/>
          <a:gdLst/>
          <a:ahLst/>
          <a:cxnLst/>
          <a:rect l="0" t="0" r="0" b="0"/>
          <a:pathLst>
            <a:path>
              <a:moveTo>
                <a:pt x="3477766" y="0"/>
              </a:moveTo>
              <a:lnTo>
                <a:pt x="3477766" y="563951"/>
              </a:lnTo>
              <a:lnTo>
                <a:pt x="0" y="563951"/>
              </a:lnTo>
              <a:lnTo>
                <a:pt x="0" y="8275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487EC-7DD8-48C4-9826-FDD5A8006E90}">
      <dsp:nvSpPr>
        <dsp:cNvPr id="0" name=""/>
        <dsp:cNvSpPr/>
      </dsp:nvSpPr>
      <dsp:spPr>
        <a:xfrm>
          <a:off x="3477766" y="168396"/>
          <a:ext cx="2845445" cy="18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BF0C8-915E-432C-BBD8-5B3A4F2EFC45}">
      <dsp:nvSpPr>
        <dsp:cNvPr id="0" name=""/>
        <dsp:cNvSpPr/>
      </dsp:nvSpPr>
      <dsp:spPr>
        <a:xfrm>
          <a:off x="3793926" y="468749"/>
          <a:ext cx="2845445" cy="1806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SCHOPNOSTI</a:t>
          </a:r>
        </a:p>
      </dsp:txBody>
      <dsp:txXfrm>
        <a:off x="3846847" y="521670"/>
        <a:ext cx="2739603" cy="1701015"/>
      </dsp:txXfrm>
    </dsp:sp>
    <dsp:sp modelId="{FC062A91-8657-4E3E-9AE8-B364654209A8}">
      <dsp:nvSpPr>
        <dsp:cNvPr id="0" name=""/>
        <dsp:cNvSpPr/>
      </dsp:nvSpPr>
      <dsp:spPr>
        <a:xfrm>
          <a:off x="0" y="2802804"/>
          <a:ext cx="2845445" cy="1806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8D9A0-F7DA-4DBD-963B-D0BCDC5794D1}">
      <dsp:nvSpPr>
        <dsp:cNvPr id="0" name=""/>
        <dsp:cNvSpPr/>
      </dsp:nvSpPr>
      <dsp:spPr>
        <a:xfrm>
          <a:off x="316160" y="3103157"/>
          <a:ext cx="2845445" cy="1806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OBECNÉ (INTELIGENCE)</a:t>
          </a:r>
        </a:p>
      </dsp:txBody>
      <dsp:txXfrm>
        <a:off x="369081" y="3156078"/>
        <a:ext cx="2739603" cy="1701015"/>
      </dsp:txXfrm>
    </dsp:sp>
    <dsp:sp modelId="{341714EF-85EA-4D7F-9843-7813D5BF41A1}">
      <dsp:nvSpPr>
        <dsp:cNvPr id="0" name=""/>
        <dsp:cNvSpPr/>
      </dsp:nvSpPr>
      <dsp:spPr>
        <a:xfrm>
          <a:off x="3477766" y="2802804"/>
          <a:ext cx="2845445" cy="1806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36E6E-EFCE-4960-8568-D6770F07BD12}">
      <dsp:nvSpPr>
        <dsp:cNvPr id="0" name=""/>
        <dsp:cNvSpPr/>
      </dsp:nvSpPr>
      <dsp:spPr>
        <a:xfrm>
          <a:off x="3793926" y="3103157"/>
          <a:ext cx="2845445" cy="1806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SKUPINOVÉ</a:t>
          </a:r>
        </a:p>
      </dsp:txBody>
      <dsp:txXfrm>
        <a:off x="3846847" y="3156078"/>
        <a:ext cx="2739603" cy="1701015"/>
      </dsp:txXfrm>
    </dsp:sp>
    <dsp:sp modelId="{05CCCDAF-D862-4D9F-9E28-BD2E3AB3D48F}">
      <dsp:nvSpPr>
        <dsp:cNvPr id="0" name=""/>
        <dsp:cNvSpPr/>
      </dsp:nvSpPr>
      <dsp:spPr>
        <a:xfrm>
          <a:off x="6955532" y="2802804"/>
          <a:ext cx="2845445" cy="1806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966C-E884-47A9-8C1F-ED34A68E4292}">
      <dsp:nvSpPr>
        <dsp:cNvPr id="0" name=""/>
        <dsp:cNvSpPr/>
      </dsp:nvSpPr>
      <dsp:spPr>
        <a:xfrm>
          <a:off x="7271692" y="3103157"/>
          <a:ext cx="2845445" cy="1806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PARCIÁLNÍ (SPECIFICKÉ)</a:t>
          </a:r>
        </a:p>
      </dsp:txBody>
      <dsp:txXfrm>
        <a:off x="7324613" y="3156078"/>
        <a:ext cx="2739603" cy="170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ABC42-3ED9-40FA-A7C4-62618B899FA4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8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41BF-CDE8-43A1-8E23-7502B7A645F9}" type="datetime1">
              <a:rPr lang="cs-CZ" smtClean="0"/>
              <a:t>10.12.2023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70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okids.cz/jak-poznat-ze-je-vase-dite-nadane-a-10-tipu-jak-jeho-talenty-rozvijet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5C2A9-D2E0-B9CE-63B6-D8B177D4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042F1-1A82-5731-CD86-0ABFB98F5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1. Doplňte </a:t>
            </a:r>
            <a:r>
              <a:rPr lang="cs-CZ" dirty="0" err="1">
                <a:solidFill>
                  <a:schemeClr val="tx1"/>
                </a:solidFill>
              </a:rPr>
              <a:t>Maslowu</a:t>
            </a:r>
            <a:r>
              <a:rPr lang="cs-CZ" dirty="0">
                <a:solidFill>
                  <a:schemeClr val="tx1"/>
                </a:solidFill>
              </a:rPr>
              <a:t> pyramidu potřeb</a:t>
            </a: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BB95823C-176E-2D50-3051-952BD1223B4B}"/>
              </a:ext>
            </a:extLst>
          </p:cNvPr>
          <p:cNvSpPr/>
          <p:nvPr/>
        </p:nvSpPr>
        <p:spPr>
          <a:xfrm>
            <a:off x="2766060" y="1728470"/>
            <a:ext cx="2545080" cy="2339340"/>
          </a:xfrm>
          <a:prstGeom prst="triangle">
            <a:avLst>
              <a:gd name="adj" fmla="val 507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9533C12-AD8D-975B-20A2-21E1A5BD5706}"/>
              </a:ext>
            </a:extLst>
          </p:cNvPr>
          <p:cNvCxnSpPr/>
          <p:nvPr/>
        </p:nvCxnSpPr>
        <p:spPr>
          <a:xfrm flipV="1">
            <a:off x="2987040" y="3587750"/>
            <a:ext cx="198882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C120781-0C4F-DACD-9256-25584BDD52E3}"/>
              </a:ext>
            </a:extLst>
          </p:cNvPr>
          <p:cNvCxnSpPr/>
          <p:nvPr/>
        </p:nvCxnSpPr>
        <p:spPr>
          <a:xfrm>
            <a:off x="3208020" y="3237230"/>
            <a:ext cx="1577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4691A10-2A19-BE14-389B-D26017DABFEC}"/>
              </a:ext>
            </a:extLst>
          </p:cNvPr>
          <p:cNvCxnSpPr/>
          <p:nvPr/>
        </p:nvCxnSpPr>
        <p:spPr>
          <a:xfrm>
            <a:off x="3421380" y="2856230"/>
            <a:ext cx="1158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CEBBFCA-D8E9-ABA0-8325-3855E5BBE63C}"/>
              </a:ext>
            </a:extLst>
          </p:cNvPr>
          <p:cNvCxnSpPr/>
          <p:nvPr/>
        </p:nvCxnSpPr>
        <p:spPr>
          <a:xfrm>
            <a:off x="3634740" y="2436495"/>
            <a:ext cx="75438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4085ED7C-C8CA-C332-F104-4A56DD24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Doplňte Maslowu pyramidu potřeb: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26A95D6-05CA-D223-5964-1A8AB6A06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E542FA2-3461-3704-A44B-F5028EA86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4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FBBD8-FA8A-4DD3-83BC-B74C29AF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SCHOPNOSTI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952F381-8AF7-4ECE-896A-437A148F5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009973"/>
              </p:ext>
            </p:extLst>
          </p:nvPr>
        </p:nvGraphicFramePr>
        <p:xfrm>
          <a:off x="320675" y="1011238"/>
          <a:ext cx="10117138" cy="507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05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SCHOPNOSTI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014" y="1234911"/>
            <a:ext cx="9889786" cy="500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tx1"/>
                </a:solidFill>
              </a:rPr>
              <a:t>Schopnosti jsou individuální vlastnosti, které jsou podmínkou pro úspěšné vykonávání jedné či více činností.</a:t>
            </a:r>
          </a:p>
          <a:p>
            <a:pPr marL="0" indent="0">
              <a:buNone/>
            </a:pPr>
            <a:r>
              <a:rPr lang="cs-CZ" sz="4000" dirty="0">
                <a:solidFill>
                  <a:schemeClr val="tx1"/>
                </a:solidFill>
              </a:rPr>
              <a:t>To jak řešíme problémy nás odlišuje. Jedním z kritérií takových odlišností je výkon.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22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VERNONŮV MODEL HIERARCHICKÉHO USPOŘÁDÁNÍ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OBECNÉ:</a:t>
            </a:r>
            <a:r>
              <a:rPr lang="cs-CZ" dirty="0"/>
              <a:t> inteligence, sociální, emoční, tvořivost apod.</a:t>
            </a:r>
          </a:p>
          <a:p>
            <a:r>
              <a:rPr lang="cs-CZ" b="1" dirty="0"/>
              <a:t>SKUPINOVÉ:</a:t>
            </a:r>
            <a:r>
              <a:rPr lang="cs-CZ" dirty="0"/>
              <a:t> verbální, performační apod.</a:t>
            </a:r>
          </a:p>
          <a:p>
            <a:r>
              <a:rPr lang="cs-CZ" b="1" dirty="0"/>
              <a:t>SPECIFICKÉ:</a:t>
            </a:r>
            <a:r>
              <a:rPr lang="cs-CZ" dirty="0"/>
              <a:t> slovní zásoba, schopnost generalizace, pozornost, paměť apod.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12</a:t>
            </a:fld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447928" y="4077072"/>
            <a:ext cx="5760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4799856" y="4437112"/>
            <a:ext cx="64807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283450" y="5049180"/>
            <a:ext cx="612751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4439816" y="4725144"/>
            <a:ext cx="36004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6923409" y="4752010"/>
            <a:ext cx="36004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12"/>
          <p:cNvCxnSpPr/>
          <p:nvPr/>
        </p:nvCxnSpPr>
        <p:spPr>
          <a:xfrm flipH="1">
            <a:off x="3791744" y="501317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6334994" y="501317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799857" y="5049180"/>
            <a:ext cx="612751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168009" y="4309672"/>
            <a:ext cx="612751" cy="306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/>
          <p:cNvSpPr/>
          <p:nvPr/>
        </p:nvSpPr>
        <p:spPr>
          <a:xfrm>
            <a:off x="5375920" y="5650611"/>
            <a:ext cx="36004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3484156" y="5661248"/>
            <a:ext cx="36004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6170277" y="5688544"/>
            <a:ext cx="36004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7752184" y="5713558"/>
            <a:ext cx="36004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OBECNÁ SCHOPNOST - </a:t>
            </a:r>
            <a:r>
              <a:rPr lang="cs-CZ" dirty="0"/>
              <a:t>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2" y="2438400"/>
            <a:ext cx="5272078" cy="3917949"/>
          </a:xfrm>
        </p:spPr>
        <p:txBody>
          <a:bodyPr>
            <a:normAutofit/>
          </a:bodyPr>
          <a:lstStyle/>
          <a:p>
            <a:r>
              <a:rPr lang="cs-CZ" sz="2000" dirty="0"/>
              <a:t>Obecná schopnost mentální činnosti.</a:t>
            </a:r>
          </a:p>
          <a:p>
            <a:r>
              <a:rPr lang="cs-CZ" sz="2000" dirty="0"/>
              <a:t>Soubor kognitivních schopností, které umožňují </a:t>
            </a:r>
            <a:r>
              <a:rPr lang="cs-CZ" sz="2000" b="1" dirty="0"/>
              <a:t>učení a řešení problémů</a:t>
            </a:r>
            <a:r>
              <a:rPr lang="cs-CZ" sz="2000" dirty="0"/>
              <a:t>.</a:t>
            </a:r>
          </a:p>
          <a:p>
            <a:r>
              <a:rPr lang="cs-CZ" sz="2000" dirty="0"/>
              <a:t>Na otázku co je inteligence a jak ji definovat neexistuje doposud jednoznačná odpověď.</a:t>
            </a:r>
          </a:p>
          <a:p>
            <a:endParaRPr lang="cs-CZ" sz="2000" dirty="0"/>
          </a:p>
        </p:txBody>
      </p:sp>
      <p:pic>
        <p:nvPicPr>
          <p:cNvPr id="5" name="Picture 2" descr="Teorie emoční inteligence v oblasti dlouhodobého rozvoje zaměstnanců | TTG  - vše o cestovním ruch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16793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A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3BA32F-9F33-4777-9482-F204F87DDC32}" type="slidenum">
              <a:rPr lang="cs-CZ" smtClean="0"/>
              <a:pPr>
                <a:spcAft>
                  <a:spcPts val="60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41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ZNAKY INTELIGENTNÍHO CHOVÁNÍ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>(H.J. Eyseck)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836" y="1418253"/>
            <a:ext cx="9877943" cy="46712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1. Dobrá orientace a dobré myšlení, tj. soudnost, pohotové a přesné vyjadřování.</a:t>
            </a:r>
          </a:p>
          <a:p>
            <a:pPr marL="0" indent="0">
              <a:buNone/>
            </a:pPr>
            <a:r>
              <a:rPr lang="cs-CZ" dirty="0"/>
              <a:t>2. Ostré vnímání a dobrá paměť.</a:t>
            </a:r>
          </a:p>
          <a:p>
            <a:pPr marL="0" indent="0">
              <a:buNone/>
            </a:pPr>
            <a:r>
              <a:rPr lang="cs-CZ" dirty="0"/>
              <a:t>3. Koncentrované zaměření na daný objekt činnosti s pružným, rychlým a správným myšlením.</a:t>
            </a:r>
          </a:p>
          <a:p>
            <a:pPr marL="0" indent="0">
              <a:buNone/>
            </a:pPr>
            <a:r>
              <a:rPr lang="cs-CZ" b="1" dirty="0"/>
              <a:t>INTELEKT X INTELIGENCE</a:t>
            </a:r>
          </a:p>
          <a:p>
            <a:pPr marL="0" indent="0">
              <a:buNone/>
            </a:pPr>
            <a:r>
              <a:rPr lang="cs-CZ" dirty="0"/>
              <a:t>Intelekt – čistě rozumové schopnosti</a:t>
            </a:r>
          </a:p>
          <a:p>
            <a:pPr marL="0" indent="0">
              <a:buNone/>
            </a:pPr>
            <a:r>
              <a:rPr lang="cs-CZ" dirty="0"/>
              <a:t>Inteligence – zahrnuje širší, kulturně vzdělanostní komponentu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33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DRUHY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3600" b="1" dirty="0"/>
              <a:t>Abstraktní inteligence</a:t>
            </a:r>
            <a:r>
              <a:rPr lang="cs-CZ" altLang="cs-CZ" sz="3600" dirty="0"/>
              <a:t> – </a:t>
            </a:r>
            <a:r>
              <a:rPr lang="cs-CZ" altLang="cs-CZ" sz="2800" dirty="0"/>
              <a:t>schopnost řešit dobře definované - akademické problémy s jednoznačnou odpovědí.</a:t>
            </a:r>
          </a:p>
          <a:p>
            <a:pPr eaLnBrk="1" hangingPunct="1">
              <a:spcBef>
                <a:spcPct val="0"/>
              </a:spcBef>
            </a:pPr>
            <a:endParaRPr lang="cs-CZ" altLang="cs-CZ" sz="3600" dirty="0"/>
          </a:p>
          <a:p>
            <a:pPr eaLnBrk="1" hangingPunct="1">
              <a:spcBef>
                <a:spcPct val="0"/>
              </a:spcBef>
            </a:pPr>
            <a:r>
              <a:rPr lang="cs-CZ" altLang="cs-CZ" sz="3600" b="1" dirty="0"/>
              <a:t>Praktická inteligence</a:t>
            </a:r>
            <a:r>
              <a:rPr lang="cs-CZ" altLang="cs-CZ" sz="3600" dirty="0"/>
              <a:t> - </a:t>
            </a:r>
            <a:r>
              <a:rPr lang="cs-CZ" altLang="cs-CZ" sz="2800" dirty="0"/>
              <a:t>schopností řešit problémy každodenního života, kdy řešení není jednoznačné a zpravidla existuje několik alternativních způsobů</a:t>
            </a:r>
            <a:r>
              <a:rPr lang="cs-CZ" altLang="cs-CZ" sz="360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cs-CZ" altLang="cs-CZ" sz="3600" dirty="0"/>
          </a:p>
          <a:p>
            <a:pPr eaLnBrk="1" hangingPunct="1">
              <a:spcBef>
                <a:spcPct val="0"/>
              </a:spcBef>
            </a:pPr>
            <a:r>
              <a:rPr lang="cs-CZ" altLang="cs-CZ" sz="3600" b="1" dirty="0"/>
              <a:t>Sociální inteligence -</a:t>
            </a:r>
            <a:r>
              <a:rPr lang="cs-CZ" altLang="cs-CZ" sz="3600" dirty="0"/>
              <a:t> </a:t>
            </a:r>
            <a:r>
              <a:rPr lang="cs-CZ" altLang="cs-CZ" sz="2800" dirty="0"/>
              <a:t>schopnost pohybovat se v sociálním prostředí, tj. řídit lidi, umět s lidmi jednat a manipulovat (umět předvídat chování druhých), pohotově reagovat na jejich podněty apod. 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3600" dirty="0"/>
          </a:p>
          <a:p>
            <a:pPr eaLnBrk="1" hangingPunct="1">
              <a:spcBef>
                <a:spcPct val="0"/>
              </a:spcBef>
            </a:pPr>
            <a:r>
              <a:rPr lang="cs-CZ" altLang="cs-CZ" sz="3600" dirty="0"/>
              <a:t> </a:t>
            </a:r>
            <a:r>
              <a:rPr lang="cs-CZ" altLang="cs-CZ" sz="3600" b="1" dirty="0"/>
              <a:t>Emoční inteligence</a:t>
            </a:r>
            <a:r>
              <a:rPr lang="cs-CZ" altLang="cs-CZ" sz="3600" dirty="0"/>
              <a:t> </a:t>
            </a:r>
            <a:r>
              <a:rPr lang="cs-CZ" altLang="cs-CZ" sz="2800" dirty="0"/>
              <a:t>- není závislá na IQ a velmi podstatně ovlivňuje úspěšnost jedince v rodině, na pracovišti, v sociálních a intimních vztazích.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68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ABSTRAKTNÍ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1768" y="2418738"/>
            <a:ext cx="5200282" cy="3765797"/>
          </a:xfrm>
        </p:spPr>
        <p:txBody>
          <a:bodyPr>
            <a:normAutofit/>
          </a:bodyPr>
          <a:lstStyle/>
          <a:p>
            <a:r>
              <a:rPr lang="cs-CZ" sz="2000" dirty="0"/>
              <a:t>Abstraktní inteligencí se označuje ta část inteligence, kterou </a:t>
            </a:r>
            <a:r>
              <a:rPr lang="cs-CZ" sz="2000" b="1" dirty="0"/>
              <a:t>lze měřit testy IQ</a:t>
            </a:r>
            <a:r>
              <a:rPr lang="cs-CZ" sz="2000" dirty="0"/>
              <a:t>.</a:t>
            </a:r>
          </a:p>
          <a:p>
            <a:r>
              <a:rPr lang="cs-CZ" sz="2000" dirty="0"/>
              <a:t>Projevuje se jako schopnost řešit dobře definované problémy s jednoznačnou odpovědí.</a:t>
            </a:r>
          </a:p>
          <a:p>
            <a:endParaRPr lang="cs-CZ" sz="2000" dirty="0"/>
          </a:p>
        </p:txBody>
      </p:sp>
      <p:pic>
        <p:nvPicPr>
          <p:cNvPr id="1026" name="Picture 2" descr="IQ test – iqtestpro.info">
            <a:extLst>
              <a:ext uri="{FF2B5EF4-FFF2-40B4-BE49-F238E27FC236}">
                <a16:creationId xmlns:a16="http://schemas.microsoft.com/office/drawing/2014/main" id="{94C37D27-B3F3-4305-B1D3-8C1EA0786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r="9660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8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203536" y="6364538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3BA32F-9F33-4777-9482-F204F87DDC32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20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MĚŘENÍ INTELIGENCE IQ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Měření inteligence je fenoménem, který se objevuje již v 19. století.</a:t>
            </a:r>
          </a:p>
          <a:p>
            <a:r>
              <a:rPr lang="cs-CZ" dirty="0"/>
              <a:t>První způsoby měření inteligence vycházely z předpokladu, že intelektuální schopnosti souvisejí s velikostí mozku. Proto byla inteligence lidí měřena podle rozměrů jejich lebek.</a:t>
            </a:r>
          </a:p>
          <a:p>
            <a:r>
              <a:rPr lang="cs-CZ" dirty="0"/>
              <a:t>Měření inteligence pomocí testů poprvé použil francouzský psycholog A. Binet při vyšetřování duševně zaostalých dětí (1904). </a:t>
            </a:r>
          </a:p>
          <a:p>
            <a:r>
              <a:rPr lang="cs-CZ" dirty="0"/>
              <a:t>Stern definoval inteligenční kvocient (IQ) jako </a:t>
            </a:r>
            <a:r>
              <a:rPr lang="cs-CZ" b="1" dirty="0"/>
              <a:t>poměr mentálního a fyzického věku:</a:t>
            </a:r>
          </a:p>
          <a:p>
            <a:endParaRPr lang="cs-CZ" b="1" dirty="0"/>
          </a:p>
          <a:p>
            <a:pPr marL="914400" lvl="2" indent="0">
              <a:buNone/>
            </a:pPr>
            <a:r>
              <a:rPr lang="cs-CZ" sz="5100" b="1" dirty="0">
                <a:solidFill>
                  <a:srgbClr val="00B050"/>
                </a:solidFill>
              </a:rPr>
              <a:t>IQ = 100 x mentální věk/fyzický věk</a:t>
            </a:r>
          </a:p>
          <a:p>
            <a:pPr marL="914400" lvl="2" indent="0">
              <a:buNone/>
            </a:pPr>
            <a:endParaRPr lang="cs-CZ" sz="5100" b="1" dirty="0">
              <a:solidFill>
                <a:srgbClr val="00B050"/>
              </a:solidFill>
            </a:endParaRPr>
          </a:p>
          <a:p>
            <a:r>
              <a:rPr lang="en-GB" altLang="cs-CZ" dirty="0"/>
              <a:t>Mentální věk je úroveň intelektuálního vývoje měřená nějakým inteligenčním testem.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88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19B7B-8E27-41AF-A3C9-3D25981A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all" dirty="0">
                <a:solidFill>
                  <a:srgbClr val="00B0F0"/>
                </a:solidFill>
              </a:rPr>
              <a:t>Rozložení inteligence v populaci</a:t>
            </a:r>
            <a:endParaRPr lang="cs-CZ" dirty="0"/>
          </a:p>
        </p:txBody>
      </p:sp>
      <p:pic>
        <p:nvPicPr>
          <p:cNvPr id="3074" name="Picture 2" descr="What is the average IQ score? | iqtests.org">
            <a:extLst>
              <a:ext uri="{FF2B5EF4-FFF2-40B4-BE49-F238E27FC236}">
                <a16:creationId xmlns:a16="http://schemas.microsoft.com/office/drawing/2014/main" id="{99A6C4AD-966B-4CB1-9B87-2AA162979E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44" y="1011238"/>
            <a:ext cx="7168799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0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HODNOTY IQ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Hodnota IQ nad 140 – géniové dané doby, v populaci ca 0,2%, např. Bill Gates.</a:t>
            </a:r>
          </a:p>
          <a:p>
            <a:r>
              <a:rPr lang="cs-CZ" sz="1600" dirty="0"/>
              <a:t>Hodnota IQ od 131 do 140 – mimořádně nadaní lidé, často vrcholoví manažeři nebo vědci světového formátu, v populaci ca 3%.</a:t>
            </a:r>
          </a:p>
          <a:p>
            <a:r>
              <a:rPr lang="cs-CZ" sz="1600" dirty="0"/>
              <a:t>Hodnota IQ od 121 do 130 – stále silně nadprůměrné, od hodnoty 130 je možné stát se členem organizace Mensa, v populaci ca 6%.</a:t>
            </a:r>
          </a:p>
          <a:p>
            <a:r>
              <a:rPr lang="cs-CZ" sz="1600" dirty="0"/>
              <a:t>Hodnota IQ od 111 do 120 – nadprůměrná inteligence, vysoká škola těmto jedincům nedělá výrazné problémy, v populaci ca 16%.</a:t>
            </a:r>
          </a:p>
          <a:p>
            <a:r>
              <a:rPr lang="cs-CZ" sz="1600" dirty="0"/>
              <a:t>Hodnota IQ od 101 do 110 -  průměr až lehký nadprůměr, vysokou školu jedinec vystuduje s obtížemi, v populaci 25%.</a:t>
            </a:r>
          </a:p>
          <a:p>
            <a:r>
              <a:rPr lang="cs-CZ" sz="1600" dirty="0"/>
              <a:t>Hodnota IQ od 91 do 100 -  průměrná až lehce podprůměrná inteligence.</a:t>
            </a:r>
          </a:p>
          <a:p>
            <a:r>
              <a:rPr lang="cs-CZ" sz="1600" dirty="0"/>
              <a:t>Hodnota IQ od 71 do 80 - jedná se o nižší stupeň mentální retardace. Jedinci s těmito hodnotami s obtížemi zvládnou základní školu, ca 6% populace.</a:t>
            </a:r>
          </a:p>
          <a:p>
            <a:r>
              <a:rPr lang="cs-CZ" sz="1600" dirty="0"/>
              <a:t>Hodnota IQ od 51 do 70 – lehká debilita (mentální retardace), v populaci  2%.</a:t>
            </a:r>
          </a:p>
          <a:p>
            <a:r>
              <a:rPr lang="cs-CZ" sz="1600" dirty="0"/>
              <a:t>Hodnota IQ od 21 do 50 - střední mentální retardace, v populaci méně než 1%.</a:t>
            </a:r>
          </a:p>
          <a:p>
            <a:r>
              <a:rPr lang="cs-CZ" sz="1600" dirty="0"/>
              <a:t>Hodnota IQ do 20 – těžká mentální retardace. Takovýto jedinec by pravděpodobně ani nebyl schopen IQ test vyplnit. Je odkázán na pomoc druhých, není schopen samostatného život</a:t>
            </a:r>
            <a:r>
              <a:rPr lang="cs-CZ" sz="1200" dirty="0"/>
              <a:t>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29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A779E-469F-2035-B47D-3E078F3F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73A10-EB79-C7B1-7080-FC4D18B2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2.</a:t>
            </a:r>
            <a:r>
              <a:rPr lang="cs-CZ"/>
              <a:t> </a:t>
            </a:r>
            <a:r>
              <a:rPr lang="cs-CZ" dirty="0">
                <a:solidFill>
                  <a:schemeClr val="tx1"/>
                </a:solidFill>
              </a:rPr>
              <a:t>Jmenuj nějakou konkrétní potřebu spadající do potřeb sounáležitosti a lásky</a:t>
            </a:r>
          </a:p>
          <a:p>
            <a:r>
              <a:rPr lang="cs-CZ" dirty="0">
                <a:solidFill>
                  <a:schemeClr val="tx1"/>
                </a:solidFill>
              </a:rPr>
              <a:t>3. Jmenuj alespoň tři druhy motivů. </a:t>
            </a:r>
          </a:p>
        </p:txBody>
      </p:sp>
    </p:spTree>
    <p:extLst>
      <p:ext uri="{BB962C8B-B14F-4D97-AF65-F5344CB8AC3E}">
        <p14:creationId xmlns:p14="http://schemas.microsoft.com/office/powerpoint/2010/main" val="206616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2969097"/>
            <a:ext cx="10506456" cy="2042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OSOBNOSTI S VYSOKÝM IQ</a:t>
            </a:r>
            <a:b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http://iqtestzdarma.cz/iq-test/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Mado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12113"/>
          <a:stretch>
            <a:fillRect/>
          </a:stretch>
        </p:blipFill>
        <p:spPr bwMode="auto">
          <a:xfrm>
            <a:off x="198741" y="823341"/>
            <a:ext cx="2251332" cy="16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Johnny De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12113"/>
          <a:stretch>
            <a:fillRect/>
          </a:stretch>
        </p:blipFill>
        <p:spPr bwMode="auto">
          <a:xfrm>
            <a:off x="2593006" y="823341"/>
            <a:ext cx="2251332" cy="16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rnold Schwarzene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12113"/>
          <a:stretch>
            <a:fillRect/>
          </a:stretch>
        </p:blipFill>
        <p:spPr bwMode="auto">
          <a:xfrm>
            <a:off x="4977986" y="823341"/>
            <a:ext cx="2251332" cy="16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Plowing Through Life: Today's Trivia - Mr. Bean Is One Smart Cook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966" y="824434"/>
            <a:ext cx="2251332" cy="16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2.wp.com/epochaplus.cz/wp-content/uploads/shutterstock_1834557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 bwMode="auto">
          <a:xfrm>
            <a:off x="9747946" y="823340"/>
            <a:ext cx="2251332" cy="16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3BA32F-9F33-4777-9482-F204F87DDC3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PRAKTICKÁ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Praktická inteligence je </a:t>
            </a:r>
            <a:r>
              <a:rPr lang="cs-CZ" b="1" dirty="0"/>
              <a:t>schopností řešit problémy každodenního života</a:t>
            </a:r>
            <a:r>
              <a:rPr lang="cs-CZ" dirty="0"/>
              <a:t>. </a:t>
            </a:r>
          </a:p>
          <a:p>
            <a:r>
              <a:rPr lang="cs-CZ" dirty="0"/>
              <a:t>V těchto případech řešení není jednoznačné a zpravidla existuje několik alternativních způsobů. </a:t>
            </a:r>
          </a:p>
          <a:p>
            <a:endParaRPr lang="cs-CZ" dirty="0"/>
          </a:p>
          <a:p>
            <a:r>
              <a:rPr lang="cs-CZ" sz="2500" b="1" dirty="0"/>
              <a:t>Např. Určete, která z možností nejvíce patří mezi uvedené: DUB, BŘÍZA, TOPOL</a:t>
            </a:r>
          </a:p>
          <a:p>
            <a:endParaRPr lang="cs-CZ" sz="2500" dirty="0"/>
          </a:p>
          <a:p>
            <a:r>
              <a:rPr lang="cs-CZ" sz="2500" dirty="0"/>
              <a:t>MODŘÍN</a:t>
            </a:r>
          </a:p>
          <a:p>
            <a:r>
              <a:rPr lang="cs-CZ" sz="2500" dirty="0"/>
              <a:t>TULIPÁN</a:t>
            </a:r>
          </a:p>
          <a:p>
            <a:r>
              <a:rPr lang="cs-CZ" sz="2500" dirty="0"/>
              <a:t>MARCIPÁN</a:t>
            </a:r>
          </a:p>
          <a:p>
            <a:r>
              <a:rPr lang="cs-CZ" sz="2500" dirty="0"/>
              <a:t>OSIKA</a:t>
            </a:r>
          </a:p>
          <a:p>
            <a:r>
              <a:rPr lang="cs-CZ" sz="2500" dirty="0"/>
              <a:t>TIS</a:t>
            </a:r>
          </a:p>
          <a:p>
            <a:r>
              <a:rPr lang="cs-CZ" sz="2500" dirty="0"/>
              <a:t>ANGREŠT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https://www.ceskatelevize.cz/porady/10654598060-nejchytrejsi-cech/7621-prakticka-inteligence-1/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0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EMOČNÍ INTELIGENCE EQ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Emoční inteligence je </a:t>
            </a:r>
            <a:r>
              <a:rPr lang="cs-CZ" b="1" dirty="0">
                <a:solidFill>
                  <a:schemeClr val="tx1"/>
                </a:solidFill>
              </a:rPr>
              <a:t>schopnost zvládat své emoce a vcítit se do emocí ostatních lidí</a:t>
            </a:r>
            <a:r>
              <a:rPr lang="cs-CZ" dirty="0">
                <a:solidFill>
                  <a:schemeClr val="tx1"/>
                </a:solidFill>
              </a:rPr>
              <a:t>. </a:t>
            </a:r>
          </a:p>
          <a:p>
            <a:r>
              <a:rPr lang="cs-CZ" dirty="0">
                <a:solidFill>
                  <a:schemeClr val="tx1"/>
                </a:solidFill>
              </a:rPr>
              <a:t>Emoční inteligence zahrnuje pět základních složek: znalost vlastních emocí, jejich ovládání, schopnost sebemotivace, schopnost empatie (vcítění se do emocí jiných lidí) a schopnost přizpůsobit své jednání na základě emocí jiných lidí.</a:t>
            </a:r>
          </a:p>
          <a:p>
            <a:r>
              <a:rPr lang="cs-CZ" dirty="0">
                <a:solidFill>
                  <a:schemeClr val="tx1"/>
                </a:solidFill>
              </a:rPr>
              <a:t>https://www.youtube.com/watch?v=inT9I_3oPrU</a:t>
            </a:r>
          </a:p>
          <a:p>
            <a:r>
              <a:rPr lang="cs-CZ" dirty="0">
                <a:solidFill>
                  <a:schemeClr val="tx1"/>
                </a:solidFill>
              </a:rPr>
              <a:t>https://www.youtube.com/watch?v=or_d2tnNa8c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00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EQ x IQ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Emoční kvocient – </a:t>
            </a:r>
            <a:r>
              <a:rPr lang="cs-CZ" sz="2400" dirty="0"/>
              <a:t>číselný </a:t>
            </a:r>
            <a:r>
              <a:rPr lang="cs-CZ" sz="2400" b="1" dirty="0"/>
              <a:t>ukazatel, </a:t>
            </a:r>
            <a:r>
              <a:rPr lang="cs-CZ" sz="2400" dirty="0"/>
              <a:t>který hodnotí emoční inteligenci tj. ve zkratce lidskou schopnost zacházet s emocemi a spolupracovat se sociálním okolím.</a:t>
            </a:r>
          </a:p>
          <a:p>
            <a:r>
              <a:rPr lang="cs-CZ" sz="2400" dirty="0"/>
              <a:t>Od IQ se liší tím, že hodnotí lidské vlastnosti, které mají co do činění s city, emocemi a veškerou komunikací s okolím.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23</a:t>
            </a:fld>
            <a:endParaRPr lang="cs-CZ" dirty="0"/>
          </a:p>
        </p:txBody>
      </p:sp>
      <p:pic>
        <p:nvPicPr>
          <p:cNvPr id="5" name="Picture 2" descr="Inteligence není jen o IQ. Víš, co ovlivňuje méně známou emoční inteligenci,  tedy EQ? | REFRESHER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3593" y="3933056"/>
            <a:ext cx="7624005" cy="21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8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OSM DRUHŮ INTELIGENCE DLE GARDNERA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24</a:t>
            </a:fld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2C28B8E-C7BF-425A-9363-91FD44E7F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Lingvistická inteligence (zacházení s jazykem, čtení, psaní, chápání obsahu)</a:t>
            </a:r>
          </a:p>
          <a:p>
            <a:pPr algn="l"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Logicko-matematická inteligence (řešení matematických problémů, provádění důkazů, schopnost abstraktního myšlení)</a:t>
            </a:r>
          </a:p>
          <a:p>
            <a:pPr algn="l"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Prostorová inteligence (schopnost vytvářet trojrozměrné představy, pohybovat jimi a otáčet je, čtení mapy, ukládání zavazadel do kufru tak, aby se tam vešly)</a:t>
            </a:r>
          </a:p>
          <a:p>
            <a:pPr algn="l"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Hudební inteligence (schopnost zacházet se zvukem, rytmem, zpívání, hraní, skládání)</a:t>
            </a:r>
          </a:p>
          <a:p>
            <a:pPr algn="l"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Tělesně-kinestetická inteligence (schopnost využívat všechny části těla k řešení problémů nebo vytváření produktů, ovládat hrubou a jemnou motoriku, manipulovat s předměty, tanec, basketbal, voják)</a:t>
            </a:r>
          </a:p>
          <a:p>
            <a:pPr algn="l"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Interpersonální inteligence (schopnost chápat chování, motivace, emoce druhých lidí)</a:t>
            </a:r>
          </a:p>
          <a:p>
            <a:pPr algn="l"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Intrapersonální inteligence (schopnost rozlišovat vlastní pocity, záměry a motivace)</a:t>
            </a:r>
          </a:p>
          <a:p>
            <a:pPr fontAlgn="base">
              <a:buFont typeface="+mj-lt"/>
              <a:buAutoNum type="arabicPeriod"/>
            </a:pPr>
            <a:r>
              <a:rPr lang="cs-CZ" sz="1600" b="0" i="0" u="none" strike="noStrike" dirty="0">
                <a:solidFill>
                  <a:srgbClr val="00B0F0"/>
                </a:solidFill>
                <a:effectLst/>
                <a:latin typeface="Ubuntu" panose="020B0604020202020204" pitchFamily="34" charset="0"/>
              </a:rPr>
              <a:t>Přírodovědná inteligence (schopnost rozlišovat různé druhy fauny a flóry, rozumět uspořádání přírody a využívat ji například při botanice, zemědělství nebo vaření). </a:t>
            </a:r>
          </a:p>
          <a:p>
            <a:pPr marL="0" indent="0" fontAlgn="base">
              <a:buNone/>
            </a:pPr>
            <a:endParaRPr lang="cs-CZ" sz="1600" dirty="0">
              <a:solidFill>
                <a:srgbClr val="00B0F0"/>
              </a:solidFill>
              <a:latin typeface="Ubuntu" panose="020B0604020202020204" pitchFamily="34" charset="0"/>
            </a:endParaRPr>
          </a:p>
          <a:p>
            <a:pPr marL="0" indent="0" fontAlgn="base">
              <a:buNone/>
            </a:pPr>
            <a:r>
              <a:rPr lang="cs-CZ" sz="1600" dirty="0"/>
              <a:t>https://www.poznatsvet.cz/clanek/inteligence-druhy-30000111.html</a:t>
            </a:r>
          </a:p>
          <a:p>
            <a:pPr algn="l" fontAlgn="base">
              <a:buFont typeface="+mj-lt"/>
              <a:buAutoNum type="arabicPeriod"/>
            </a:pPr>
            <a:endParaRPr lang="cs-CZ" sz="1600" b="0" i="0" u="none" strike="noStrike" dirty="0">
              <a:solidFill>
                <a:srgbClr val="00B0F0"/>
              </a:solidFill>
              <a:effectLst/>
              <a:latin typeface="Ubuntu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39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VLIVY BRZDÍCÍ A POVZBUZUJÍCÍ IQ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Brzdící vlivy</a:t>
            </a:r>
            <a:r>
              <a:rPr lang="cs-CZ" dirty="0"/>
              <a:t>:</a:t>
            </a:r>
          </a:p>
          <a:p>
            <a:r>
              <a:rPr lang="cs-CZ" dirty="0"/>
              <a:t>Slabé sociální prostředí.</a:t>
            </a:r>
          </a:p>
          <a:p>
            <a:r>
              <a:rPr lang="cs-CZ" dirty="0"/>
              <a:t>Rodina a škola.</a:t>
            </a:r>
          </a:p>
          <a:p>
            <a:r>
              <a:rPr lang="cs-CZ" dirty="0"/>
              <a:t>Nemoci.</a:t>
            </a:r>
          </a:p>
          <a:p>
            <a:r>
              <a:rPr lang="cs-CZ" b="1" dirty="0"/>
              <a:t>Povzbuzující vlivy:</a:t>
            </a:r>
          </a:p>
          <a:p>
            <a:r>
              <a:rPr lang="cs-CZ" dirty="0"/>
              <a:t>Silné sociální prostředí.</a:t>
            </a:r>
          </a:p>
          <a:p>
            <a:r>
              <a:rPr lang="cs-CZ" dirty="0"/>
              <a:t>Domov a škola.</a:t>
            </a:r>
          </a:p>
          <a:p>
            <a:r>
              <a:rPr lang="cs-CZ" dirty="0"/>
              <a:t>Zdraví.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895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TVOŘIVOST - KREATIVA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cs-CZ" dirty="0"/>
              <a:t>Tvořivost od slova creo = tvořím se vymezuje jako taková činnost, jejímž výsledkem je něco nového.</a:t>
            </a:r>
          </a:p>
          <a:p>
            <a:pPr fontAlgn="base"/>
            <a:r>
              <a:rPr lang="cs-CZ" dirty="0"/>
              <a:t>Může to být i něco nového z hlediska jedince, kdy jedinec dojde samostatně k poznatku, který je už znám, ale pro něho je to něco nového. </a:t>
            </a:r>
          </a:p>
          <a:p>
            <a:pPr fontAlgn="base"/>
            <a:r>
              <a:rPr lang="cs-CZ" dirty="0"/>
              <a:t>Tyto poznatky rozvíjejí tvořivost. </a:t>
            </a:r>
          </a:p>
          <a:p>
            <a:pPr fontAlgn="base"/>
            <a:r>
              <a:rPr lang="cs-CZ" dirty="0"/>
              <a:t>Tvořivost se uplatňuje v situacích, kdy je možno hledat více správných řešení. Tato řešení jsou nejen správná, ale i neobvyklá.</a:t>
            </a:r>
          </a:p>
          <a:p>
            <a:pPr fontAlgn="base"/>
            <a:r>
              <a:rPr lang="cs-CZ" dirty="0"/>
              <a:t>Tvořivost je duševní schopnost, souvisí s inteligencí.</a:t>
            </a:r>
          </a:p>
          <a:p>
            <a:pPr fontAlgn="base"/>
            <a:r>
              <a:rPr lang="cs-CZ" dirty="0"/>
              <a:t>Tvořivost nelze měřit.</a:t>
            </a:r>
          </a:p>
          <a:p>
            <a:pPr fontAlgn="base"/>
            <a:endParaRPr lang="cs-CZ" dirty="0"/>
          </a:p>
          <a:p>
            <a:pPr fontAlgn="base"/>
            <a:endParaRPr lang="cs-CZ" dirty="0"/>
          </a:p>
          <a:p>
            <a:pPr fontAlgn="base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42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TVOŘIVÝ ČLOVĚK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Některé vlastnosti a rysy tvořivé osobnosti: </a:t>
            </a:r>
          </a:p>
          <a:p>
            <a:r>
              <a:rPr lang="cs-CZ" dirty="0"/>
              <a:t>Vnímání směřuje k menší všeobecnosti a typičnosti.</a:t>
            </a:r>
            <a:endParaRPr lang="cs-CZ" b="1" dirty="0"/>
          </a:p>
          <a:p>
            <a:r>
              <a:rPr lang="cs-CZ" dirty="0"/>
              <a:t>Projevuje zájem o formu a eleganci, není svázána přesností a pečlivostí.</a:t>
            </a:r>
          </a:p>
          <a:p>
            <a:r>
              <a:rPr lang="cs-CZ" dirty="0"/>
              <a:t>Má zájem o lidské jednání.</a:t>
            </a:r>
          </a:p>
          <a:p>
            <a:r>
              <a:rPr lang="cs-CZ" dirty="0"/>
              <a:t>Je otevřená, vnímavá, libuje si v nových přístupech.</a:t>
            </a:r>
          </a:p>
          <a:p>
            <a:r>
              <a:rPr lang="cs-CZ" dirty="0"/>
              <a:t>Využívá vlastní představivosti a fantazie.</a:t>
            </a:r>
          </a:p>
          <a:p>
            <a:r>
              <a:rPr lang="cs-CZ" dirty="0"/>
              <a:t>Má široké zájmy, je zvídavá.</a:t>
            </a:r>
          </a:p>
          <a:p>
            <a:r>
              <a:rPr lang="cs-CZ" dirty="0"/>
              <a:t>Je hravá.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27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653136"/>
            <a:ext cx="2016224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4D1A7-B39D-44BA-ADB5-7B384E1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19688-4ECD-48BE-AA07-4D4851DA2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ČÁP, Jan. MAREŠ, Jiří. </a:t>
            </a:r>
            <a:r>
              <a:rPr lang="cs-CZ" altLang="cs-CZ" sz="1400" i="1" dirty="0">
                <a:solidFill>
                  <a:schemeClr val="tx1"/>
                </a:solidFill>
              </a:rPr>
              <a:t>Psychologie pro učitele</a:t>
            </a:r>
            <a:r>
              <a:rPr lang="cs-CZ" altLang="cs-CZ" sz="1400" dirty="0">
                <a:solidFill>
                  <a:schemeClr val="tx1"/>
                </a:solidFill>
              </a:rPr>
              <a:t>. 1. vyd. Praha: Portál, 2001. 656 s. ISBN 80-7178-463-X.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NAKONEČNÝ, Milan. </a:t>
            </a:r>
            <a:r>
              <a:rPr lang="cs-CZ" altLang="cs-CZ" sz="1400" i="1" dirty="0">
                <a:solidFill>
                  <a:schemeClr val="tx1"/>
                </a:solidFill>
              </a:rPr>
              <a:t>Psychologie téměř pro každého</a:t>
            </a:r>
            <a:r>
              <a:rPr lang="cs-CZ" altLang="cs-CZ" sz="1400" dirty="0">
                <a:solidFill>
                  <a:schemeClr val="tx1"/>
                </a:solidFill>
              </a:rPr>
              <a:t>. 1. vyd. Praha: Academia, 2004. 318 s. ISBN 80-200-1198-6.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 err="1">
                <a:solidFill>
                  <a:schemeClr val="tx1"/>
                </a:solidFill>
              </a:rPr>
              <a:t>Gillernová</a:t>
            </a:r>
            <a:r>
              <a:rPr lang="cs-CZ" altLang="cs-CZ" sz="1400" dirty="0">
                <a:solidFill>
                  <a:schemeClr val="tx1"/>
                </a:solidFill>
              </a:rPr>
              <a:t>, I. a kol.: Slovník základních pojmů z psychologie. Praha, Fortuna 1999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Hayesová, N.: Základy sociální psychologie. Praha, Portál 1998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400" dirty="0">
                <a:solidFill>
                  <a:schemeClr val="tx1"/>
                </a:solidFill>
              </a:rPr>
              <a:t>Hayesová, N.: Aplikovaná psychologie. Praha, Portál 2003</a:t>
            </a:r>
          </a:p>
          <a:p>
            <a:r>
              <a:rPr lang="cs-CZ" sz="1400" dirty="0">
                <a:solidFill>
                  <a:schemeClr val="tx1"/>
                </a:solidFill>
              </a:rPr>
              <a:t>jak-vybudovat-a-posilit-sebeduveru_3868/kniha/katalog/. </a:t>
            </a:r>
            <a:r>
              <a:rPr lang="cs-CZ" sz="1400" i="1" dirty="0">
                <a:solidFill>
                  <a:schemeClr val="tx1"/>
                </a:solidFill>
              </a:rPr>
              <a:t>www.grada.cz. </a:t>
            </a:r>
            <a:r>
              <a:rPr lang="cs-CZ" sz="1400" dirty="0">
                <a:solidFill>
                  <a:schemeClr val="tx1"/>
                </a:solidFill>
              </a:rPr>
              <a:t>[Online] 21. 2 2005. [Citace: 6. 9 2013.] http://www.grada.cz/jak-vybudovat-a-posilit-sebeduveru_3868/kniha/katalog/.</a:t>
            </a:r>
          </a:p>
          <a:p>
            <a:r>
              <a:rPr lang="cs-CZ" sz="1400" dirty="0">
                <a:solidFill>
                  <a:schemeClr val="tx1"/>
                </a:solidFill>
              </a:rPr>
              <a:t>2. sport/</a:t>
            </a:r>
            <a:r>
              <a:rPr lang="cs-CZ" sz="1400" dirty="0" err="1">
                <a:solidFill>
                  <a:schemeClr val="tx1"/>
                </a:solidFill>
              </a:rPr>
              <a:t>ostepar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jan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zelezny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ukoncil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sportovni</a:t>
            </a:r>
            <a:r>
              <a:rPr lang="cs-CZ" sz="1400" dirty="0">
                <a:solidFill>
                  <a:schemeClr val="tx1"/>
                </a:solidFill>
              </a:rPr>
              <a:t>-karieru/. </a:t>
            </a:r>
            <a:r>
              <a:rPr lang="cs-CZ" sz="1400" i="1" dirty="0">
                <a:solidFill>
                  <a:schemeClr val="tx1"/>
                </a:solidFill>
              </a:rPr>
              <a:t>www.neaktuality.cz. </a:t>
            </a:r>
            <a:r>
              <a:rPr lang="cs-CZ" sz="1400" dirty="0">
                <a:solidFill>
                  <a:schemeClr val="tx1"/>
                </a:solidFill>
              </a:rPr>
              <a:t>[Online] 19. 9 2009. [Citace: 10. 9 2013.] http://www.neaktuality.cz/sport/</a:t>
            </a:r>
            <a:r>
              <a:rPr lang="cs-CZ" sz="1400" dirty="0" err="1">
                <a:solidFill>
                  <a:schemeClr val="tx1"/>
                </a:solidFill>
              </a:rPr>
              <a:t>ostepar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jan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zelezny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ukoncil</a:t>
            </a:r>
            <a:r>
              <a:rPr lang="cs-CZ" sz="1400" dirty="0">
                <a:solidFill>
                  <a:schemeClr val="tx1"/>
                </a:solidFill>
              </a:rPr>
              <a:t>-</a:t>
            </a:r>
            <a:r>
              <a:rPr lang="cs-CZ" sz="1400" dirty="0" err="1">
                <a:solidFill>
                  <a:schemeClr val="tx1"/>
                </a:solidFill>
              </a:rPr>
              <a:t>sportovni</a:t>
            </a:r>
            <a:r>
              <a:rPr lang="cs-CZ" sz="1400" dirty="0">
                <a:solidFill>
                  <a:schemeClr val="tx1"/>
                </a:solidFill>
              </a:rPr>
              <a:t>-karieru/.</a:t>
            </a:r>
          </a:p>
          <a:p>
            <a:r>
              <a:rPr lang="cs-CZ" sz="1400" dirty="0">
                <a:solidFill>
                  <a:schemeClr val="tx1"/>
                </a:solidFill>
              </a:rPr>
              <a:t>3. 0902/9-emoce-a-temperament. </a:t>
            </a:r>
            <a:r>
              <a:rPr lang="cs-CZ" sz="1400" i="1" dirty="0">
                <a:solidFill>
                  <a:schemeClr val="tx1"/>
                </a:solidFill>
              </a:rPr>
              <a:t>mechatronik.blog.cz. </a:t>
            </a:r>
            <a:r>
              <a:rPr lang="cs-CZ" sz="1400" dirty="0">
                <a:solidFill>
                  <a:schemeClr val="tx1"/>
                </a:solidFill>
              </a:rPr>
              <a:t>[Online] 2 2009. [Citace: 10. 9 2013.] http://mechatronik.blog.cz/0902/9-emoce-a-temperament.</a:t>
            </a:r>
          </a:p>
          <a:p>
            <a:r>
              <a:rPr lang="cs-CZ" sz="1400" dirty="0">
                <a:solidFill>
                  <a:schemeClr val="tx1"/>
                </a:solidFill>
              </a:rPr>
              <a:t>4. Soubor:Four_temperaments_-_2.svg. </a:t>
            </a:r>
            <a:r>
              <a:rPr lang="cs-CZ" sz="1400" i="1" dirty="0">
                <a:solidFill>
                  <a:schemeClr val="tx1"/>
                </a:solidFill>
              </a:rPr>
              <a:t>cs.wikipedia.org. </a:t>
            </a:r>
            <a:r>
              <a:rPr lang="cs-CZ" sz="1400" dirty="0">
                <a:solidFill>
                  <a:schemeClr val="tx1"/>
                </a:solidFill>
              </a:rPr>
              <a:t>[Online] 7. 11 2008. [Citace: 10. 9 2013.] http://cs.wikipedia.org/wiki/Soubor:Four_temperaments_-_2.svg.</a:t>
            </a:r>
          </a:p>
          <a:p>
            <a:r>
              <a:rPr lang="cs-CZ" sz="1400" dirty="0">
                <a:solidFill>
                  <a:schemeClr val="tx1"/>
                </a:solidFill>
              </a:rPr>
              <a:t>5. introvert-extrovert/. </a:t>
            </a:r>
            <a:r>
              <a:rPr lang="cs-CZ" sz="1400" i="1" dirty="0">
                <a:solidFill>
                  <a:schemeClr val="tx1"/>
                </a:solidFill>
              </a:rPr>
              <a:t>www.mywealthdynamics.com. </a:t>
            </a:r>
            <a:r>
              <a:rPr lang="cs-CZ" sz="1400" dirty="0">
                <a:solidFill>
                  <a:schemeClr val="tx1"/>
                </a:solidFill>
              </a:rPr>
              <a:t>[Online] 9. 9 2012. [Citace: 10. 9 2013.] http://www.mywealthdynamics.com/introvert-extrovert/.</a:t>
            </a:r>
          </a:p>
          <a:p>
            <a:r>
              <a:rPr lang="cs-CZ" sz="1400" dirty="0">
                <a:solidFill>
                  <a:schemeClr val="tx1"/>
                </a:solidFill>
              </a:rPr>
              <a:t>6. ?</a:t>
            </a:r>
            <a:r>
              <a:rPr lang="cs-CZ" sz="1400" dirty="0" err="1">
                <a:solidFill>
                  <a:schemeClr val="tx1"/>
                </a:solidFill>
              </a:rPr>
              <a:t>inc</a:t>
            </a:r>
            <a:r>
              <a:rPr lang="cs-CZ" sz="1400" dirty="0">
                <a:solidFill>
                  <a:schemeClr val="tx1"/>
                </a:solidFill>
              </a:rPr>
              <a:t>=</a:t>
            </a:r>
            <a:r>
              <a:rPr lang="cs-CZ" sz="1400" dirty="0" err="1">
                <a:solidFill>
                  <a:schemeClr val="tx1"/>
                </a:solidFill>
              </a:rPr>
              <a:t>oss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course_view.php&amp;course_name</a:t>
            </a:r>
            <a:r>
              <a:rPr lang="cs-CZ" sz="1400" dirty="0">
                <a:solidFill>
                  <a:schemeClr val="tx1"/>
                </a:solidFill>
              </a:rPr>
              <a:t>=Efektivn%C3%AD%20motivace. </a:t>
            </a:r>
            <a:r>
              <a:rPr lang="cs-CZ" sz="1400" i="1" dirty="0">
                <a:solidFill>
                  <a:schemeClr val="tx1"/>
                </a:solidFill>
              </a:rPr>
              <a:t>www.abcd-janska.cz. </a:t>
            </a:r>
            <a:r>
              <a:rPr lang="cs-CZ" sz="1400" dirty="0">
                <a:solidFill>
                  <a:schemeClr val="tx1"/>
                </a:solidFill>
              </a:rPr>
              <a:t>[Online] 5. 12 2010. [Citace: 11. 9 2013.] http://www.abcd-janska.cz/?</a:t>
            </a:r>
            <a:r>
              <a:rPr lang="cs-CZ" sz="1400" dirty="0" err="1">
                <a:solidFill>
                  <a:schemeClr val="tx1"/>
                </a:solidFill>
              </a:rPr>
              <a:t>inc</a:t>
            </a:r>
            <a:r>
              <a:rPr lang="cs-CZ" sz="1400" dirty="0">
                <a:solidFill>
                  <a:schemeClr val="tx1"/>
                </a:solidFill>
              </a:rPr>
              <a:t>=</a:t>
            </a:r>
            <a:r>
              <a:rPr lang="cs-CZ" sz="1400" dirty="0" err="1">
                <a:solidFill>
                  <a:schemeClr val="tx1"/>
                </a:solidFill>
              </a:rPr>
              <a:t>oss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course_view.php&amp;course_name</a:t>
            </a:r>
            <a:r>
              <a:rPr lang="cs-CZ" sz="1400" dirty="0">
                <a:solidFill>
                  <a:schemeClr val="tx1"/>
                </a:solidFill>
              </a:rPr>
              <a:t>=Efektivn%C3%AD%20motivace.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613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9796" y="1073020"/>
            <a:ext cx="92846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12. akutnipotreba?at=gallery&amp;ii=38003. bandzone.cz. [Online] 13. 9 2007. [Citace: 12. 9 2013.] http://bandzone.cz/akutnipotreba?at=gallery&amp;ii=38003.</a:t>
            </a:r>
          </a:p>
          <a:p>
            <a:r>
              <a:rPr lang="cs-CZ" sz="1400" dirty="0"/>
              <a:t>13. http://www.halek.infprezentace/management-cviceni3/mngcv3-print.php?projection&amp;l=06. http://www.halek.info6. [Online] 11. 9 2013. [Citace: 11. 9 2013.] http://www.halek.info/www/prezentace/management-cviceni3/mngcv3-print.php?projection&amp;l=06.</a:t>
            </a:r>
          </a:p>
          <a:p>
            <a:r>
              <a:rPr lang="cs-CZ" sz="1400" dirty="0"/>
              <a:t>14. zajimavosti.209/clovek-a-jeho-schopnosti.20930.html. www.novesluzby.cz. [Online] 2012. [Citace: 11. 9 2013.] http://www.novesluzby.cz/zajimavosti.209/clovek-a-jeho-schopnosti.20930.html.</a:t>
            </a:r>
          </a:p>
          <a:p>
            <a:r>
              <a:rPr lang="cs-CZ" sz="1400" dirty="0"/>
              <a:t>15. MaelCZ/genov-inenrstv-josef-faskal-novk. www.slideshare.net. [Online] 29. 7 2012. [Citace: 12. 9 2013.] http://www.slideshare.net/MaelCZ/genov-inenrstv-josef-faskal-novk.</a:t>
            </a:r>
          </a:p>
          <a:p>
            <a:r>
              <a:rPr lang="cs-CZ" sz="1400" dirty="0"/>
              <a:t>16. scripts/detail.php?id=380752. mladazena.maminka.cz. [Online] 26. 9 2008. [Citace: 12. 9 2013.] http://mladazena.maminka.cz/scripts/detail.php?id=380752.</a:t>
            </a:r>
          </a:p>
          <a:p>
            <a:r>
              <a:rPr lang="cs-CZ" sz="1400" dirty="0"/>
              <a:t>17. 2012/03/27/does-talent-exist/. robonwriting.com. [Online] 27. 3 2012. [Citace: 11. 9 2013.] http://robonwriting.com/2012/03/27/does-talent-exist/.</a:t>
            </a:r>
          </a:p>
          <a:p>
            <a:r>
              <a:rPr lang="cs-CZ" sz="1400" dirty="0"/>
              <a:t>18. jewfun/humor/kam-sa-podela-zidovska-genialita. www.delet.sk. [Online] 11. 1 2013. [Citace: 12. 9 2013.] http://www.delet.sk/jewfun/humor/kam-sa-podela-zidovska-genialita.</a:t>
            </a:r>
          </a:p>
          <a:p>
            <a:r>
              <a:rPr lang="cs-CZ" sz="1400" dirty="0"/>
              <a:t>19. david-duke-psychologem. sula.eblog.cz. [Online] 3. 5 2009. [Citace: 13. 9 2013.] http://sula.eblog.cz/david-duke-psychologem.</a:t>
            </a:r>
          </a:p>
          <a:p>
            <a:r>
              <a:rPr lang="cs-CZ" sz="1400" dirty="0"/>
              <a:t>20. 2012/08/5-rad-jak-dovest-myslenky-az-po-uspesnou-realizaci-projektu/. www.mitvsehotovo.cz. [Online] 2. 9 2012. [Citace: 12. 9 2013.] http://www.mitvsehotovo.cz/2012/08/5-rad-jak-dovest-myslenky-az-po-uspesnou-realizaci-projektu/.</a:t>
            </a:r>
          </a:p>
          <a:p>
            <a:r>
              <a:rPr lang="cs-CZ" sz="1400" dirty="0"/>
              <a:t>21. poradna/osobni-rozvoj/predstavujeme-soft-skills-kreativita-a-empatie.html. www.superkariera.cz. [Online] 2. 10 2008. [Citace: 11. 9 2013.] http://www.superkariera.cz/poradna/osobni-rozvoj/predstavujeme-soft-skills-kreativita-a-empatie.html.</a:t>
            </a:r>
          </a:p>
          <a:p>
            <a:r>
              <a:rPr lang="cs-CZ" sz="1400" dirty="0"/>
              <a:t>22. D. Janošková, M. Ondráčková. Občanská výchova 8, učebnice pro ZŠ a VG. Plzeň : Fraus, 2005. 80-7238-393-0.</a:t>
            </a:r>
          </a:p>
          <a:p>
            <a:r>
              <a:rPr lang="cs-CZ" sz="1400" dirty="0"/>
              <a:t>23. D.Janošková, M. Ondráčková. Občanská cýchova 8, Příručka učitele pro ZŠ a VG. Plzeň : Fraus, 2005. 80-7238-394-9.</a:t>
            </a:r>
          </a:p>
        </p:txBody>
      </p:sp>
    </p:spTree>
    <p:extLst>
      <p:ext uri="{BB962C8B-B14F-4D97-AF65-F5344CB8AC3E}">
        <p14:creationId xmlns:p14="http://schemas.microsoft.com/office/powerpoint/2010/main" val="350772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627" y="1514141"/>
            <a:ext cx="10022732" cy="2693966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PSYCHICKÉ VLASTNOSTI - </a:t>
            </a:r>
            <a:r>
              <a:rPr lang="cs-CZ" dirty="0">
                <a:solidFill>
                  <a:srgbClr val="00B0F0"/>
                </a:solidFill>
              </a:rPr>
              <a:t>SCHOPNOSTI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sz="4000" b="1" dirty="0">
                <a:solidFill>
                  <a:srgbClr val="00B0F0"/>
                </a:solidFill>
                <a:sym typeface="Symbol"/>
              </a:rPr>
              <a:t></a:t>
            </a:r>
            <a:br>
              <a:rPr lang="cs-CZ" sz="4000" b="1" dirty="0">
                <a:solidFill>
                  <a:srgbClr val="00B0F0"/>
                </a:solidFill>
              </a:rPr>
            </a:br>
            <a:br>
              <a:rPr lang="cs-CZ" b="1" dirty="0">
                <a:solidFill>
                  <a:srgbClr val="00B0F0"/>
                </a:solidFill>
              </a:rPr>
            </a:b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4400" b="1" dirty="0">
                <a:solidFill>
                  <a:srgbClr val="00B0F0"/>
                </a:solidFill>
              </a:rPr>
              <a:t>Ing. Hedvika Boháčová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3BA32F-9F33-4777-9482-F204F87DDC32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94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30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3812" y="605292"/>
            <a:ext cx="9556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8. cs/catalog/reflexni-materialy-3m/deti/polozka-rd013. </a:t>
            </a:r>
            <a:r>
              <a:rPr lang="cs-CZ" sz="1400" i="1" dirty="0"/>
              <a:t>www.g3.cz. </a:t>
            </a:r>
            <a:r>
              <a:rPr lang="cs-CZ" sz="1400" dirty="0"/>
              <a:t>[Online] 2013. [Citace: 11. 9 2013.] http://www.g3.cz/cs/catalog/reflexni-materialy-3m/deti/polozka-rd013.</a:t>
            </a:r>
          </a:p>
          <a:p>
            <a:r>
              <a:rPr lang="cs-CZ" sz="1400" dirty="0"/>
              <a:t>9. http://data.babyonline.quonia.cz/kresby/odbornik/velke/potreby-pro-dite.jpg. </a:t>
            </a:r>
            <a:r>
              <a:rPr lang="cs-CZ" sz="1400" i="1" dirty="0"/>
              <a:t>http://data.babyonline.quonia.cz/kresby/odbornik/velke/potreby-pro-dite.jpg. </a:t>
            </a:r>
            <a:r>
              <a:rPr lang="cs-CZ" sz="1400" dirty="0"/>
              <a:t>[Online] 25. 5 2011. [Citace: 11. 9 2013.] http://data.babyonline.quonia.cz/kresby/odbornik/velke/potreby-pro-dite.jpg.</a:t>
            </a:r>
          </a:p>
          <a:p>
            <a:r>
              <a:rPr lang="cs-CZ" sz="1400" dirty="0"/>
              <a:t>10. 2013/8/27/8-dovednosti-dulezitych-pro-zivot-podnikani/. </a:t>
            </a:r>
            <a:r>
              <a:rPr lang="cs-CZ" sz="1400" i="1" dirty="0"/>
              <a:t>www.investicniweb.cz. </a:t>
            </a:r>
            <a:r>
              <a:rPr lang="cs-CZ" sz="1400" dirty="0"/>
              <a:t>[Online] 23. 8 2013. [Citace: 11. 9 2013.] http://www.investicniweb.cz/2013/8/27/8-dovednosti-dulezitych-pro-zivot-podnikani/.</a:t>
            </a:r>
          </a:p>
          <a:p>
            <a:r>
              <a:rPr lang="cs-CZ" sz="1400" dirty="0"/>
              <a:t>11. 2012/11/v-miste-prodeje-je-potreba-vice-pozitivnich-emoci/#.Uq2EfTjhYu4. </a:t>
            </a:r>
            <a:r>
              <a:rPr lang="cs-CZ" sz="1400" i="1" dirty="0"/>
              <a:t>www.mediaguru.cz. </a:t>
            </a:r>
            <a:r>
              <a:rPr lang="cs-CZ" sz="1400" dirty="0"/>
              <a:t>[Online] 23. 12 2012. [Citace: 12. 9 2013.] http://www.mediaguru.cz/2012/11/v-miste-prodeje-je-potreba-vice-pozitivnich-emoci/#.Uq2EfTjhYu4.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95600" y="205181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ZDROJE:</a:t>
            </a:r>
          </a:p>
        </p:txBody>
      </p:sp>
    </p:spTree>
    <p:extLst>
      <p:ext uri="{BB962C8B-B14F-4D97-AF65-F5344CB8AC3E}">
        <p14:creationId xmlns:p14="http://schemas.microsoft.com/office/powerpoint/2010/main" val="72140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C7AB2-87CF-4DB2-B73D-82E5825C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cs-CZ" sz="3800" dirty="0"/>
              <a:t>PSYCHICKÉ JEVY (psychika)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511DEE-7D7C-C978-E28F-6FE1C223B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60132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67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cs-CZ"/>
              <a:t>KATEGORIE SCHOPNOSTÍ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000232" y="599325"/>
            <a:ext cx="548640" cy="548640"/>
          </a:xfrm>
          <a:prstGeom prst="ellipse">
            <a:avLst/>
          </a:prstGeom>
          <a:solidFill>
            <a:srgbClr val="3A4E63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7D3BA32F-9F33-4777-9482-F204F87DDC32}" type="slidenum">
              <a:rPr lang="cs-CZ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cs-CZ" sz="1500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25878" b="4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2175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r="8726" b="5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cs-CZ" sz="3600" b="1" dirty="0"/>
              <a:t>VLOHY</a:t>
            </a:r>
          </a:p>
          <a:p>
            <a:r>
              <a:rPr lang="cs-CZ" sz="3600" b="1" dirty="0"/>
              <a:t>NADÁNÍ</a:t>
            </a:r>
          </a:p>
          <a:p>
            <a:r>
              <a:rPr lang="cs-CZ" sz="3600" b="1" dirty="0"/>
              <a:t>TALENT </a:t>
            </a:r>
          </a:p>
          <a:p>
            <a:r>
              <a:rPr lang="cs-CZ" sz="3600" b="1" dirty="0"/>
              <a:t>GENIALITA</a:t>
            </a:r>
          </a:p>
        </p:txBody>
      </p:sp>
    </p:spTree>
    <p:extLst>
      <p:ext uri="{BB962C8B-B14F-4D97-AF65-F5344CB8AC3E}">
        <p14:creationId xmlns:p14="http://schemas.microsoft.com/office/powerpoint/2010/main" val="331546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VLOHY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1"/>
            <a:ext cx="5201611" cy="3718260"/>
          </a:xfrm>
        </p:spPr>
        <p:txBody>
          <a:bodyPr>
            <a:normAutofit/>
          </a:bodyPr>
          <a:lstStyle/>
          <a:p>
            <a:r>
              <a:rPr lang="cs-CZ" sz="2000" dirty="0"/>
              <a:t>Vrozený základ individuálního rozvoje schopnosti.</a:t>
            </a:r>
          </a:p>
          <a:p>
            <a:r>
              <a:rPr lang="cs-CZ" sz="2000" dirty="0"/>
              <a:t>Pokud má dítě možnost tyto vrozené vlohy procvičovat, dozrávají a rozvíjejí se příslušné oblasti mozku, a dítě získává </a:t>
            </a:r>
            <a:r>
              <a:rPr lang="cs-CZ" sz="2000" b="1" dirty="0"/>
              <a:t>schopnost</a:t>
            </a:r>
            <a:r>
              <a:rPr lang="cs-CZ" sz="2000" dirty="0"/>
              <a:t> k určité činnosti.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E2F4C-0FF8-26A7-52D1-237F6D98A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4" r="283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A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3BA32F-9F33-4777-9482-F204F87DDC32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90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NADÁNÍ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Souhrn schopností, který umožňuje člověku podávat nadprůměrné výkony.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První stupeň </a:t>
            </a:r>
            <a:r>
              <a:rPr lang="cs-CZ" sz="2000" dirty="0"/>
              <a:t>míry schopnosti</a:t>
            </a:r>
          </a:p>
          <a:p>
            <a:pPr marL="0" indent="0">
              <a:buNone/>
            </a:pPr>
            <a:r>
              <a:rPr lang="cs-CZ" sz="2000" dirty="0"/>
              <a:t>Jedná se o </a:t>
            </a:r>
            <a:r>
              <a:rPr lang="cs-CZ" sz="2000" b="1" dirty="0"/>
              <a:t>vyvinuté vlohy </a:t>
            </a:r>
            <a:r>
              <a:rPr lang="cs-CZ" sz="2000" dirty="0"/>
              <a:t>nebo </a:t>
            </a:r>
            <a:r>
              <a:rPr lang="cs-CZ" sz="2000" b="1" dirty="0"/>
              <a:t>souhrn specifických vloh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Např. hudební nadání.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 descr="Máte doma virtuóza? – Ascu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D3BA32F-9F33-4777-9482-F204F87DDC32}" type="slidenum">
              <a:rPr lang="cs-CZ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8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B2DC8-3858-E8D9-81F6-35EEAF20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POZNAT NADANÉ DÍTĚ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0ED88-823B-BF61-1132-F3022B1E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https://gokids.cz/jak-poznat-ze-je-vase-dite-nadane-a-10-tipu-jak-jeho-talenty-rozvijet/</a:t>
            </a:r>
            <a:endParaRPr lang="cs-CZ" dirty="0"/>
          </a:p>
          <a:p>
            <a:r>
              <a:rPr lang="cs-CZ" dirty="0"/>
              <a:t>https://www.dna-testy.cz/test-dna-genoskop-junior/</a:t>
            </a:r>
          </a:p>
        </p:txBody>
      </p:sp>
    </p:spTree>
    <p:extLst>
      <p:ext uri="{BB962C8B-B14F-4D97-AF65-F5344CB8AC3E}">
        <p14:creationId xmlns:p14="http://schemas.microsoft.com/office/powerpoint/2010/main" val="22861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TALENT A GENIALITA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DFAA1A97-091F-275A-45E5-875ED06604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688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2544</Words>
  <Application>Microsoft Office PowerPoint</Application>
  <PresentationFormat>Širokoúhlá obrazovka</PresentationFormat>
  <Paragraphs>219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Ubuntu</vt:lpstr>
      <vt:lpstr>Wingdings</vt:lpstr>
      <vt:lpstr>Wingdings 2</vt:lpstr>
      <vt:lpstr>Motiv Office</vt:lpstr>
      <vt:lpstr>KVÍZ</vt:lpstr>
      <vt:lpstr>KVÍZ</vt:lpstr>
      <vt:lpstr>PSYCHICKÉ VLASTNOSTI - SCHOPNOSTI   </vt:lpstr>
      <vt:lpstr>PSYCHICKÉ JEVY (psychika)</vt:lpstr>
      <vt:lpstr>KATEGORIE SCHOPNOSTÍ</vt:lpstr>
      <vt:lpstr>VLOHY</vt:lpstr>
      <vt:lpstr>NADÁNÍ</vt:lpstr>
      <vt:lpstr>JAK POZNAT NADANÉ DÍTĚ</vt:lpstr>
      <vt:lpstr>TALENT A GENIALITA</vt:lpstr>
      <vt:lpstr>SCHOPNOSTI</vt:lpstr>
      <vt:lpstr>SCHOPNOSTI</vt:lpstr>
      <vt:lpstr>VERNONŮV MODEL HIERARCHICKÉHO USPOŘÁDÁNÍ SCHOPNOSTÍ</vt:lpstr>
      <vt:lpstr>OBECNÁ SCHOPNOST - INTELIGENCE</vt:lpstr>
      <vt:lpstr>ZNAKY INTELIGENTNÍHO CHOVÁNÍ (H.J. Eyseck)</vt:lpstr>
      <vt:lpstr>DRUHY INTELIGENCE</vt:lpstr>
      <vt:lpstr>ABSTRAKTNÍ INTELIGENCE</vt:lpstr>
      <vt:lpstr>MĚŘENÍ INTELIGENCE IQ</vt:lpstr>
      <vt:lpstr>Rozložení inteligence v populaci</vt:lpstr>
      <vt:lpstr>HODNOTY IQ</vt:lpstr>
      <vt:lpstr>OSOBNOSTI S VYSOKÝM IQ  http://iqtestzdarma.cz/iq-test/</vt:lpstr>
      <vt:lpstr>PRAKTICKÁ INTELIGENCE</vt:lpstr>
      <vt:lpstr>EMOČNÍ INTELIGENCE EQ</vt:lpstr>
      <vt:lpstr>EQ x IQ</vt:lpstr>
      <vt:lpstr>OSM DRUHŮ INTELIGENCE DLE GARDNERA</vt:lpstr>
      <vt:lpstr>VLIVY BRZDÍCÍ A POVZBUZUJÍCÍ IQ</vt:lpstr>
      <vt:lpstr>TVOŘIVOST - KREATIVA</vt:lpstr>
      <vt:lpstr>TVOŘIVÝ ČLOVĚK</vt:lpstr>
      <vt:lpstr>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Hedvika Boháčová</cp:lastModifiedBy>
  <cp:revision>22</cp:revision>
  <dcterms:created xsi:type="dcterms:W3CDTF">2022-04-06T09:34:32Z</dcterms:created>
  <dcterms:modified xsi:type="dcterms:W3CDTF">2023-12-10T12:21:48Z</dcterms:modified>
</cp:coreProperties>
</file>