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4" r:id="rId2"/>
    <p:sldId id="345" r:id="rId3"/>
    <p:sldId id="258" r:id="rId4"/>
    <p:sldId id="343" r:id="rId5"/>
    <p:sldId id="296" r:id="rId6"/>
    <p:sldId id="294" r:id="rId7"/>
    <p:sldId id="297" r:id="rId8"/>
    <p:sldId id="298" r:id="rId9"/>
    <p:sldId id="346" r:id="rId10"/>
    <p:sldId id="295" r:id="rId11"/>
    <p:sldId id="299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292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08514A-CA73-4D11-A80E-2F8B3A5B4234}" v="28" dt="2023-11-18T10:16:50.6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dvika Boháčová" userId="53bae0053c49f338" providerId="LiveId" clId="{F408514A-CA73-4D11-A80E-2F8B3A5B4234}"/>
    <pc:docChg chg="undo custSel addSld delSld modSld sldOrd">
      <pc:chgData name="Hedvika Boháčová" userId="53bae0053c49f338" providerId="LiveId" clId="{F408514A-CA73-4D11-A80E-2F8B3A5B4234}" dt="2023-11-18T10:17:07.657" v="900" actId="14100"/>
      <pc:docMkLst>
        <pc:docMk/>
      </pc:docMkLst>
      <pc:sldChg chg="modSp mod">
        <pc:chgData name="Hedvika Boháčová" userId="53bae0053c49f338" providerId="LiveId" clId="{F408514A-CA73-4D11-A80E-2F8B3A5B4234}" dt="2023-11-18T07:06:34.233" v="24" actId="20577"/>
        <pc:sldMkLst>
          <pc:docMk/>
          <pc:sldMk cId="1177302066" sldId="258"/>
        </pc:sldMkLst>
        <pc:spChg chg="mod">
          <ac:chgData name="Hedvika Boháčová" userId="53bae0053c49f338" providerId="LiveId" clId="{F408514A-CA73-4D11-A80E-2F8B3A5B4234}" dt="2023-11-18T07:06:34.233" v="24" actId="20577"/>
          <ac:spMkLst>
            <pc:docMk/>
            <pc:sldMk cId="1177302066" sldId="258"/>
            <ac:spMk id="2" creationId="{C4E03203-6A3D-4B1A-8228-47249549F5F3}"/>
          </ac:spMkLst>
        </pc:spChg>
      </pc:sldChg>
      <pc:sldChg chg="del">
        <pc:chgData name="Hedvika Boháčová" userId="53bae0053c49f338" providerId="LiveId" clId="{F408514A-CA73-4D11-A80E-2F8B3A5B4234}" dt="2023-11-18T07:06:01.650" v="1" actId="2696"/>
        <pc:sldMkLst>
          <pc:docMk/>
          <pc:sldMk cId="189000419" sldId="259"/>
        </pc:sldMkLst>
      </pc:sldChg>
      <pc:sldChg chg="del">
        <pc:chgData name="Hedvika Boháčová" userId="53bae0053c49f338" providerId="LiveId" clId="{F408514A-CA73-4D11-A80E-2F8B3A5B4234}" dt="2023-11-18T07:06:40.949" v="25" actId="2696"/>
        <pc:sldMkLst>
          <pc:docMk/>
          <pc:sldMk cId="3522726244" sldId="267"/>
        </pc:sldMkLst>
      </pc:sldChg>
      <pc:sldChg chg="modSp mod">
        <pc:chgData name="Hedvika Boháčová" userId="53bae0053c49f338" providerId="LiveId" clId="{F408514A-CA73-4D11-A80E-2F8B3A5B4234}" dt="2023-11-18T10:13:45.065" v="836"/>
        <pc:sldMkLst>
          <pc:docMk/>
          <pc:sldMk cId="4271381094" sldId="292"/>
        </pc:sldMkLst>
        <pc:spChg chg="mod">
          <ac:chgData name="Hedvika Boháčová" userId="53bae0053c49f338" providerId="LiveId" clId="{F408514A-CA73-4D11-A80E-2F8B3A5B4234}" dt="2023-11-18T10:13:45.065" v="836"/>
          <ac:spMkLst>
            <pc:docMk/>
            <pc:sldMk cId="4271381094" sldId="292"/>
            <ac:spMk id="3" creationId="{C4813FB9-5974-44A5-8323-19E7C8D3F333}"/>
          </ac:spMkLst>
        </pc:spChg>
      </pc:sldChg>
      <pc:sldChg chg="modSp mod">
        <pc:chgData name="Hedvika Boháčová" userId="53bae0053c49f338" providerId="LiveId" clId="{F408514A-CA73-4D11-A80E-2F8B3A5B4234}" dt="2023-11-18T07:09:12.646" v="35" actId="255"/>
        <pc:sldMkLst>
          <pc:docMk/>
          <pc:sldMk cId="161972704" sldId="294"/>
        </pc:sldMkLst>
        <pc:spChg chg="mod">
          <ac:chgData name="Hedvika Boháčová" userId="53bae0053c49f338" providerId="LiveId" clId="{F408514A-CA73-4D11-A80E-2F8B3A5B4234}" dt="2023-11-18T07:09:03.246" v="34" actId="27636"/>
          <ac:spMkLst>
            <pc:docMk/>
            <pc:sldMk cId="161972704" sldId="294"/>
            <ac:spMk id="2" creationId="{94D1A324-0048-4A2B-9E60-FDB1EA910769}"/>
          </ac:spMkLst>
        </pc:spChg>
        <pc:spChg chg="mod">
          <ac:chgData name="Hedvika Boháčová" userId="53bae0053c49f338" providerId="LiveId" clId="{F408514A-CA73-4D11-A80E-2F8B3A5B4234}" dt="2023-11-18T07:09:12.646" v="35" actId="255"/>
          <ac:spMkLst>
            <pc:docMk/>
            <pc:sldMk cId="161972704" sldId="294"/>
            <ac:spMk id="3" creationId="{12BDB4E7-487A-4FBC-91E9-C1552B803F55}"/>
          </ac:spMkLst>
        </pc:spChg>
        <pc:picChg chg="mod">
          <ac:chgData name="Hedvika Boháčová" userId="53bae0053c49f338" providerId="LiveId" clId="{F408514A-CA73-4D11-A80E-2F8B3A5B4234}" dt="2023-11-18T07:08:44.319" v="29" actId="14100"/>
          <ac:picMkLst>
            <pc:docMk/>
            <pc:sldMk cId="161972704" sldId="294"/>
            <ac:picMk id="4" creationId="{AD759C36-041F-4711-AB32-A65BFDFCC29F}"/>
          </ac:picMkLst>
        </pc:picChg>
      </pc:sldChg>
      <pc:sldChg chg="ord">
        <pc:chgData name="Hedvika Boháčová" userId="53bae0053c49f338" providerId="LiveId" clId="{F408514A-CA73-4D11-A80E-2F8B3A5B4234}" dt="2023-11-18T07:08:29.549" v="28"/>
        <pc:sldMkLst>
          <pc:docMk/>
          <pc:sldMk cId="4097443185" sldId="296"/>
        </pc:sldMkLst>
      </pc:sldChg>
      <pc:sldChg chg="ord">
        <pc:chgData name="Hedvika Boháčová" userId="53bae0053c49f338" providerId="LiveId" clId="{F408514A-CA73-4D11-A80E-2F8B3A5B4234}" dt="2023-11-18T07:09:51.286" v="37"/>
        <pc:sldMkLst>
          <pc:docMk/>
          <pc:sldMk cId="271389683" sldId="297"/>
        </pc:sldMkLst>
      </pc:sldChg>
      <pc:sldChg chg="ord">
        <pc:chgData name="Hedvika Boháčová" userId="53bae0053c49f338" providerId="LiveId" clId="{F408514A-CA73-4D11-A80E-2F8B3A5B4234}" dt="2023-11-18T07:09:55.063" v="39"/>
        <pc:sldMkLst>
          <pc:docMk/>
          <pc:sldMk cId="3457769401" sldId="298"/>
        </pc:sldMkLst>
      </pc:sldChg>
      <pc:sldChg chg="modSp mod">
        <pc:chgData name="Hedvika Boháčová" userId="53bae0053c49f338" providerId="LiveId" clId="{F408514A-CA73-4D11-A80E-2F8B3A5B4234}" dt="2023-11-18T07:10:23.176" v="43" actId="27636"/>
        <pc:sldMkLst>
          <pc:docMk/>
          <pc:sldMk cId="1693642311" sldId="299"/>
        </pc:sldMkLst>
        <pc:spChg chg="mod">
          <ac:chgData name="Hedvika Boháčová" userId="53bae0053c49f338" providerId="LiveId" clId="{F408514A-CA73-4D11-A80E-2F8B3A5B4234}" dt="2023-11-18T07:10:23.176" v="43" actId="27636"/>
          <ac:spMkLst>
            <pc:docMk/>
            <pc:sldMk cId="1693642311" sldId="299"/>
            <ac:spMk id="3" creationId="{0B888C3B-64B9-440A-ABFE-802B7A5259DC}"/>
          </ac:spMkLst>
        </pc:spChg>
        <pc:picChg chg="mod">
          <ac:chgData name="Hedvika Boháčová" userId="53bae0053c49f338" providerId="LiveId" clId="{F408514A-CA73-4D11-A80E-2F8B3A5B4234}" dt="2023-11-18T07:10:04.979" v="40" actId="14100"/>
          <ac:picMkLst>
            <pc:docMk/>
            <pc:sldMk cId="1693642311" sldId="299"/>
            <ac:picMk id="5" creationId="{03176F5D-C563-4696-80F9-2F4B5B15C638}"/>
          </ac:picMkLst>
        </pc:picChg>
      </pc:sldChg>
      <pc:sldChg chg="del">
        <pc:chgData name="Hedvika Boháčová" userId="53bae0053c49f338" providerId="LiveId" clId="{F408514A-CA73-4D11-A80E-2F8B3A5B4234}" dt="2023-11-18T07:07:02.133" v="26" actId="2696"/>
        <pc:sldMkLst>
          <pc:docMk/>
          <pc:sldMk cId="2628915164" sldId="300"/>
        </pc:sldMkLst>
      </pc:sldChg>
      <pc:sldChg chg="del">
        <pc:chgData name="Hedvika Boháčová" userId="53bae0053c49f338" providerId="LiveId" clId="{F408514A-CA73-4D11-A80E-2F8B3A5B4234}" dt="2023-11-18T07:07:02.133" v="26" actId="2696"/>
        <pc:sldMkLst>
          <pc:docMk/>
          <pc:sldMk cId="1996265927" sldId="301"/>
        </pc:sldMkLst>
      </pc:sldChg>
      <pc:sldChg chg="del">
        <pc:chgData name="Hedvika Boháčová" userId="53bae0053c49f338" providerId="LiveId" clId="{F408514A-CA73-4D11-A80E-2F8B3A5B4234}" dt="2023-11-18T07:07:02.133" v="26" actId="2696"/>
        <pc:sldMkLst>
          <pc:docMk/>
          <pc:sldMk cId="3837178146" sldId="302"/>
        </pc:sldMkLst>
      </pc:sldChg>
      <pc:sldChg chg="del">
        <pc:chgData name="Hedvika Boháčová" userId="53bae0053c49f338" providerId="LiveId" clId="{F408514A-CA73-4D11-A80E-2F8B3A5B4234}" dt="2023-11-18T07:07:02.133" v="26" actId="2696"/>
        <pc:sldMkLst>
          <pc:docMk/>
          <pc:sldMk cId="3133229160" sldId="303"/>
        </pc:sldMkLst>
      </pc:sldChg>
      <pc:sldChg chg="del">
        <pc:chgData name="Hedvika Boháčová" userId="53bae0053c49f338" providerId="LiveId" clId="{F408514A-CA73-4D11-A80E-2F8B3A5B4234}" dt="2023-11-18T07:07:02.133" v="26" actId="2696"/>
        <pc:sldMkLst>
          <pc:docMk/>
          <pc:sldMk cId="3049226371" sldId="304"/>
        </pc:sldMkLst>
      </pc:sldChg>
      <pc:sldChg chg="del">
        <pc:chgData name="Hedvika Boháčová" userId="53bae0053c49f338" providerId="LiveId" clId="{F408514A-CA73-4D11-A80E-2F8B3A5B4234}" dt="2023-11-18T07:07:02.133" v="26" actId="2696"/>
        <pc:sldMkLst>
          <pc:docMk/>
          <pc:sldMk cId="2116456661" sldId="305"/>
        </pc:sldMkLst>
      </pc:sldChg>
      <pc:sldChg chg="del">
        <pc:chgData name="Hedvika Boháčová" userId="53bae0053c49f338" providerId="LiveId" clId="{F408514A-CA73-4D11-A80E-2F8B3A5B4234}" dt="2023-11-18T07:07:02.133" v="26" actId="2696"/>
        <pc:sldMkLst>
          <pc:docMk/>
          <pc:sldMk cId="1368619406" sldId="306"/>
        </pc:sldMkLst>
      </pc:sldChg>
      <pc:sldChg chg="del">
        <pc:chgData name="Hedvika Boháčová" userId="53bae0053c49f338" providerId="LiveId" clId="{F408514A-CA73-4D11-A80E-2F8B3A5B4234}" dt="2023-11-18T07:07:02.133" v="26" actId="2696"/>
        <pc:sldMkLst>
          <pc:docMk/>
          <pc:sldMk cId="2622219480" sldId="307"/>
        </pc:sldMkLst>
      </pc:sldChg>
      <pc:sldChg chg="modSp mod">
        <pc:chgData name="Hedvika Boháčová" userId="53bae0053c49f338" providerId="LiveId" clId="{F408514A-CA73-4D11-A80E-2F8B3A5B4234}" dt="2023-11-18T07:11:23.425" v="46" actId="255"/>
        <pc:sldMkLst>
          <pc:docMk/>
          <pc:sldMk cId="136437449" sldId="317"/>
        </pc:sldMkLst>
        <pc:spChg chg="mod">
          <ac:chgData name="Hedvika Boháčová" userId="53bae0053c49f338" providerId="LiveId" clId="{F408514A-CA73-4D11-A80E-2F8B3A5B4234}" dt="2023-11-18T07:11:23.425" v="46" actId="255"/>
          <ac:spMkLst>
            <pc:docMk/>
            <pc:sldMk cId="136437449" sldId="317"/>
            <ac:spMk id="3" creationId="{34FCFF31-76C1-47EA-AC8F-F5F6AEFC145C}"/>
          </ac:spMkLst>
        </pc:spChg>
        <pc:picChg chg="mod">
          <ac:chgData name="Hedvika Boháčová" userId="53bae0053c49f338" providerId="LiveId" clId="{F408514A-CA73-4D11-A80E-2F8B3A5B4234}" dt="2023-11-18T07:11:14.689" v="44" actId="14100"/>
          <ac:picMkLst>
            <pc:docMk/>
            <pc:sldMk cId="136437449" sldId="317"/>
            <ac:picMk id="12290" creationId="{20B5E092-64DF-42F9-9C2D-DB09FDCE5955}"/>
          </ac:picMkLst>
        </pc:picChg>
      </pc:sldChg>
      <pc:sldChg chg="modSp mod">
        <pc:chgData name="Hedvika Boháčová" userId="53bae0053c49f338" providerId="LiveId" clId="{F408514A-CA73-4D11-A80E-2F8B3A5B4234}" dt="2023-11-18T07:12:14.983" v="54" actId="20577"/>
        <pc:sldMkLst>
          <pc:docMk/>
          <pc:sldMk cId="609666562" sldId="318"/>
        </pc:sldMkLst>
        <pc:spChg chg="mod">
          <ac:chgData name="Hedvika Boháčová" userId="53bae0053c49f338" providerId="LiveId" clId="{F408514A-CA73-4D11-A80E-2F8B3A5B4234}" dt="2023-11-18T07:12:14.983" v="54" actId="20577"/>
          <ac:spMkLst>
            <pc:docMk/>
            <pc:sldMk cId="609666562" sldId="318"/>
            <ac:spMk id="3" creationId="{4781C9B7-0FAF-4061-A496-BE4FF0C84560}"/>
          </ac:spMkLst>
        </pc:spChg>
      </pc:sldChg>
      <pc:sldChg chg="modSp add">
        <pc:chgData name="Hedvika Boháčová" userId="53bae0053c49f338" providerId="LiveId" clId="{F408514A-CA73-4D11-A80E-2F8B3A5B4234}" dt="2023-11-18T07:06:14.868" v="3" actId="113"/>
        <pc:sldMkLst>
          <pc:docMk/>
          <pc:sldMk cId="3873671043" sldId="343"/>
        </pc:sldMkLst>
        <pc:graphicFrameChg chg="mod">
          <ac:chgData name="Hedvika Boháčová" userId="53bae0053c49f338" providerId="LiveId" clId="{F408514A-CA73-4D11-A80E-2F8B3A5B4234}" dt="2023-11-18T07:06:14.868" v="3" actId="113"/>
          <ac:graphicFrameMkLst>
            <pc:docMk/>
            <pc:sldMk cId="3873671043" sldId="343"/>
            <ac:graphicFrameMk id="5" creationId="{2B511DEE-7D7C-C978-E28F-6FE1C223B75F}"/>
          </ac:graphicFrameMkLst>
        </pc:graphicFrameChg>
      </pc:sldChg>
      <pc:sldChg chg="addSp delSp modSp new mod ord">
        <pc:chgData name="Hedvika Boháčová" userId="53bae0053c49f338" providerId="LiveId" clId="{F408514A-CA73-4D11-A80E-2F8B3A5B4234}" dt="2023-11-18T07:20:44.413" v="160" actId="122"/>
        <pc:sldMkLst>
          <pc:docMk/>
          <pc:sldMk cId="1055221132" sldId="344"/>
        </pc:sldMkLst>
        <pc:spChg chg="mod">
          <ac:chgData name="Hedvika Boháčová" userId="53bae0053c49f338" providerId="LiveId" clId="{F408514A-CA73-4D11-A80E-2F8B3A5B4234}" dt="2023-11-18T07:20:44.413" v="160" actId="122"/>
          <ac:spMkLst>
            <pc:docMk/>
            <pc:sldMk cId="1055221132" sldId="344"/>
            <ac:spMk id="2" creationId="{101F7239-5499-03E0-B470-13AFC0A7F796}"/>
          </ac:spMkLst>
        </pc:spChg>
        <pc:spChg chg="del">
          <ac:chgData name="Hedvika Boháčová" userId="53bae0053c49f338" providerId="LiveId" clId="{F408514A-CA73-4D11-A80E-2F8B3A5B4234}" dt="2023-11-18T07:17:32.918" v="58"/>
          <ac:spMkLst>
            <pc:docMk/>
            <pc:sldMk cId="1055221132" sldId="344"/>
            <ac:spMk id="3" creationId="{E195650B-6236-947E-7903-3316D1B8020C}"/>
          </ac:spMkLst>
        </pc:spChg>
        <pc:spChg chg="add del">
          <ac:chgData name="Hedvika Boháčová" userId="53bae0053c49f338" providerId="LiveId" clId="{F408514A-CA73-4D11-A80E-2F8B3A5B4234}" dt="2023-11-18T07:19:57.220" v="121" actId="21"/>
          <ac:spMkLst>
            <pc:docMk/>
            <pc:sldMk cId="1055221132" sldId="344"/>
            <ac:spMk id="5" creationId="{E8089169-1E1D-E538-11DA-05BD1190A878}"/>
          </ac:spMkLst>
        </pc:spChg>
        <pc:spChg chg="add del mod">
          <ac:chgData name="Hedvika Boháčová" userId="53bae0053c49f338" providerId="LiveId" clId="{F408514A-CA73-4D11-A80E-2F8B3A5B4234}" dt="2023-11-18T07:20:14.674" v="126"/>
          <ac:spMkLst>
            <pc:docMk/>
            <pc:sldMk cId="1055221132" sldId="344"/>
            <ac:spMk id="6" creationId="{F6D8556E-EFE4-A905-B8A8-B7BC42364DD6}"/>
          </ac:spMkLst>
        </pc:spChg>
        <pc:graphicFrameChg chg="add mod modGraphic">
          <ac:chgData name="Hedvika Boháčová" userId="53bae0053c49f338" providerId="LiveId" clId="{F408514A-CA73-4D11-A80E-2F8B3A5B4234}" dt="2023-11-18T07:19:44.327" v="120" actId="20577"/>
          <ac:graphicFrameMkLst>
            <pc:docMk/>
            <pc:sldMk cId="1055221132" sldId="344"/>
            <ac:graphicFrameMk id="4" creationId="{359ADAE8-63DC-5FB0-A43D-2ADC84160192}"/>
          </ac:graphicFrameMkLst>
        </pc:graphicFrameChg>
      </pc:sldChg>
      <pc:sldChg chg="modSp new mod">
        <pc:chgData name="Hedvika Boháčová" userId="53bae0053c49f338" providerId="LiveId" clId="{F408514A-CA73-4D11-A80E-2F8B3A5B4234}" dt="2023-11-18T07:30:06.688" v="834" actId="255"/>
        <pc:sldMkLst>
          <pc:docMk/>
          <pc:sldMk cId="1012022611" sldId="345"/>
        </pc:sldMkLst>
        <pc:spChg chg="mod">
          <ac:chgData name="Hedvika Boháčová" userId="53bae0053c49f338" providerId="LiveId" clId="{F408514A-CA73-4D11-A80E-2F8B3A5B4234}" dt="2023-11-18T07:20:40.309" v="159" actId="122"/>
          <ac:spMkLst>
            <pc:docMk/>
            <pc:sldMk cId="1012022611" sldId="345"/>
            <ac:spMk id="2" creationId="{C3A7BD78-2CD2-659A-5881-39C7E292BF5E}"/>
          </ac:spMkLst>
        </pc:spChg>
        <pc:spChg chg="mod">
          <ac:chgData name="Hedvika Boháčová" userId="53bae0053c49f338" providerId="LiveId" clId="{F408514A-CA73-4D11-A80E-2F8B3A5B4234}" dt="2023-11-18T07:30:06.688" v="834" actId="255"/>
          <ac:spMkLst>
            <pc:docMk/>
            <pc:sldMk cId="1012022611" sldId="345"/>
            <ac:spMk id="3" creationId="{0D99874F-DBDE-3430-A4A8-B68435A4CE64}"/>
          </ac:spMkLst>
        </pc:spChg>
      </pc:sldChg>
      <pc:sldChg chg="addSp delSp modSp new mod setBg">
        <pc:chgData name="Hedvika Boháčová" userId="53bae0053c49f338" providerId="LiveId" clId="{F408514A-CA73-4D11-A80E-2F8B3A5B4234}" dt="2023-11-18T10:17:07.657" v="900" actId="14100"/>
        <pc:sldMkLst>
          <pc:docMk/>
          <pc:sldMk cId="2967578130" sldId="346"/>
        </pc:sldMkLst>
        <pc:spChg chg="mod">
          <ac:chgData name="Hedvika Boháčová" userId="53bae0053c49f338" providerId="LiveId" clId="{F408514A-CA73-4D11-A80E-2F8B3A5B4234}" dt="2023-11-18T10:17:01.785" v="899" actId="14100"/>
          <ac:spMkLst>
            <pc:docMk/>
            <pc:sldMk cId="2967578130" sldId="346"/>
            <ac:spMk id="2" creationId="{0405A25E-DEB1-4262-4B0B-6E3B13C45989}"/>
          </ac:spMkLst>
        </pc:spChg>
        <pc:spChg chg="mod ord">
          <ac:chgData name="Hedvika Boháčová" userId="53bae0053c49f338" providerId="LiveId" clId="{F408514A-CA73-4D11-A80E-2F8B3A5B4234}" dt="2023-11-18T10:17:07.657" v="900" actId="14100"/>
          <ac:spMkLst>
            <pc:docMk/>
            <pc:sldMk cId="2967578130" sldId="346"/>
            <ac:spMk id="3" creationId="{8EA08116-F35B-AEF3-975B-C009E570F39F}"/>
          </ac:spMkLst>
        </pc:spChg>
        <pc:grpChg chg="add del">
          <ac:chgData name="Hedvika Boháčová" userId="53bae0053c49f338" providerId="LiveId" clId="{F408514A-CA73-4D11-A80E-2F8B3A5B4234}" dt="2023-11-18T10:16:46.833" v="896" actId="26606"/>
          <ac:grpSpMkLst>
            <pc:docMk/>
            <pc:sldMk cId="2967578130" sldId="346"/>
            <ac:grpSpMk id="2052" creationId="{3AFCAD34-1AFC-BC1A-F6B2-C34C63912EAB}"/>
          </ac:grpSpMkLst>
        </pc:grpChg>
        <pc:grpChg chg="add del">
          <ac:chgData name="Hedvika Boháčová" userId="53bae0053c49f338" providerId="LiveId" clId="{F408514A-CA73-4D11-A80E-2F8B3A5B4234}" dt="2023-11-18T10:15:45.298" v="885" actId="26606"/>
          <ac:grpSpMkLst>
            <pc:docMk/>
            <pc:sldMk cId="2967578130" sldId="346"/>
            <ac:grpSpMk id="2055" creationId="{3AFCAD34-1AFC-BC1A-F6B2-C34C63912EAB}"/>
          </ac:grpSpMkLst>
        </pc:grpChg>
        <pc:grpChg chg="add">
          <ac:chgData name="Hedvika Boháčová" userId="53bae0053c49f338" providerId="LiveId" clId="{F408514A-CA73-4D11-A80E-2F8B3A5B4234}" dt="2023-11-18T10:16:46.833" v="896" actId="26606"/>
          <ac:grpSpMkLst>
            <pc:docMk/>
            <pc:sldMk cId="2967578130" sldId="346"/>
            <ac:grpSpMk id="2062" creationId="{31C49F18-8757-4E87-5C2E-9D6D7B82BA3B}"/>
          </ac:grpSpMkLst>
        </pc:grpChg>
        <pc:picChg chg="add mod">
          <ac:chgData name="Hedvika Boháčová" userId="53bae0053c49f338" providerId="LiveId" clId="{F408514A-CA73-4D11-A80E-2F8B3A5B4234}" dt="2023-11-18T10:16:50.633" v="897" actId="14100"/>
          <ac:picMkLst>
            <pc:docMk/>
            <pc:sldMk cId="2967578130" sldId="346"/>
            <ac:picMk id="2050" creationId="{D2B77693-12B7-AEDB-797A-A834494E26D0}"/>
          </ac:picMkLst>
        </pc:picChg>
      </pc:sldChg>
    </pc:docChg>
  </pc:docChgLst>
  <pc:docChgLst>
    <pc:chgData name="Hedvika Boháčová" userId="53bae0053c49f338" providerId="LiveId" clId="{8E93B786-5371-42F9-9660-FBC95843C213}"/>
    <pc:docChg chg="undo custSel addSld delSld modSld sldOrd">
      <pc:chgData name="Hedvika Boháčová" userId="53bae0053c49f338" providerId="LiveId" clId="{8E93B786-5371-42F9-9660-FBC95843C213}" dt="2022-10-09T12:08:20.772" v="3658" actId="20577"/>
      <pc:docMkLst>
        <pc:docMk/>
      </pc:docMkLst>
      <pc:sldChg chg="modSp mod">
        <pc:chgData name="Hedvika Boháčová" userId="53bae0053c49f338" providerId="LiveId" clId="{8E93B786-5371-42F9-9660-FBC95843C213}" dt="2022-10-08T16:28:41.309" v="49" actId="20577"/>
        <pc:sldMkLst>
          <pc:docMk/>
          <pc:sldMk cId="1177302066" sldId="258"/>
        </pc:sldMkLst>
        <pc:spChg chg="mod">
          <ac:chgData name="Hedvika Boháčová" userId="53bae0053c49f338" providerId="LiveId" clId="{8E93B786-5371-42F9-9660-FBC95843C213}" dt="2022-10-08T16:28:41.309" v="49" actId="20577"/>
          <ac:spMkLst>
            <pc:docMk/>
            <pc:sldMk cId="1177302066" sldId="258"/>
            <ac:spMk id="2" creationId="{C4E03203-6A3D-4B1A-8228-47249549F5F3}"/>
          </ac:spMkLst>
        </pc:spChg>
      </pc:sldChg>
      <pc:sldChg chg="del">
        <pc:chgData name="Hedvika Boháčová" userId="53bae0053c49f338" providerId="LiveId" clId="{8E93B786-5371-42F9-9660-FBC95843C213}" dt="2022-10-08T16:49:04.123" v="303" actId="2696"/>
        <pc:sldMkLst>
          <pc:docMk/>
          <pc:sldMk cId="693351967" sldId="260"/>
        </pc:sldMkLst>
      </pc:sldChg>
      <pc:sldChg chg="del">
        <pc:chgData name="Hedvika Boháčová" userId="53bae0053c49f338" providerId="LiveId" clId="{8E93B786-5371-42F9-9660-FBC95843C213}" dt="2022-10-08T16:49:09.198" v="305" actId="2696"/>
        <pc:sldMkLst>
          <pc:docMk/>
          <pc:sldMk cId="1546097835" sldId="263"/>
        </pc:sldMkLst>
      </pc:sldChg>
      <pc:sldChg chg="del">
        <pc:chgData name="Hedvika Boháčová" userId="53bae0053c49f338" providerId="LiveId" clId="{8E93B786-5371-42F9-9660-FBC95843C213}" dt="2022-10-08T16:49:11.460" v="306" actId="2696"/>
        <pc:sldMkLst>
          <pc:docMk/>
          <pc:sldMk cId="1521778788" sldId="264"/>
        </pc:sldMkLst>
      </pc:sldChg>
      <pc:sldChg chg="del">
        <pc:chgData name="Hedvika Boháčová" userId="53bae0053c49f338" providerId="LiveId" clId="{8E93B786-5371-42F9-9660-FBC95843C213}" dt="2022-10-08T16:51:22.361" v="348" actId="2696"/>
        <pc:sldMkLst>
          <pc:docMk/>
          <pc:sldMk cId="1679185455" sldId="265"/>
        </pc:sldMkLst>
      </pc:sldChg>
      <pc:sldChg chg="del">
        <pc:chgData name="Hedvika Boháčová" userId="53bae0053c49f338" providerId="LiveId" clId="{8E93B786-5371-42F9-9660-FBC95843C213}" dt="2022-10-08T17:24:48.920" v="2250" actId="2696"/>
        <pc:sldMkLst>
          <pc:docMk/>
          <pc:sldMk cId="924228146" sldId="266"/>
        </pc:sldMkLst>
      </pc:sldChg>
      <pc:sldChg chg="modSp mod">
        <pc:chgData name="Hedvika Boháčová" userId="53bae0053c49f338" providerId="LiveId" clId="{8E93B786-5371-42F9-9660-FBC95843C213}" dt="2022-10-08T16:31:25.972" v="159" actId="13926"/>
        <pc:sldMkLst>
          <pc:docMk/>
          <pc:sldMk cId="3522726244" sldId="267"/>
        </pc:sldMkLst>
        <pc:spChg chg="mod">
          <ac:chgData name="Hedvika Boháčová" userId="53bae0053c49f338" providerId="LiveId" clId="{8E93B786-5371-42F9-9660-FBC95843C213}" dt="2022-10-08T16:29:04.511" v="64" actId="20577"/>
          <ac:spMkLst>
            <pc:docMk/>
            <pc:sldMk cId="3522726244" sldId="267"/>
            <ac:spMk id="2" creationId="{C1DFBBD8-FA8A-4DD3-83BC-B74C29AFB253}"/>
          </ac:spMkLst>
        </pc:spChg>
        <pc:graphicFrameChg chg="mod">
          <ac:chgData name="Hedvika Boháčová" userId="53bae0053c49f338" providerId="LiveId" clId="{8E93B786-5371-42F9-9660-FBC95843C213}" dt="2022-10-08T16:31:25.972" v="159" actId="13926"/>
          <ac:graphicFrameMkLst>
            <pc:docMk/>
            <pc:sldMk cId="3522726244" sldId="267"/>
            <ac:graphicFrameMk id="4" creationId="{3952F381-8AF7-4ECE-896A-437A148F5108}"/>
          </ac:graphicFrameMkLst>
        </pc:graphicFrameChg>
      </pc:sldChg>
      <pc:sldChg chg="del">
        <pc:chgData name="Hedvika Boháčová" userId="53bae0053c49f338" providerId="LiveId" clId="{8E93B786-5371-42F9-9660-FBC95843C213}" dt="2022-10-08T16:49:06.781" v="304" actId="2696"/>
        <pc:sldMkLst>
          <pc:docMk/>
          <pc:sldMk cId="1616365979" sldId="269"/>
        </pc:sldMkLst>
      </pc:sldChg>
      <pc:sldChg chg="del">
        <pc:chgData name="Hedvika Boháčová" userId="53bae0053c49f338" providerId="LiveId" clId="{8E93B786-5371-42F9-9660-FBC95843C213}" dt="2022-10-08T16:49:14.264" v="307" actId="2696"/>
        <pc:sldMkLst>
          <pc:docMk/>
          <pc:sldMk cId="4015951601" sldId="270"/>
        </pc:sldMkLst>
      </pc:sldChg>
      <pc:sldChg chg="del">
        <pc:chgData name="Hedvika Boháčová" userId="53bae0053c49f338" providerId="LiveId" clId="{8E93B786-5371-42F9-9660-FBC95843C213}" dt="2022-10-08T16:51:17.345" v="346" actId="2696"/>
        <pc:sldMkLst>
          <pc:docMk/>
          <pc:sldMk cId="3452067456" sldId="271"/>
        </pc:sldMkLst>
      </pc:sldChg>
      <pc:sldChg chg="del">
        <pc:chgData name="Hedvika Boháčová" userId="53bae0053c49f338" providerId="LiveId" clId="{8E93B786-5371-42F9-9660-FBC95843C213}" dt="2022-10-08T16:51:19.652" v="347" actId="2696"/>
        <pc:sldMkLst>
          <pc:docMk/>
          <pc:sldMk cId="1847592619" sldId="272"/>
        </pc:sldMkLst>
      </pc:sldChg>
      <pc:sldChg chg="del">
        <pc:chgData name="Hedvika Boháčová" userId="53bae0053c49f338" providerId="LiveId" clId="{8E93B786-5371-42F9-9660-FBC95843C213}" dt="2022-10-08T17:24:58.526" v="2251" actId="2696"/>
        <pc:sldMkLst>
          <pc:docMk/>
          <pc:sldMk cId="439607393" sldId="273"/>
        </pc:sldMkLst>
      </pc:sldChg>
      <pc:sldChg chg="del">
        <pc:chgData name="Hedvika Boháčová" userId="53bae0053c49f338" providerId="LiveId" clId="{8E93B786-5371-42F9-9660-FBC95843C213}" dt="2022-10-08T17:24:58.526" v="2251" actId="2696"/>
        <pc:sldMkLst>
          <pc:docMk/>
          <pc:sldMk cId="2849794120" sldId="274"/>
        </pc:sldMkLst>
      </pc:sldChg>
      <pc:sldChg chg="del">
        <pc:chgData name="Hedvika Boháčová" userId="53bae0053c49f338" providerId="LiveId" clId="{8E93B786-5371-42F9-9660-FBC95843C213}" dt="2022-10-08T17:24:58.526" v="2251" actId="2696"/>
        <pc:sldMkLst>
          <pc:docMk/>
          <pc:sldMk cId="3353018180" sldId="275"/>
        </pc:sldMkLst>
      </pc:sldChg>
      <pc:sldChg chg="del">
        <pc:chgData name="Hedvika Boháčová" userId="53bae0053c49f338" providerId="LiveId" clId="{8E93B786-5371-42F9-9660-FBC95843C213}" dt="2022-10-08T17:24:58.526" v="2251" actId="2696"/>
        <pc:sldMkLst>
          <pc:docMk/>
          <pc:sldMk cId="1296611087" sldId="276"/>
        </pc:sldMkLst>
      </pc:sldChg>
      <pc:sldChg chg="del">
        <pc:chgData name="Hedvika Boháčová" userId="53bae0053c49f338" providerId="LiveId" clId="{8E93B786-5371-42F9-9660-FBC95843C213}" dt="2022-10-08T17:24:58.526" v="2251" actId="2696"/>
        <pc:sldMkLst>
          <pc:docMk/>
          <pc:sldMk cId="1728107458" sldId="277"/>
        </pc:sldMkLst>
      </pc:sldChg>
      <pc:sldChg chg="del">
        <pc:chgData name="Hedvika Boháčová" userId="53bae0053c49f338" providerId="LiveId" clId="{8E93B786-5371-42F9-9660-FBC95843C213}" dt="2022-10-08T17:24:58.526" v="2251" actId="2696"/>
        <pc:sldMkLst>
          <pc:docMk/>
          <pc:sldMk cId="2264946860" sldId="278"/>
        </pc:sldMkLst>
      </pc:sldChg>
      <pc:sldChg chg="del">
        <pc:chgData name="Hedvika Boháčová" userId="53bae0053c49f338" providerId="LiveId" clId="{8E93B786-5371-42F9-9660-FBC95843C213}" dt="2022-10-08T17:24:58.526" v="2251" actId="2696"/>
        <pc:sldMkLst>
          <pc:docMk/>
          <pc:sldMk cId="3403702245" sldId="279"/>
        </pc:sldMkLst>
      </pc:sldChg>
      <pc:sldChg chg="del">
        <pc:chgData name="Hedvika Boháčová" userId="53bae0053c49f338" providerId="LiveId" clId="{8E93B786-5371-42F9-9660-FBC95843C213}" dt="2022-10-08T17:24:58.526" v="2251" actId="2696"/>
        <pc:sldMkLst>
          <pc:docMk/>
          <pc:sldMk cId="3263939489" sldId="280"/>
        </pc:sldMkLst>
      </pc:sldChg>
      <pc:sldChg chg="del">
        <pc:chgData name="Hedvika Boháčová" userId="53bae0053c49f338" providerId="LiveId" clId="{8E93B786-5371-42F9-9660-FBC95843C213}" dt="2022-10-08T17:24:58.526" v="2251" actId="2696"/>
        <pc:sldMkLst>
          <pc:docMk/>
          <pc:sldMk cId="1652448665" sldId="283"/>
        </pc:sldMkLst>
      </pc:sldChg>
      <pc:sldChg chg="del">
        <pc:chgData name="Hedvika Boháčová" userId="53bae0053c49f338" providerId="LiveId" clId="{8E93B786-5371-42F9-9660-FBC95843C213}" dt="2022-10-08T17:24:58.526" v="2251" actId="2696"/>
        <pc:sldMkLst>
          <pc:docMk/>
          <pc:sldMk cId="2724667161" sldId="284"/>
        </pc:sldMkLst>
      </pc:sldChg>
      <pc:sldChg chg="del">
        <pc:chgData name="Hedvika Boháčová" userId="53bae0053c49f338" providerId="LiveId" clId="{8E93B786-5371-42F9-9660-FBC95843C213}" dt="2022-10-08T17:24:58.526" v="2251" actId="2696"/>
        <pc:sldMkLst>
          <pc:docMk/>
          <pc:sldMk cId="4175366270" sldId="285"/>
        </pc:sldMkLst>
      </pc:sldChg>
      <pc:sldChg chg="del">
        <pc:chgData name="Hedvika Boháčová" userId="53bae0053c49f338" providerId="LiveId" clId="{8E93B786-5371-42F9-9660-FBC95843C213}" dt="2022-10-08T17:24:58.526" v="2251" actId="2696"/>
        <pc:sldMkLst>
          <pc:docMk/>
          <pc:sldMk cId="1820941543" sldId="286"/>
        </pc:sldMkLst>
      </pc:sldChg>
      <pc:sldChg chg="del">
        <pc:chgData name="Hedvika Boháčová" userId="53bae0053c49f338" providerId="LiveId" clId="{8E93B786-5371-42F9-9660-FBC95843C213}" dt="2022-10-08T17:24:58.526" v="2251" actId="2696"/>
        <pc:sldMkLst>
          <pc:docMk/>
          <pc:sldMk cId="3645778659" sldId="288"/>
        </pc:sldMkLst>
      </pc:sldChg>
      <pc:sldChg chg="del">
        <pc:chgData name="Hedvika Boháčová" userId="53bae0053c49f338" providerId="LiveId" clId="{8E93B786-5371-42F9-9660-FBC95843C213}" dt="2022-10-08T17:24:58.526" v="2251" actId="2696"/>
        <pc:sldMkLst>
          <pc:docMk/>
          <pc:sldMk cId="2337985458" sldId="289"/>
        </pc:sldMkLst>
      </pc:sldChg>
      <pc:sldChg chg="del">
        <pc:chgData name="Hedvika Boháčová" userId="53bae0053c49f338" providerId="LiveId" clId="{8E93B786-5371-42F9-9660-FBC95843C213}" dt="2022-10-08T17:24:58.526" v="2251" actId="2696"/>
        <pc:sldMkLst>
          <pc:docMk/>
          <pc:sldMk cId="3295485804" sldId="290"/>
        </pc:sldMkLst>
      </pc:sldChg>
      <pc:sldChg chg="del">
        <pc:chgData name="Hedvika Boháčová" userId="53bae0053c49f338" providerId="LiveId" clId="{8E93B786-5371-42F9-9660-FBC95843C213}" dt="2022-10-08T17:24:58.526" v="2251" actId="2696"/>
        <pc:sldMkLst>
          <pc:docMk/>
          <pc:sldMk cId="2758521039" sldId="291"/>
        </pc:sldMkLst>
      </pc:sldChg>
      <pc:sldChg chg="ord">
        <pc:chgData name="Hedvika Boháčová" userId="53bae0053c49f338" providerId="LiveId" clId="{8E93B786-5371-42F9-9660-FBC95843C213}" dt="2022-10-09T11:03:14.659" v="2445"/>
        <pc:sldMkLst>
          <pc:docMk/>
          <pc:sldMk cId="4271381094" sldId="292"/>
        </pc:sldMkLst>
      </pc:sldChg>
      <pc:sldChg chg="del">
        <pc:chgData name="Hedvika Boháčová" userId="53bae0053c49f338" providerId="LiveId" clId="{8E93B786-5371-42F9-9660-FBC95843C213}" dt="2022-10-08T17:24:58.526" v="2251" actId="2696"/>
        <pc:sldMkLst>
          <pc:docMk/>
          <pc:sldMk cId="2123303816" sldId="293"/>
        </pc:sldMkLst>
      </pc:sldChg>
      <pc:sldChg chg="addSp modSp new mod setBg">
        <pc:chgData name="Hedvika Boháčová" userId="53bae0053c49f338" providerId="LiveId" clId="{8E93B786-5371-42F9-9660-FBC95843C213}" dt="2022-10-08T16:39:52.579" v="212" actId="14100"/>
        <pc:sldMkLst>
          <pc:docMk/>
          <pc:sldMk cId="161972704" sldId="294"/>
        </pc:sldMkLst>
        <pc:spChg chg="mod">
          <ac:chgData name="Hedvika Boháčová" userId="53bae0053c49f338" providerId="LiveId" clId="{8E93B786-5371-42F9-9660-FBC95843C213}" dt="2022-10-08T16:36:10.271" v="194" actId="26606"/>
          <ac:spMkLst>
            <pc:docMk/>
            <pc:sldMk cId="161972704" sldId="294"/>
            <ac:spMk id="2" creationId="{94D1A324-0048-4A2B-9E60-FDB1EA910769}"/>
          </ac:spMkLst>
        </pc:spChg>
        <pc:spChg chg="mod ord">
          <ac:chgData name="Hedvika Boháčová" userId="53bae0053c49f338" providerId="LiveId" clId="{8E93B786-5371-42F9-9660-FBC95843C213}" dt="2022-10-08T16:39:52.579" v="212" actId="14100"/>
          <ac:spMkLst>
            <pc:docMk/>
            <pc:sldMk cId="161972704" sldId="294"/>
            <ac:spMk id="3" creationId="{12BDB4E7-487A-4FBC-91E9-C1552B803F55}"/>
          </ac:spMkLst>
        </pc:spChg>
        <pc:picChg chg="add mod">
          <ac:chgData name="Hedvika Boháčová" userId="53bae0053c49f338" providerId="LiveId" clId="{8E93B786-5371-42F9-9660-FBC95843C213}" dt="2022-10-08T16:36:10.271" v="194" actId="26606"/>
          <ac:picMkLst>
            <pc:docMk/>
            <pc:sldMk cId="161972704" sldId="294"/>
            <ac:picMk id="4" creationId="{AD759C36-041F-4711-AB32-A65BFDFCC29F}"/>
          </ac:picMkLst>
        </pc:picChg>
      </pc:sldChg>
      <pc:sldChg chg="addSp modSp new mod setBg">
        <pc:chgData name="Hedvika Boháčová" userId="53bae0053c49f338" providerId="LiveId" clId="{8E93B786-5371-42F9-9660-FBC95843C213}" dt="2022-10-09T10:51:04.213" v="2284" actId="20577"/>
        <pc:sldMkLst>
          <pc:docMk/>
          <pc:sldMk cId="4094795434" sldId="295"/>
        </pc:sldMkLst>
        <pc:spChg chg="mod">
          <ac:chgData name="Hedvika Boháčová" userId="53bae0053c49f338" providerId="LiveId" clId="{8E93B786-5371-42F9-9660-FBC95843C213}" dt="2022-10-08T16:42:52.108" v="236" actId="26606"/>
          <ac:spMkLst>
            <pc:docMk/>
            <pc:sldMk cId="4094795434" sldId="295"/>
            <ac:spMk id="2" creationId="{700CE028-984B-46FB-884E-9C408A1B6956}"/>
          </ac:spMkLst>
        </pc:spChg>
        <pc:spChg chg="mod ord">
          <ac:chgData name="Hedvika Boháčová" userId="53bae0053c49f338" providerId="LiveId" clId="{8E93B786-5371-42F9-9660-FBC95843C213}" dt="2022-10-09T10:51:04.213" v="2284" actId="20577"/>
          <ac:spMkLst>
            <pc:docMk/>
            <pc:sldMk cId="4094795434" sldId="295"/>
            <ac:spMk id="3" creationId="{2958944B-43B4-44E0-BF00-379C7AB0B881}"/>
          </ac:spMkLst>
        </pc:spChg>
        <pc:spChg chg="add">
          <ac:chgData name="Hedvika Boháčová" userId="53bae0053c49f338" providerId="LiveId" clId="{8E93B786-5371-42F9-9660-FBC95843C213}" dt="2022-10-08T16:42:52.108" v="236" actId="26606"/>
          <ac:spMkLst>
            <pc:docMk/>
            <pc:sldMk cId="4094795434" sldId="295"/>
            <ac:spMk id="9" creationId="{8E20FA99-AAAC-4AF3-9FAE-707420324F1C}"/>
          </ac:spMkLst>
        </pc:spChg>
        <pc:spChg chg="add">
          <ac:chgData name="Hedvika Boháčová" userId="53bae0053c49f338" providerId="LiveId" clId="{8E93B786-5371-42F9-9660-FBC95843C213}" dt="2022-10-08T16:42:52.108" v="236" actId="26606"/>
          <ac:spMkLst>
            <pc:docMk/>
            <pc:sldMk cId="4094795434" sldId="295"/>
            <ac:spMk id="11" creationId="{9573BE85-6043-4C3A-A7DD-483A0A5FB740}"/>
          </ac:spMkLst>
        </pc:spChg>
        <pc:picChg chg="add mod">
          <ac:chgData name="Hedvika Boháčová" userId="53bae0053c49f338" providerId="LiveId" clId="{8E93B786-5371-42F9-9660-FBC95843C213}" dt="2022-10-08T16:42:52.108" v="236" actId="26606"/>
          <ac:picMkLst>
            <pc:docMk/>
            <pc:sldMk cId="4094795434" sldId="295"/>
            <ac:picMk id="4" creationId="{41EA27A6-4733-4773-BEF1-EED693804034}"/>
          </ac:picMkLst>
        </pc:picChg>
      </pc:sldChg>
      <pc:sldChg chg="addSp modSp new mod ord setBg">
        <pc:chgData name="Hedvika Boháčová" userId="53bae0053c49f338" providerId="LiveId" clId="{8E93B786-5371-42F9-9660-FBC95843C213}" dt="2022-10-08T16:45:02.108" v="267"/>
        <pc:sldMkLst>
          <pc:docMk/>
          <pc:sldMk cId="4097443185" sldId="296"/>
        </pc:sldMkLst>
        <pc:spChg chg="mod">
          <ac:chgData name="Hedvika Boháčová" userId="53bae0053c49f338" providerId="LiveId" clId="{8E93B786-5371-42F9-9660-FBC95843C213}" dt="2022-10-08T16:44:43.126" v="262" actId="26606"/>
          <ac:spMkLst>
            <pc:docMk/>
            <pc:sldMk cId="4097443185" sldId="296"/>
            <ac:spMk id="2" creationId="{826EC37F-719D-47F6-A02A-9B23989FE0FE}"/>
          </ac:spMkLst>
        </pc:spChg>
        <pc:spChg chg="mod">
          <ac:chgData name="Hedvika Boháčová" userId="53bae0053c49f338" providerId="LiveId" clId="{8E93B786-5371-42F9-9660-FBC95843C213}" dt="2022-10-08T16:44:54.018" v="265" actId="207"/>
          <ac:spMkLst>
            <pc:docMk/>
            <pc:sldMk cId="4097443185" sldId="296"/>
            <ac:spMk id="3" creationId="{B23FBC6B-34D8-4389-A9DE-AA485FADACDA}"/>
          </ac:spMkLst>
        </pc:spChg>
        <pc:spChg chg="add">
          <ac:chgData name="Hedvika Boháčová" userId="53bae0053c49f338" providerId="LiveId" clId="{8E93B786-5371-42F9-9660-FBC95843C213}" dt="2022-10-08T16:44:43.126" v="262" actId="26606"/>
          <ac:spMkLst>
            <pc:docMk/>
            <pc:sldMk cId="4097443185" sldId="296"/>
            <ac:spMk id="10" creationId="{23A58148-D452-4F6F-A2FE-EED968DE1970}"/>
          </ac:spMkLst>
        </pc:spChg>
        <pc:picChg chg="add">
          <ac:chgData name="Hedvika Boháčová" userId="53bae0053c49f338" providerId="LiveId" clId="{8E93B786-5371-42F9-9660-FBC95843C213}" dt="2022-10-08T16:44:43.126" v="262" actId="26606"/>
          <ac:picMkLst>
            <pc:docMk/>
            <pc:sldMk cId="4097443185" sldId="296"/>
            <ac:picMk id="7" creationId="{FD111D1E-234B-8DD1-EACC-2524160464FE}"/>
          </ac:picMkLst>
        </pc:picChg>
      </pc:sldChg>
      <pc:sldChg chg="addSp modSp new mod">
        <pc:chgData name="Hedvika Boháčová" userId="53bae0053c49f338" providerId="LiveId" clId="{8E93B786-5371-42F9-9660-FBC95843C213}" dt="2022-10-08T16:48:46.287" v="302" actId="14100"/>
        <pc:sldMkLst>
          <pc:docMk/>
          <pc:sldMk cId="271389683" sldId="297"/>
        </pc:sldMkLst>
        <pc:spChg chg="mod">
          <ac:chgData name="Hedvika Boháčová" userId="53bae0053c49f338" providerId="LiveId" clId="{8E93B786-5371-42F9-9660-FBC95843C213}" dt="2022-10-08T16:47:55.227" v="300" actId="122"/>
          <ac:spMkLst>
            <pc:docMk/>
            <pc:sldMk cId="271389683" sldId="297"/>
            <ac:spMk id="2" creationId="{EB341F5D-B672-4FB4-8868-20209A25868F}"/>
          </ac:spMkLst>
        </pc:spChg>
        <pc:spChg chg="mod">
          <ac:chgData name="Hedvika Boháčová" userId="53bae0053c49f338" providerId="LiveId" clId="{8E93B786-5371-42F9-9660-FBC95843C213}" dt="2022-10-08T16:47:44.295" v="270" actId="207"/>
          <ac:spMkLst>
            <pc:docMk/>
            <pc:sldMk cId="271389683" sldId="297"/>
            <ac:spMk id="3" creationId="{54C1251A-8E32-43F7-A5F9-8D1D87C672B1}"/>
          </ac:spMkLst>
        </pc:spChg>
        <pc:picChg chg="add mod">
          <ac:chgData name="Hedvika Boháčová" userId="53bae0053c49f338" providerId="LiveId" clId="{8E93B786-5371-42F9-9660-FBC95843C213}" dt="2022-10-08T16:48:46.287" v="302" actId="14100"/>
          <ac:picMkLst>
            <pc:docMk/>
            <pc:sldMk cId="271389683" sldId="297"/>
            <ac:picMk id="4" creationId="{E3445C65-BC3A-4D71-A3B0-766DC5A5A046}"/>
          </ac:picMkLst>
        </pc:picChg>
      </pc:sldChg>
      <pc:sldChg chg="addSp delSp modSp new mod setBg">
        <pc:chgData name="Hedvika Boháčová" userId="53bae0053c49f338" providerId="LiveId" clId="{8E93B786-5371-42F9-9660-FBC95843C213}" dt="2022-10-08T16:51:08.524" v="345" actId="113"/>
        <pc:sldMkLst>
          <pc:docMk/>
          <pc:sldMk cId="3457769401" sldId="298"/>
        </pc:sldMkLst>
        <pc:spChg chg="mod">
          <ac:chgData name="Hedvika Boháčová" userId="53bae0053c49f338" providerId="LiveId" clId="{8E93B786-5371-42F9-9660-FBC95843C213}" dt="2022-10-08T16:50:18.844" v="333" actId="26606"/>
          <ac:spMkLst>
            <pc:docMk/>
            <pc:sldMk cId="3457769401" sldId="298"/>
            <ac:spMk id="2" creationId="{3C8B3FD9-DDF7-4D0B-AE8E-BF5AB966802B}"/>
          </ac:spMkLst>
        </pc:spChg>
        <pc:spChg chg="add del mod">
          <ac:chgData name="Hedvika Boháčová" userId="53bae0053c49f338" providerId="LiveId" clId="{8E93B786-5371-42F9-9660-FBC95843C213}" dt="2022-10-08T16:50:18.844" v="333" actId="26606"/>
          <ac:spMkLst>
            <pc:docMk/>
            <pc:sldMk cId="3457769401" sldId="298"/>
            <ac:spMk id="3" creationId="{0D2B6318-734C-41EA-A6A0-8DAB2E841041}"/>
          </ac:spMkLst>
        </pc:spChg>
        <pc:spChg chg="add del">
          <ac:chgData name="Hedvika Boháčová" userId="53bae0053c49f338" providerId="LiveId" clId="{8E93B786-5371-42F9-9660-FBC95843C213}" dt="2022-10-08T16:50:13.651" v="328" actId="26606"/>
          <ac:spMkLst>
            <pc:docMk/>
            <pc:sldMk cId="3457769401" sldId="298"/>
            <ac:spMk id="9" creationId="{B819A166-7571-4003-A6B8-B62034C3ED30}"/>
          </ac:spMkLst>
        </pc:spChg>
        <pc:spChg chg="add del">
          <ac:chgData name="Hedvika Boháčová" userId="53bae0053c49f338" providerId="LiveId" clId="{8E93B786-5371-42F9-9660-FBC95843C213}" dt="2022-10-08T16:50:17.823" v="330" actId="26606"/>
          <ac:spMkLst>
            <pc:docMk/>
            <pc:sldMk cId="3457769401" sldId="298"/>
            <ac:spMk id="10" creationId="{23A58148-D452-4F6F-A2FE-EED968DE1970}"/>
          </ac:spMkLst>
        </pc:spChg>
        <pc:spChg chg="add del">
          <ac:chgData name="Hedvika Boháčová" userId="53bae0053c49f338" providerId="LiveId" clId="{8E93B786-5371-42F9-9660-FBC95843C213}" dt="2022-10-08T16:50:17.823" v="330" actId="26606"/>
          <ac:spMkLst>
            <pc:docMk/>
            <pc:sldMk cId="3457769401" sldId="298"/>
            <ac:spMk id="11" creationId="{0D2B6318-734C-41EA-A6A0-8DAB2E841041}"/>
          </ac:spMkLst>
        </pc:spChg>
        <pc:spChg chg="add del">
          <ac:chgData name="Hedvika Boháčová" userId="53bae0053c49f338" providerId="LiveId" clId="{8E93B786-5371-42F9-9660-FBC95843C213}" dt="2022-10-08T16:50:18.824" v="332" actId="26606"/>
          <ac:spMkLst>
            <pc:docMk/>
            <pc:sldMk cId="3457769401" sldId="298"/>
            <ac:spMk id="13" creationId="{23A58148-D452-4F6F-A2FE-EED968DE1970}"/>
          </ac:spMkLst>
        </pc:spChg>
        <pc:spChg chg="add del">
          <ac:chgData name="Hedvika Boháčová" userId="53bae0053c49f338" providerId="LiveId" clId="{8E93B786-5371-42F9-9660-FBC95843C213}" dt="2022-10-08T16:50:18.824" v="332" actId="26606"/>
          <ac:spMkLst>
            <pc:docMk/>
            <pc:sldMk cId="3457769401" sldId="298"/>
            <ac:spMk id="15" creationId="{0D2B6318-734C-41EA-A6A0-8DAB2E841041}"/>
          </ac:spMkLst>
        </pc:spChg>
        <pc:spChg chg="add">
          <ac:chgData name="Hedvika Boháčová" userId="53bae0053c49f338" providerId="LiveId" clId="{8E93B786-5371-42F9-9660-FBC95843C213}" dt="2022-10-08T16:50:18.844" v="333" actId="26606"/>
          <ac:spMkLst>
            <pc:docMk/>
            <pc:sldMk cId="3457769401" sldId="298"/>
            <ac:spMk id="17" creationId="{23A58148-D452-4F6F-A2FE-EED968DE1970}"/>
          </ac:spMkLst>
        </pc:spChg>
        <pc:spChg chg="add mod">
          <ac:chgData name="Hedvika Boháčová" userId="53bae0053c49f338" providerId="LiveId" clId="{8E93B786-5371-42F9-9660-FBC95843C213}" dt="2022-10-08T16:51:08.524" v="345" actId="113"/>
          <ac:spMkLst>
            <pc:docMk/>
            <pc:sldMk cId="3457769401" sldId="298"/>
            <ac:spMk id="19" creationId="{0D2B6318-734C-41EA-A6A0-8DAB2E841041}"/>
          </ac:spMkLst>
        </pc:spChg>
        <pc:graphicFrameChg chg="add del">
          <ac:chgData name="Hedvika Boháčová" userId="53bae0053c49f338" providerId="LiveId" clId="{8E93B786-5371-42F9-9660-FBC95843C213}" dt="2022-10-08T16:50:13.651" v="328" actId="26606"/>
          <ac:graphicFrameMkLst>
            <pc:docMk/>
            <pc:sldMk cId="3457769401" sldId="298"/>
            <ac:graphicFrameMk id="5" creationId="{FA80D2EC-7661-3DAB-2418-3A3A92E8CBB5}"/>
          </ac:graphicFrameMkLst>
        </pc:graphicFrameChg>
        <pc:picChg chg="add del">
          <ac:chgData name="Hedvika Boháčová" userId="53bae0053c49f338" providerId="LiveId" clId="{8E93B786-5371-42F9-9660-FBC95843C213}" dt="2022-10-08T16:50:17.823" v="330" actId="26606"/>
          <ac:picMkLst>
            <pc:docMk/>
            <pc:sldMk cId="3457769401" sldId="298"/>
            <ac:picMk id="7" creationId="{54D10789-45C5-93F9-5345-3968B272E911}"/>
          </ac:picMkLst>
        </pc:picChg>
        <pc:picChg chg="add del">
          <ac:chgData name="Hedvika Boháčová" userId="53bae0053c49f338" providerId="LiveId" clId="{8E93B786-5371-42F9-9660-FBC95843C213}" dt="2022-10-08T16:50:18.824" v="332" actId="26606"/>
          <ac:picMkLst>
            <pc:docMk/>
            <pc:sldMk cId="3457769401" sldId="298"/>
            <ac:picMk id="14" creationId="{73A2EFC4-DD20-01EE-0E7F-ED97D6B6DF85}"/>
          </ac:picMkLst>
        </pc:picChg>
        <pc:picChg chg="add">
          <ac:chgData name="Hedvika Boháčová" userId="53bae0053c49f338" providerId="LiveId" clId="{8E93B786-5371-42F9-9660-FBC95843C213}" dt="2022-10-08T16:50:18.844" v="333" actId="26606"/>
          <ac:picMkLst>
            <pc:docMk/>
            <pc:sldMk cId="3457769401" sldId="298"/>
            <ac:picMk id="18" creationId="{CE575F14-499A-F9E5-A991-4FF874572B63}"/>
          </ac:picMkLst>
        </pc:picChg>
      </pc:sldChg>
      <pc:sldChg chg="addSp modSp new mod setBg setClrOvrMap">
        <pc:chgData name="Hedvika Boháčová" userId="53bae0053c49f338" providerId="LiveId" clId="{8E93B786-5371-42F9-9660-FBC95843C213}" dt="2022-10-09T10:54:39.768" v="2313" actId="20577"/>
        <pc:sldMkLst>
          <pc:docMk/>
          <pc:sldMk cId="1693642311" sldId="299"/>
        </pc:sldMkLst>
        <pc:spChg chg="mod">
          <ac:chgData name="Hedvika Boháčová" userId="53bae0053c49f338" providerId="LiveId" clId="{8E93B786-5371-42F9-9660-FBC95843C213}" dt="2022-10-09T10:54:13.940" v="2307" actId="26606"/>
          <ac:spMkLst>
            <pc:docMk/>
            <pc:sldMk cId="1693642311" sldId="299"/>
            <ac:spMk id="2" creationId="{1DC8B89E-0C57-4D38-8D6B-2CC60907A2C2}"/>
          </ac:spMkLst>
        </pc:spChg>
        <pc:spChg chg="mod ord">
          <ac:chgData name="Hedvika Boháčová" userId="53bae0053c49f338" providerId="LiveId" clId="{8E93B786-5371-42F9-9660-FBC95843C213}" dt="2022-10-09T10:54:39.768" v="2313" actId="20577"/>
          <ac:spMkLst>
            <pc:docMk/>
            <pc:sldMk cId="1693642311" sldId="299"/>
            <ac:spMk id="3" creationId="{0B888C3B-64B9-440A-ABFE-802B7A5259DC}"/>
          </ac:spMkLst>
        </pc:spChg>
        <pc:spChg chg="add">
          <ac:chgData name="Hedvika Boháčová" userId="53bae0053c49f338" providerId="LiveId" clId="{8E93B786-5371-42F9-9660-FBC95843C213}" dt="2022-10-09T10:54:13.940" v="2307" actId="26606"/>
          <ac:spMkLst>
            <pc:docMk/>
            <pc:sldMk cId="1693642311" sldId="299"/>
            <ac:spMk id="11" creationId="{2EEE8F11-3582-44B7-9869-F2D26D7DD9D4}"/>
          </ac:spMkLst>
        </pc:spChg>
        <pc:spChg chg="add">
          <ac:chgData name="Hedvika Boháčová" userId="53bae0053c49f338" providerId="LiveId" clId="{8E93B786-5371-42F9-9660-FBC95843C213}" dt="2022-10-09T10:54:13.940" v="2307" actId="26606"/>
          <ac:spMkLst>
            <pc:docMk/>
            <pc:sldMk cId="1693642311" sldId="299"/>
            <ac:spMk id="13" creationId="{2141F1CC-6A53-4BCF-9127-AABB52E2497E}"/>
          </ac:spMkLst>
        </pc:spChg>
        <pc:spChg chg="add">
          <ac:chgData name="Hedvika Boháčová" userId="53bae0053c49f338" providerId="LiveId" clId="{8E93B786-5371-42F9-9660-FBC95843C213}" dt="2022-10-09T10:54:13.940" v="2307" actId="26606"/>
          <ac:spMkLst>
            <pc:docMk/>
            <pc:sldMk cId="1693642311" sldId="299"/>
            <ac:spMk id="15" creationId="{561B2B49-7142-4CA8-A929-4671548E6A5A}"/>
          </ac:spMkLst>
        </pc:spChg>
        <pc:picChg chg="add mod ord">
          <ac:chgData name="Hedvika Boháčová" userId="53bae0053c49f338" providerId="LiveId" clId="{8E93B786-5371-42F9-9660-FBC95843C213}" dt="2022-10-09T10:54:13.940" v="2307" actId="26606"/>
          <ac:picMkLst>
            <pc:docMk/>
            <pc:sldMk cId="1693642311" sldId="299"/>
            <ac:picMk id="4" creationId="{46FF03B1-5A52-4DF2-BBE2-C5A0E14E1D81}"/>
          </ac:picMkLst>
        </pc:picChg>
        <pc:picChg chg="add mod">
          <ac:chgData name="Hedvika Boháčová" userId="53bae0053c49f338" providerId="LiveId" clId="{8E93B786-5371-42F9-9660-FBC95843C213}" dt="2022-10-09T10:54:13.940" v="2307" actId="26606"/>
          <ac:picMkLst>
            <pc:docMk/>
            <pc:sldMk cId="1693642311" sldId="299"/>
            <ac:picMk id="5" creationId="{03176F5D-C563-4696-80F9-2F4B5B15C638}"/>
          </ac:picMkLst>
        </pc:picChg>
        <pc:picChg chg="add mod">
          <ac:chgData name="Hedvika Boháčová" userId="53bae0053c49f338" providerId="LiveId" clId="{8E93B786-5371-42F9-9660-FBC95843C213}" dt="2022-10-09T10:54:13.940" v="2307" actId="26606"/>
          <ac:picMkLst>
            <pc:docMk/>
            <pc:sldMk cId="1693642311" sldId="299"/>
            <ac:picMk id="6" creationId="{1243574E-60AD-45EF-AEE0-947D35E2FBB0}"/>
          </ac:picMkLst>
        </pc:picChg>
      </pc:sldChg>
      <pc:sldChg chg="addSp delSp modSp new mod">
        <pc:chgData name="Hedvika Boháčová" userId="53bae0053c49f338" providerId="LiveId" clId="{8E93B786-5371-42F9-9660-FBC95843C213}" dt="2022-10-08T16:57:34.029" v="548"/>
        <pc:sldMkLst>
          <pc:docMk/>
          <pc:sldMk cId="2628915164" sldId="300"/>
        </pc:sldMkLst>
        <pc:spChg chg="mod">
          <ac:chgData name="Hedvika Boháčová" userId="53bae0053c49f338" providerId="LiveId" clId="{8E93B786-5371-42F9-9660-FBC95843C213}" dt="2022-10-08T16:57:02.102" v="545" actId="20577"/>
          <ac:spMkLst>
            <pc:docMk/>
            <pc:sldMk cId="2628915164" sldId="300"/>
            <ac:spMk id="2" creationId="{A3F0C476-5E63-47F5-ADD9-3D4BA3D5D38E}"/>
          </ac:spMkLst>
        </pc:spChg>
        <pc:spChg chg="del mod">
          <ac:chgData name="Hedvika Boháčová" userId="53bae0053c49f338" providerId="LiveId" clId="{8E93B786-5371-42F9-9660-FBC95843C213}" dt="2022-10-08T16:57:19.982" v="546" actId="26606"/>
          <ac:spMkLst>
            <pc:docMk/>
            <pc:sldMk cId="2628915164" sldId="300"/>
            <ac:spMk id="3" creationId="{A7F3942E-0086-4E5B-9208-17251FEB6478}"/>
          </ac:spMkLst>
        </pc:spChg>
        <pc:graphicFrameChg chg="add mod">
          <ac:chgData name="Hedvika Boháčová" userId="53bae0053c49f338" providerId="LiveId" clId="{8E93B786-5371-42F9-9660-FBC95843C213}" dt="2022-10-08T16:57:34.029" v="548"/>
          <ac:graphicFrameMkLst>
            <pc:docMk/>
            <pc:sldMk cId="2628915164" sldId="300"/>
            <ac:graphicFrameMk id="5" creationId="{1F396D33-C9C7-B583-2975-1D535B3ADD84}"/>
          </ac:graphicFrameMkLst>
        </pc:graphicFrameChg>
      </pc:sldChg>
      <pc:sldChg chg="modSp new mod">
        <pc:chgData name="Hedvika Boháčová" userId="53bae0053c49f338" providerId="LiveId" clId="{8E93B786-5371-42F9-9660-FBC95843C213}" dt="2022-10-08T17:03:44.324" v="1290" actId="20577"/>
        <pc:sldMkLst>
          <pc:docMk/>
          <pc:sldMk cId="1996265927" sldId="301"/>
        </pc:sldMkLst>
        <pc:spChg chg="mod">
          <ac:chgData name="Hedvika Boháčová" userId="53bae0053c49f338" providerId="LiveId" clId="{8E93B786-5371-42F9-9660-FBC95843C213}" dt="2022-10-08T17:03:44.324" v="1290" actId="20577"/>
          <ac:spMkLst>
            <pc:docMk/>
            <pc:sldMk cId="1996265927" sldId="301"/>
            <ac:spMk id="2" creationId="{4C4E16D5-1CA4-48BD-AD99-125265DC32F3}"/>
          </ac:spMkLst>
        </pc:spChg>
        <pc:spChg chg="mod">
          <ac:chgData name="Hedvika Boháčová" userId="53bae0053c49f338" providerId="LiveId" clId="{8E93B786-5371-42F9-9660-FBC95843C213}" dt="2022-10-08T17:03:31.861" v="1287" actId="113"/>
          <ac:spMkLst>
            <pc:docMk/>
            <pc:sldMk cId="1996265927" sldId="301"/>
            <ac:spMk id="3" creationId="{0A691D9B-88BE-47FB-8BD4-98EBFED7A813}"/>
          </ac:spMkLst>
        </pc:spChg>
      </pc:sldChg>
      <pc:sldChg chg="addSp modSp new mod setBg">
        <pc:chgData name="Hedvika Boháčová" userId="53bae0053c49f338" providerId="LiveId" clId="{8E93B786-5371-42F9-9660-FBC95843C213}" dt="2022-10-08T17:10:08.832" v="1629" actId="207"/>
        <pc:sldMkLst>
          <pc:docMk/>
          <pc:sldMk cId="3837178146" sldId="302"/>
        </pc:sldMkLst>
        <pc:spChg chg="mod">
          <ac:chgData name="Hedvika Boháčová" userId="53bae0053c49f338" providerId="LiveId" clId="{8E93B786-5371-42F9-9660-FBC95843C213}" dt="2022-10-08T17:10:00.852" v="1628" actId="26606"/>
          <ac:spMkLst>
            <pc:docMk/>
            <pc:sldMk cId="3837178146" sldId="302"/>
            <ac:spMk id="2" creationId="{750DD2D5-1FFB-434A-9DD6-D15F85436DEA}"/>
          </ac:spMkLst>
        </pc:spChg>
        <pc:spChg chg="mod">
          <ac:chgData name="Hedvika Boháčová" userId="53bae0053c49f338" providerId="LiveId" clId="{8E93B786-5371-42F9-9660-FBC95843C213}" dt="2022-10-08T17:10:08.832" v="1629" actId="207"/>
          <ac:spMkLst>
            <pc:docMk/>
            <pc:sldMk cId="3837178146" sldId="302"/>
            <ac:spMk id="3" creationId="{19371A4F-A7EC-4EBD-953D-06C3940D4CB5}"/>
          </ac:spMkLst>
        </pc:spChg>
        <pc:spChg chg="add">
          <ac:chgData name="Hedvika Boháčová" userId="53bae0053c49f338" providerId="LiveId" clId="{8E93B786-5371-42F9-9660-FBC95843C213}" dt="2022-10-08T17:10:00.852" v="1628" actId="26606"/>
          <ac:spMkLst>
            <pc:docMk/>
            <pc:sldMk cId="3837178146" sldId="302"/>
            <ac:spMk id="1031" creationId="{45D37F4E-DDB4-456B-97E0-9937730A039F}"/>
          </ac:spMkLst>
        </pc:spChg>
        <pc:spChg chg="add">
          <ac:chgData name="Hedvika Boháčová" userId="53bae0053c49f338" providerId="LiveId" clId="{8E93B786-5371-42F9-9660-FBC95843C213}" dt="2022-10-08T17:10:00.852" v="1628" actId="26606"/>
          <ac:spMkLst>
            <pc:docMk/>
            <pc:sldMk cId="3837178146" sldId="302"/>
            <ac:spMk id="1033" creationId="{B2DD41CD-8F47-4F56-AD12-4E2FF7696987}"/>
          </ac:spMkLst>
        </pc:spChg>
        <pc:picChg chg="add mod">
          <ac:chgData name="Hedvika Boháčová" userId="53bae0053c49f338" providerId="LiveId" clId="{8E93B786-5371-42F9-9660-FBC95843C213}" dt="2022-10-08T17:10:00.852" v="1628" actId="26606"/>
          <ac:picMkLst>
            <pc:docMk/>
            <pc:sldMk cId="3837178146" sldId="302"/>
            <ac:picMk id="1026" creationId="{370D5780-AC78-4E7A-B874-A4FB1519DDB5}"/>
          </ac:picMkLst>
        </pc:picChg>
      </pc:sldChg>
      <pc:sldChg chg="addSp delSp modSp new mod">
        <pc:chgData name="Hedvika Boháčová" userId="53bae0053c49f338" providerId="LiveId" clId="{8E93B786-5371-42F9-9660-FBC95843C213}" dt="2022-10-08T17:08:03.539" v="1436"/>
        <pc:sldMkLst>
          <pc:docMk/>
          <pc:sldMk cId="3133229160" sldId="303"/>
        </pc:sldMkLst>
        <pc:spChg chg="mod">
          <ac:chgData name="Hedvika Boháčová" userId="53bae0053c49f338" providerId="LiveId" clId="{8E93B786-5371-42F9-9660-FBC95843C213}" dt="2022-10-08T17:05:20.769" v="1350" actId="122"/>
          <ac:spMkLst>
            <pc:docMk/>
            <pc:sldMk cId="3133229160" sldId="303"/>
            <ac:spMk id="2" creationId="{6E8ED426-E184-4959-BEF9-4453B29C8164}"/>
          </ac:spMkLst>
        </pc:spChg>
        <pc:spChg chg="del">
          <ac:chgData name="Hedvika Boháčová" userId="53bae0053c49f338" providerId="LiveId" clId="{8E93B786-5371-42F9-9660-FBC95843C213}" dt="2022-10-08T17:05:41.111" v="1351" actId="1032"/>
          <ac:spMkLst>
            <pc:docMk/>
            <pc:sldMk cId="3133229160" sldId="303"/>
            <ac:spMk id="3" creationId="{41CA03FD-D914-4FF1-8A01-798305C9BCAD}"/>
          </ac:spMkLst>
        </pc:spChg>
        <pc:graphicFrameChg chg="add mod modGraphic">
          <ac:chgData name="Hedvika Boháčová" userId="53bae0053c49f338" providerId="LiveId" clId="{8E93B786-5371-42F9-9660-FBC95843C213}" dt="2022-10-08T17:08:03.539" v="1436"/>
          <ac:graphicFrameMkLst>
            <pc:docMk/>
            <pc:sldMk cId="3133229160" sldId="303"/>
            <ac:graphicFrameMk id="4" creationId="{34972451-6537-412C-91AB-EB8F0F9B7547}"/>
          </ac:graphicFrameMkLst>
        </pc:graphicFrameChg>
      </pc:sldChg>
      <pc:sldChg chg="modSp new mod">
        <pc:chgData name="Hedvika Boháčová" userId="53bae0053c49f338" providerId="LiveId" clId="{8E93B786-5371-42F9-9660-FBC95843C213}" dt="2022-10-08T17:14:32.609" v="2139" actId="113"/>
        <pc:sldMkLst>
          <pc:docMk/>
          <pc:sldMk cId="3049226371" sldId="304"/>
        </pc:sldMkLst>
        <pc:spChg chg="mod">
          <ac:chgData name="Hedvika Boháčová" userId="53bae0053c49f338" providerId="LiveId" clId="{8E93B786-5371-42F9-9660-FBC95843C213}" dt="2022-10-08T17:11:04.153" v="1655" actId="122"/>
          <ac:spMkLst>
            <pc:docMk/>
            <pc:sldMk cId="3049226371" sldId="304"/>
            <ac:spMk id="2" creationId="{FEFAC50C-0D82-440B-99D2-DFABD6CE3AD2}"/>
          </ac:spMkLst>
        </pc:spChg>
        <pc:spChg chg="mod">
          <ac:chgData name="Hedvika Boháčová" userId="53bae0053c49f338" providerId="LiveId" clId="{8E93B786-5371-42F9-9660-FBC95843C213}" dt="2022-10-08T17:14:32.609" v="2139" actId="113"/>
          <ac:spMkLst>
            <pc:docMk/>
            <pc:sldMk cId="3049226371" sldId="304"/>
            <ac:spMk id="3" creationId="{2B65225D-76E7-40ED-A1B3-0865B7BB5924}"/>
          </ac:spMkLst>
        </pc:spChg>
      </pc:sldChg>
      <pc:sldChg chg="modSp new mod">
        <pc:chgData name="Hedvika Boháčová" userId="53bae0053c49f338" providerId="LiveId" clId="{8E93B786-5371-42F9-9660-FBC95843C213}" dt="2022-10-09T12:08:00.329" v="3654" actId="5793"/>
        <pc:sldMkLst>
          <pc:docMk/>
          <pc:sldMk cId="2116456661" sldId="305"/>
        </pc:sldMkLst>
        <pc:spChg chg="mod">
          <ac:chgData name="Hedvika Boháčová" userId="53bae0053c49f338" providerId="LiveId" clId="{8E93B786-5371-42F9-9660-FBC95843C213}" dt="2022-10-08T17:21:15.017" v="2188" actId="122"/>
          <ac:spMkLst>
            <pc:docMk/>
            <pc:sldMk cId="2116456661" sldId="305"/>
            <ac:spMk id="2" creationId="{027A59A7-2A7A-46EE-BE6B-B151C47C5379}"/>
          </ac:spMkLst>
        </pc:spChg>
        <pc:spChg chg="mod">
          <ac:chgData name="Hedvika Boháčová" userId="53bae0053c49f338" providerId="LiveId" clId="{8E93B786-5371-42F9-9660-FBC95843C213}" dt="2022-10-09T12:08:00.329" v="3654" actId="5793"/>
          <ac:spMkLst>
            <pc:docMk/>
            <pc:sldMk cId="2116456661" sldId="305"/>
            <ac:spMk id="3" creationId="{BE8D8F6D-2FE4-4ACE-99D8-810B4501A37A}"/>
          </ac:spMkLst>
        </pc:spChg>
      </pc:sldChg>
      <pc:sldChg chg="modSp new mod">
        <pc:chgData name="Hedvika Boháčová" userId="53bae0053c49f338" providerId="LiveId" clId="{8E93B786-5371-42F9-9660-FBC95843C213}" dt="2022-10-09T12:08:20.772" v="3658" actId="20577"/>
        <pc:sldMkLst>
          <pc:docMk/>
          <pc:sldMk cId="1368619406" sldId="306"/>
        </pc:sldMkLst>
        <pc:spChg chg="mod">
          <ac:chgData name="Hedvika Boháčová" userId="53bae0053c49f338" providerId="LiveId" clId="{8E93B786-5371-42F9-9660-FBC95843C213}" dt="2022-10-09T12:08:20.772" v="3658" actId="20577"/>
          <ac:spMkLst>
            <pc:docMk/>
            <pc:sldMk cId="1368619406" sldId="306"/>
            <ac:spMk id="2" creationId="{86DAA377-6F4D-4B6E-BD12-DCDAEC76E889}"/>
          </ac:spMkLst>
        </pc:spChg>
        <pc:spChg chg="mod">
          <ac:chgData name="Hedvika Boháčová" userId="53bae0053c49f338" providerId="LiveId" clId="{8E93B786-5371-42F9-9660-FBC95843C213}" dt="2022-10-08T17:23:19.990" v="2242" actId="20577"/>
          <ac:spMkLst>
            <pc:docMk/>
            <pc:sldMk cId="1368619406" sldId="306"/>
            <ac:spMk id="3" creationId="{89BD76E1-91E4-4DFB-850A-097C5DB90C58}"/>
          </ac:spMkLst>
        </pc:spChg>
      </pc:sldChg>
      <pc:sldChg chg="add">
        <pc:chgData name="Hedvika Boháčová" userId="53bae0053c49f338" providerId="LiveId" clId="{8E93B786-5371-42F9-9660-FBC95843C213}" dt="2022-10-09T10:51:57.053" v="2285"/>
        <pc:sldMkLst>
          <pc:docMk/>
          <pc:sldMk cId="2622219480" sldId="307"/>
        </pc:sldMkLst>
      </pc:sldChg>
      <pc:sldChg chg="addSp delSp modSp new mod ord setBg">
        <pc:chgData name="Hedvika Boháčová" userId="53bae0053c49f338" providerId="LiveId" clId="{8E93B786-5371-42F9-9660-FBC95843C213}" dt="2022-10-09T11:03:10.332" v="2443"/>
        <pc:sldMkLst>
          <pc:docMk/>
          <pc:sldMk cId="1464963436" sldId="308"/>
        </pc:sldMkLst>
        <pc:spChg chg="mod">
          <ac:chgData name="Hedvika Boháčová" userId="53bae0053c49f338" providerId="LiveId" clId="{8E93B786-5371-42F9-9660-FBC95843C213}" dt="2022-10-09T10:55:53.549" v="2343" actId="26606"/>
          <ac:spMkLst>
            <pc:docMk/>
            <pc:sldMk cId="1464963436" sldId="308"/>
            <ac:spMk id="2" creationId="{05ECB199-8A93-4C9E-B46D-08C00ABC98BF}"/>
          </ac:spMkLst>
        </pc:spChg>
        <pc:spChg chg="add del mod">
          <ac:chgData name="Hedvika Boháčová" userId="53bae0053c49f338" providerId="LiveId" clId="{8E93B786-5371-42F9-9660-FBC95843C213}" dt="2022-10-09T10:55:53.577" v="2344" actId="26606"/>
          <ac:spMkLst>
            <pc:docMk/>
            <pc:sldMk cId="1464963436" sldId="308"/>
            <ac:spMk id="3" creationId="{D1373E57-6CD7-49A4-992C-C779F306F628}"/>
          </ac:spMkLst>
        </pc:spChg>
        <pc:spChg chg="add del">
          <ac:chgData name="Hedvika Boháčová" userId="53bae0053c49f338" providerId="LiveId" clId="{8E93B786-5371-42F9-9660-FBC95843C213}" dt="2022-10-09T10:55:49.275" v="2341" actId="26606"/>
          <ac:spMkLst>
            <pc:docMk/>
            <pc:sldMk cId="1464963436" sldId="308"/>
            <ac:spMk id="9" creationId="{B819A166-7571-4003-A6B8-B62034C3ED30}"/>
          </ac:spMkLst>
        </pc:spChg>
        <pc:spChg chg="add del">
          <ac:chgData name="Hedvika Boháčová" userId="53bae0053c49f338" providerId="LiveId" clId="{8E93B786-5371-42F9-9660-FBC95843C213}" dt="2022-10-09T10:55:53.549" v="2343" actId="26606"/>
          <ac:spMkLst>
            <pc:docMk/>
            <pc:sldMk cId="1464963436" sldId="308"/>
            <ac:spMk id="15" creationId="{56E9B3E6-E277-4D68-BA48-9CB43FFBD6E2}"/>
          </ac:spMkLst>
        </pc:spChg>
        <pc:spChg chg="add del">
          <ac:chgData name="Hedvika Boháčová" userId="53bae0053c49f338" providerId="LiveId" clId="{8E93B786-5371-42F9-9660-FBC95843C213}" dt="2022-10-09T10:55:53.549" v="2343" actId="26606"/>
          <ac:spMkLst>
            <pc:docMk/>
            <pc:sldMk cId="1464963436" sldId="308"/>
            <ac:spMk id="16" creationId="{D5B0017B-2ECA-49AF-B397-DC140825DF8D}"/>
          </ac:spMkLst>
        </pc:spChg>
        <pc:grpChg chg="add del">
          <ac:chgData name="Hedvika Boháčová" userId="53bae0053c49f338" providerId="LiveId" clId="{8E93B786-5371-42F9-9660-FBC95843C213}" dt="2022-10-09T10:55:53.549" v="2343" actId="26606"/>
          <ac:grpSpMkLst>
            <pc:docMk/>
            <pc:sldMk cId="1464963436" sldId="308"/>
            <ac:grpSpMk id="11" creationId="{AE1C45F0-260A-458C-96ED-C1F6D2151219}"/>
          </ac:grpSpMkLst>
        </pc:grpChg>
        <pc:graphicFrameChg chg="add del">
          <ac:chgData name="Hedvika Boháčová" userId="53bae0053c49f338" providerId="LiveId" clId="{8E93B786-5371-42F9-9660-FBC95843C213}" dt="2022-10-09T10:55:49.275" v="2341" actId="26606"/>
          <ac:graphicFrameMkLst>
            <pc:docMk/>
            <pc:sldMk cId="1464963436" sldId="308"/>
            <ac:graphicFrameMk id="5" creationId="{90402677-070C-4362-4469-8C2952E49483}"/>
          </ac:graphicFrameMkLst>
        </pc:graphicFrameChg>
        <pc:graphicFrameChg chg="add del">
          <ac:chgData name="Hedvika Boháčová" userId="53bae0053c49f338" providerId="LiveId" clId="{8E93B786-5371-42F9-9660-FBC95843C213}" dt="2022-10-09T10:55:53.549" v="2343" actId="26606"/>
          <ac:graphicFrameMkLst>
            <pc:docMk/>
            <pc:sldMk cId="1464963436" sldId="308"/>
            <ac:graphicFrameMk id="17" creationId="{0AA52CC4-DBA7-E40C-97A6-A9A9FDD199D8}"/>
          </ac:graphicFrameMkLst>
        </pc:graphicFrameChg>
        <pc:graphicFrameChg chg="add">
          <ac:chgData name="Hedvika Boháčová" userId="53bae0053c49f338" providerId="LiveId" clId="{8E93B786-5371-42F9-9660-FBC95843C213}" dt="2022-10-09T10:55:53.577" v="2344" actId="26606"/>
          <ac:graphicFrameMkLst>
            <pc:docMk/>
            <pc:sldMk cId="1464963436" sldId="308"/>
            <ac:graphicFrameMk id="20" creationId="{CCD40F12-42BC-9016-78D7-50A1AC301C9C}"/>
          </ac:graphicFrameMkLst>
        </pc:graphicFrameChg>
        <pc:cxnChg chg="add del">
          <ac:chgData name="Hedvika Boháčová" userId="53bae0053c49f338" providerId="LiveId" clId="{8E93B786-5371-42F9-9660-FBC95843C213}" dt="2022-10-09T10:55:53.549" v="2343" actId="26606"/>
          <ac:cxnSpMkLst>
            <pc:docMk/>
            <pc:sldMk cId="1464963436" sldId="308"/>
            <ac:cxnSpMk id="18" creationId="{6CF1BAF6-AD41-4082-B212-8A1F9A2E8779}"/>
          </ac:cxnSpMkLst>
        </pc:cxnChg>
      </pc:sldChg>
      <pc:sldChg chg="addSp modSp new mod setBg">
        <pc:chgData name="Hedvika Boháčová" userId="53bae0053c49f338" providerId="LiveId" clId="{8E93B786-5371-42F9-9660-FBC95843C213}" dt="2022-10-09T10:57:06.504" v="2374" actId="26606"/>
        <pc:sldMkLst>
          <pc:docMk/>
          <pc:sldMk cId="146769029" sldId="309"/>
        </pc:sldMkLst>
        <pc:spChg chg="mod">
          <ac:chgData name="Hedvika Boháčová" userId="53bae0053c49f338" providerId="LiveId" clId="{8E93B786-5371-42F9-9660-FBC95843C213}" dt="2022-10-09T10:57:06.504" v="2374" actId="26606"/>
          <ac:spMkLst>
            <pc:docMk/>
            <pc:sldMk cId="146769029" sldId="309"/>
            <ac:spMk id="2" creationId="{A7469520-9633-4E3D-BE8B-6992C0F81D58}"/>
          </ac:spMkLst>
        </pc:spChg>
        <pc:spChg chg="mod">
          <ac:chgData name="Hedvika Boháčová" userId="53bae0053c49f338" providerId="LiveId" clId="{8E93B786-5371-42F9-9660-FBC95843C213}" dt="2022-10-09T10:57:06.504" v="2374" actId="26606"/>
          <ac:spMkLst>
            <pc:docMk/>
            <pc:sldMk cId="146769029" sldId="309"/>
            <ac:spMk id="3" creationId="{1E96379A-385F-4756-895D-8C33FA335D78}"/>
          </ac:spMkLst>
        </pc:spChg>
        <pc:spChg chg="add">
          <ac:chgData name="Hedvika Boháčová" userId="53bae0053c49f338" providerId="LiveId" clId="{8E93B786-5371-42F9-9660-FBC95843C213}" dt="2022-10-09T10:57:06.504" v="2374" actId="26606"/>
          <ac:spMkLst>
            <pc:docMk/>
            <pc:sldMk cId="146769029" sldId="309"/>
            <ac:spMk id="9" creationId="{F13C74B1-5B17-4795-BED0-7140497B445A}"/>
          </ac:spMkLst>
        </pc:spChg>
        <pc:spChg chg="add">
          <ac:chgData name="Hedvika Boháčová" userId="53bae0053c49f338" providerId="LiveId" clId="{8E93B786-5371-42F9-9660-FBC95843C213}" dt="2022-10-09T10:57:06.504" v="2374" actId="26606"/>
          <ac:spMkLst>
            <pc:docMk/>
            <pc:sldMk cId="146769029" sldId="309"/>
            <ac:spMk id="11" creationId="{D4974D33-8DC5-464E-8C6D-BE58F0669C17}"/>
          </ac:spMkLst>
        </pc:spChg>
        <pc:picChg chg="add mod">
          <ac:chgData name="Hedvika Boháčová" userId="53bae0053c49f338" providerId="LiveId" clId="{8E93B786-5371-42F9-9660-FBC95843C213}" dt="2022-10-09T10:57:06.504" v="2374" actId="26606"/>
          <ac:picMkLst>
            <pc:docMk/>
            <pc:sldMk cId="146769029" sldId="309"/>
            <ac:picMk id="4" creationId="{48F3F78D-CD2F-4C51-8835-59AD91CA1ADE}"/>
          </ac:picMkLst>
        </pc:picChg>
      </pc:sldChg>
      <pc:sldChg chg="addSp delSp modSp new mod">
        <pc:chgData name="Hedvika Boháčová" userId="53bae0053c49f338" providerId="LiveId" clId="{8E93B786-5371-42F9-9660-FBC95843C213}" dt="2022-10-09T11:00:08.177" v="2405" actId="14100"/>
        <pc:sldMkLst>
          <pc:docMk/>
          <pc:sldMk cId="409444311" sldId="310"/>
        </pc:sldMkLst>
        <pc:spChg chg="mod">
          <ac:chgData name="Hedvika Boháčová" userId="53bae0053c49f338" providerId="LiveId" clId="{8E93B786-5371-42F9-9660-FBC95843C213}" dt="2022-10-09T10:59:46.080" v="2402" actId="122"/>
          <ac:spMkLst>
            <pc:docMk/>
            <pc:sldMk cId="409444311" sldId="310"/>
            <ac:spMk id="2" creationId="{C60C7790-FEA8-4718-87CF-48ED695844BB}"/>
          </ac:spMkLst>
        </pc:spChg>
        <pc:spChg chg="del">
          <ac:chgData name="Hedvika Boháčová" userId="53bae0053c49f338" providerId="LiveId" clId="{8E93B786-5371-42F9-9660-FBC95843C213}" dt="2022-10-09T10:59:34.972" v="2376"/>
          <ac:spMkLst>
            <pc:docMk/>
            <pc:sldMk cId="409444311" sldId="310"/>
            <ac:spMk id="3" creationId="{008C543A-0E23-4234-8529-866EFF0043C7}"/>
          </ac:spMkLst>
        </pc:spChg>
        <pc:picChg chg="add mod">
          <ac:chgData name="Hedvika Boháčová" userId="53bae0053c49f338" providerId="LiveId" clId="{8E93B786-5371-42F9-9660-FBC95843C213}" dt="2022-10-09T11:00:08.177" v="2405" actId="14100"/>
          <ac:picMkLst>
            <pc:docMk/>
            <pc:sldMk cId="409444311" sldId="310"/>
            <ac:picMk id="4" creationId="{510AC96D-3E7C-4002-B7CD-98FA48F61BB4}"/>
          </ac:picMkLst>
        </pc:picChg>
      </pc:sldChg>
      <pc:sldChg chg="addSp modSp new mod setBg">
        <pc:chgData name="Hedvika Boháčová" userId="53bae0053c49f338" providerId="LiveId" clId="{8E93B786-5371-42F9-9660-FBC95843C213}" dt="2022-10-09T11:07:41.980" v="2533" actId="207"/>
        <pc:sldMkLst>
          <pc:docMk/>
          <pc:sldMk cId="684983393" sldId="311"/>
        </pc:sldMkLst>
        <pc:spChg chg="mod">
          <ac:chgData name="Hedvika Boháčová" userId="53bae0053c49f338" providerId="LiveId" clId="{8E93B786-5371-42F9-9660-FBC95843C213}" dt="2022-10-09T11:07:31.093" v="2531" actId="26606"/>
          <ac:spMkLst>
            <pc:docMk/>
            <pc:sldMk cId="684983393" sldId="311"/>
            <ac:spMk id="2" creationId="{8C536184-7460-44DC-AFE0-8E4210E7DE1E}"/>
          </ac:spMkLst>
        </pc:spChg>
        <pc:spChg chg="mod">
          <ac:chgData name="Hedvika Boháčová" userId="53bae0053c49f338" providerId="LiveId" clId="{8E93B786-5371-42F9-9660-FBC95843C213}" dt="2022-10-09T11:07:41.980" v="2533" actId="207"/>
          <ac:spMkLst>
            <pc:docMk/>
            <pc:sldMk cId="684983393" sldId="311"/>
            <ac:spMk id="3" creationId="{50BCFC77-5415-4E58-9584-27358FB1B24C}"/>
          </ac:spMkLst>
        </pc:spChg>
        <pc:picChg chg="add mod">
          <ac:chgData name="Hedvika Boháčová" userId="53bae0053c49f338" providerId="LiveId" clId="{8E93B786-5371-42F9-9660-FBC95843C213}" dt="2022-10-09T11:07:31.093" v="2531" actId="26606"/>
          <ac:picMkLst>
            <pc:docMk/>
            <pc:sldMk cId="684983393" sldId="311"/>
            <ac:picMk id="4" creationId="{7B225013-3BF2-4D99-BB68-BC826D49B66E}"/>
          </ac:picMkLst>
        </pc:picChg>
        <pc:cxnChg chg="add">
          <ac:chgData name="Hedvika Boháčová" userId="53bae0053c49f338" providerId="LiveId" clId="{8E93B786-5371-42F9-9660-FBC95843C213}" dt="2022-10-09T11:07:31.093" v="2531" actId="26606"/>
          <ac:cxnSpMkLst>
            <pc:docMk/>
            <pc:sldMk cId="684983393" sldId="311"/>
            <ac:cxnSpMk id="9" creationId="{A7F400EE-A8A5-48AF-B4D6-291B52C6F0B0}"/>
          </ac:cxnSpMkLst>
        </pc:cxnChg>
      </pc:sldChg>
      <pc:sldChg chg="addSp modSp new mod setBg">
        <pc:chgData name="Hedvika Boháčová" userId="53bae0053c49f338" providerId="LiveId" clId="{8E93B786-5371-42F9-9660-FBC95843C213}" dt="2022-10-09T11:05:30.596" v="2499" actId="207"/>
        <pc:sldMkLst>
          <pc:docMk/>
          <pc:sldMk cId="4134512204" sldId="312"/>
        </pc:sldMkLst>
        <pc:spChg chg="mod">
          <ac:chgData name="Hedvika Boháčová" userId="53bae0053c49f338" providerId="LiveId" clId="{8E93B786-5371-42F9-9660-FBC95843C213}" dt="2022-10-09T11:05:20.079" v="2498" actId="26606"/>
          <ac:spMkLst>
            <pc:docMk/>
            <pc:sldMk cId="4134512204" sldId="312"/>
            <ac:spMk id="2" creationId="{A939E50E-DEDE-46E4-9B10-1E25F2EC3BE3}"/>
          </ac:spMkLst>
        </pc:spChg>
        <pc:spChg chg="mod ord">
          <ac:chgData name="Hedvika Boháčová" userId="53bae0053c49f338" providerId="LiveId" clId="{8E93B786-5371-42F9-9660-FBC95843C213}" dt="2022-10-09T11:05:30.596" v="2499" actId="207"/>
          <ac:spMkLst>
            <pc:docMk/>
            <pc:sldMk cId="4134512204" sldId="312"/>
            <ac:spMk id="3" creationId="{858A909E-5DAF-46E6-8721-386B76FF513B}"/>
          </ac:spMkLst>
        </pc:spChg>
        <pc:spChg chg="add">
          <ac:chgData name="Hedvika Boháčová" userId="53bae0053c49f338" providerId="LiveId" clId="{8E93B786-5371-42F9-9660-FBC95843C213}" dt="2022-10-09T11:05:20.079" v="2498" actId="26606"/>
          <ac:spMkLst>
            <pc:docMk/>
            <pc:sldMk cId="4134512204" sldId="312"/>
            <ac:spMk id="9" creationId="{D009D6D5-DAC2-4A8B-A17A-E206B9012D09}"/>
          </ac:spMkLst>
        </pc:spChg>
        <pc:picChg chg="add mod">
          <ac:chgData name="Hedvika Boháčová" userId="53bae0053c49f338" providerId="LiveId" clId="{8E93B786-5371-42F9-9660-FBC95843C213}" dt="2022-10-09T11:05:20.079" v="2498" actId="26606"/>
          <ac:picMkLst>
            <pc:docMk/>
            <pc:sldMk cId="4134512204" sldId="312"/>
            <ac:picMk id="4" creationId="{33231378-DC31-43CF-B3FC-21C3C0626997}"/>
          </ac:picMkLst>
        </pc:picChg>
      </pc:sldChg>
      <pc:sldChg chg="addSp modSp new mod setBg">
        <pc:chgData name="Hedvika Boháčová" userId="53bae0053c49f338" providerId="LiveId" clId="{8E93B786-5371-42F9-9660-FBC95843C213}" dt="2022-10-09T11:07:06.056" v="2529" actId="207"/>
        <pc:sldMkLst>
          <pc:docMk/>
          <pc:sldMk cId="880400792" sldId="313"/>
        </pc:sldMkLst>
        <pc:spChg chg="mod">
          <ac:chgData name="Hedvika Boháčová" userId="53bae0053c49f338" providerId="LiveId" clId="{8E93B786-5371-42F9-9660-FBC95843C213}" dt="2022-10-09T11:06:51.321" v="2527" actId="26606"/>
          <ac:spMkLst>
            <pc:docMk/>
            <pc:sldMk cId="880400792" sldId="313"/>
            <ac:spMk id="2" creationId="{9A1A794F-2D9C-4802-AD3D-FA59CC44899D}"/>
          </ac:spMkLst>
        </pc:spChg>
        <pc:spChg chg="mod">
          <ac:chgData name="Hedvika Boháčová" userId="53bae0053c49f338" providerId="LiveId" clId="{8E93B786-5371-42F9-9660-FBC95843C213}" dt="2022-10-09T11:07:06.056" v="2529" actId="207"/>
          <ac:spMkLst>
            <pc:docMk/>
            <pc:sldMk cId="880400792" sldId="313"/>
            <ac:spMk id="3" creationId="{9200185D-25A7-4086-8B5E-3360E01951DC}"/>
          </ac:spMkLst>
        </pc:spChg>
        <pc:picChg chg="add mod">
          <ac:chgData name="Hedvika Boháčová" userId="53bae0053c49f338" providerId="LiveId" clId="{8E93B786-5371-42F9-9660-FBC95843C213}" dt="2022-10-09T11:06:51.321" v="2527" actId="26606"/>
          <ac:picMkLst>
            <pc:docMk/>
            <pc:sldMk cId="880400792" sldId="313"/>
            <ac:picMk id="5122" creationId="{46B8AC0F-3BB3-48C9-92F4-7A04657B715C}"/>
          </ac:picMkLst>
        </pc:picChg>
        <pc:cxnChg chg="add">
          <ac:chgData name="Hedvika Boháčová" userId="53bae0053c49f338" providerId="LiveId" clId="{8E93B786-5371-42F9-9660-FBC95843C213}" dt="2022-10-09T11:06:51.321" v="2527" actId="26606"/>
          <ac:cxnSpMkLst>
            <pc:docMk/>
            <pc:sldMk cId="880400792" sldId="313"/>
            <ac:cxnSpMk id="5127" creationId="{A7F400EE-A8A5-48AF-B4D6-291B52C6F0B0}"/>
          </ac:cxnSpMkLst>
        </pc:cxnChg>
      </pc:sldChg>
      <pc:sldChg chg="addSp modSp new mod setBg">
        <pc:chgData name="Hedvika Boháčová" userId="53bae0053c49f338" providerId="LiveId" clId="{8E93B786-5371-42F9-9660-FBC95843C213}" dt="2022-10-09T11:10:02.446" v="2566" actId="207"/>
        <pc:sldMkLst>
          <pc:docMk/>
          <pc:sldMk cId="2299108746" sldId="314"/>
        </pc:sldMkLst>
        <pc:spChg chg="mod">
          <ac:chgData name="Hedvika Boháčová" userId="53bae0053c49f338" providerId="LiveId" clId="{8E93B786-5371-42F9-9660-FBC95843C213}" dt="2022-10-09T11:09:45.199" v="2559" actId="26606"/>
          <ac:spMkLst>
            <pc:docMk/>
            <pc:sldMk cId="2299108746" sldId="314"/>
            <ac:spMk id="2" creationId="{571452F9-954A-43B2-BC0B-B8928A123EAB}"/>
          </ac:spMkLst>
        </pc:spChg>
        <pc:spChg chg="mod">
          <ac:chgData name="Hedvika Boháčová" userId="53bae0053c49f338" providerId="LiveId" clId="{8E93B786-5371-42F9-9660-FBC95843C213}" dt="2022-10-09T11:10:02.446" v="2566" actId="207"/>
          <ac:spMkLst>
            <pc:docMk/>
            <pc:sldMk cId="2299108746" sldId="314"/>
            <ac:spMk id="3" creationId="{D08E23B3-6461-4EDC-816C-8FDDB1DCFC8B}"/>
          </ac:spMkLst>
        </pc:spChg>
        <pc:picChg chg="add mod">
          <ac:chgData name="Hedvika Boháčová" userId="53bae0053c49f338" providerId="LiveId" clId="{8E93B786-5371-42F9-9660-FBC95843C213}" dt="2022-10-09T11:09:55.894" v="2565" actId="14100"/>
          <ac:picMkLst>
            <pc:docMk/>
            <pc:sldMk cId="2299108746" sldId="314"/>
            <ac:picMk id="9218" creationId="{E6618F39-E13F-427C-A962-D5806A768AD1}"/>
          </ac:picMkLst>
        </pc:picChg>
        <pc:cxnChg chg="add">
          <ac:chgData name="Hedvika Boháčová" userId="53bae0053c49f338" providerId="LiveId" clId="{8E93B786-5371-42F9-9660-FBC95843C213}" dt="2022-10-09T11:09:45.199" v="2559" actId="26606"/>
          <ac:cxnSpMkLst>
            <pc:docMk/>
            <pc:sldMk cId="2299108746" sldId="314"/>
            <ac:cxnSpMk id="9223" creationId="{A7F400EE-A8A5-48AF-B4D6-291B52C6F0B0}"/>
          </ac:cxnSpMkLst>
        </pc:cxnChg>
      </pc:sldChg>
      <pc:sldChg chg="addSp delSp modSp new mod setBg">
        <pc:chgData name="Hedvika Boháčová" userId="53bae0053c49f338" providerId="LiveId" clId="{8E93B786-5371-42F9-9660-FBC95843C213}" dt="2022-10-09T11:11:27.290" v="2590" actId="207"/>
        <pc:sldMkLst>
          <pc:docMk/>
          <pc:sldMk cId="449009672" sldId="315"/>
        </pc:sldMkLst>
        <pc:spChg chg="mod">
          <ac:chgData name="Hedvika Boháčová" userId="53bae0053c49f338" providerId="LiveId" clId="{8E93B786-5371-42F9-9660-FBC95843C213}" dt="2022-10-09T11:11:13.515" v="2588" actId="26606"/>
          <ac:spMkLst>
            <pc:docMk/>
            <pc:sldMk cId="449009672" sldId="315"/>
            <ac:spMk id="2" creationId="{A8E2CA91-E15C-4C19-A891-D66B9C352D4C}"/>
          </ac:spMkLst>
        </pc:spChg>
        <pc:spChg chg="mod ord">
          <ac:chgData name="Hedvika Boháčová" userId="53bae0053c49f338" providerId="LiveId" clId="{8E93B786-5371-42F9-9660-FBC95843C213}" dt="2022-10-09T11:11:27.290" v="2590" actId="207"/>
          <ac:spMkLst>
            <pc:docMk/>
            <pc:sldMk cId="449009672" sldId="315"/>
            <ac:spMk id="3" creationId="{6F7BF826-23B3-42DA-98E1-41BD07A2693C}"/>
          </ac:spMkLst>
        </pc:spChg>
        <pc:spChg chg="add del">
          <ac:chgData name="Hedvika Boháčová" userId="53bae0053c49f338" providerId="LiveId" clId="{8E93B786-5371-42F9-9660-FBC95843C213}" dt="2022-10-09T11:11:11.859" v="2585" actId="26606"/>
          <ac:spMkLst>
            <pc:docMk/>
            <pc:sldMk cId="449009672" sldId="315"/>
            <ac:spMk id="11271" creationId="{45D37F4E-DDB4-456B-97E0-9937730A039F}"/>
          </ac:spMkLst>
        </pc:spChg>
        <pc:spChg chg="add del">
          <ac:chgData name="Hedvika Boháčová" userId="53bae0053c49f338" providerId="LiveId" clId="{8E93B786-5371-42F9-9660-FBC95843C213}" dt="2022-10-09T11:11:11.859" v="2585" actId="26606"/>
          <ac:spMkLst>
            <pc:docMk/>
            <pc:sldMk cId="449009672" sldId="315"/>
            <ac:spMk id="11273" creationId="{B2DD41CD-8F47-4F56-AD12-4E2FF7696987}"/>
          </ac:spMkLst>
        </pc:spChg>
        <pc:spChg chg="add del">
          <ac:chgData name="Hedvika Boháčová" userId="53bae0053c49f338" providerId="LiveId" clId="{8E93B786-5371-42F9-9660-FBC95843C213}" dt="2022-10-09T11:11:13.502" v="2587" actId="26606"/>
          <ac:spMkLst>
            <pc:docMk/>
            <pc:sldMk cId="449009672" sldId="315"/>
            <ac:spMk id="11275" creationId="{5E39A796-BE83-48B1-B33F-35C4A32AAB57}"/>
          </ac:spMkLst>
        </pc:spChg>
        <pc:spChg chg="add del">
          <ac:chgData name="Hedvika Boháčová" userId="53bae0053c49f338" providerId="LiveId" clId="{8E93B786-5371-42F9-9660-FBC95843C213}" dt="2022-10-09T11:11:13.502" v="2587" actId="26606"/>
          <ac:spMkLst>
            <pc:docMk/>
            <pc:sldMk cId="449009672" sldId="315"/>
            <ac:spMk id="11276" creationId="{72F84B47-E267-4194-8194-831DB7B5547F}"/>
          </ac:spMkLst>
        </pc:spChg>
        <pc:picChg chg="add mod">
          <ac:chgData name="Hedvika Boháčová" userId="53bae0053c49f338" providerId="LiveId" clId="{8E93B786-5371-42F9-9660-FBC95843C213}" dt="2022-10-09T11:11:13.515" v="2588" actId="26606"/>
          <ac:picMkLst>
            <pc:docMk/>
            <pc:sldMk cId="449009672" sldId="315"/>
            <ac:picMk id="11266" creationId="{2C528207-A2D8-4DB6-A710-07ACC357FEE0}"/>
          </ac:picMkLst>
        </pc:picChg>
        <pc:cxnChg chg="add">
          <ac:chgData name="Hedvika Boháčová" userId="53bae0053c49f338" providerId="LiveId" clId="{8E93B786-5371-42F9-9660-FBC95843C213}" dt="2022-10-09T11:11:13.515" v="2588" actId="26606"/>
          <ac:cxnSpMkLst>
            <pc:docMk/>
            <pc:sldMk cId="449009672" sldId="315"/>
            <ac:cxnSpMk id="11278" creationId="{39B7FDC9-F0CE-43A7-9F2A-83DD09DC3453}"/>
          </ac:cxnSpMkLst>
        </pc:cxnChg>
      </pc:sldChg>
      <pc:sldChg chg="modSp new mod">
        <pc:chgData name="Hedvika Boháčová" userId="53bae0053c49f338" providerId="LiveId" clId="{8E93B786-5371-42F9-9660-FBC95843C213}" dt="2022-10-09T11:12:23.458" v="2621" actId="207"/>
        <pc:sldMkLst>
          <pc:docMk/>
          <pc:sldMk cId="2828427220" sldId="316"/>
        </pc:sldMkLst>
        <pc:spChg chg="mod">
          <ac:chgData name="Hedvika Boháčová" userId="53bae0053c49f338" providerId="LiveId" clId="{8E93B786-5371-42F9-9660-FBC95843C213}" dt="2022-10-09T11:12:17.319" v="2620" actId="122"/>
          <ac:spMkLst>
            <pc:docMk/>
            <pc:sldMk cId="2828427220" sldId="316"/>
            <ac:spMk id="2" creationId="{26BE8D8B-ED2E-4447-A3FD-F5B9D96826D6}"/>
          </ac:spMkLst>
        </pc:spChg>
        <pc:spChg chg="mod">
          <ac:chgData name="Hedvika Boháčová" userId="53bae0053c49f338" providerId="LiveId" clId="{8E93B786-5371-42F9-9660-FBC95843C213}" dt="2022-10-09T11:12:23.458" v="2621" actId="207"/>
          <ac:spMkLst>
            <pc:docMk/>
            <pc:sldMk cId="2828427220" sldId="316"/>
            <ac:spMk id="3" creationId="{1A6BD864-4FD1-461F-89E5-4BC53719895A}"/>
          </ac:spMkLst>
        </pc:spChg>
      </pc:sldChg>
      <pc:sldChg chg="addSp delSp modSp new mod setBg setClrOvrMap">
        <pc:chgData name="Hedvika Boháčová" userId="53bae0053c49f338" providerId="LiveId" clId="{8E93B786-5371-42F9-9660-FBC95843C213}" dt="2022-10-09T11:16:27.805" v="2921" actId="207"/>
        <pc:sldMkLst>
          <pc:docMk/>
          <pc:sldMk cId="136437449" sldId="317"/>
        </pc:sldMkLst>
        <pc:spChg chg="mod">
          <ac:chgData name="Hedvika Boháčová" userId="53bae0053c49f338" providerId="LiveId" clId="{8E93B786-5371-42F9-9660-FBC95843C213}" dt="2022-10-09T11:16:23" v="2920" actId="26606"/>
          <ac:spMkLst>
            <pc:docMk/>
            <pc:sldMk cId="136437449" sldId="317"/>
            <ac:spMk id="2" creationId="{14CE3BA0-1D58-4D15-A9BF-8F33DD029CBB}"/>
          </ac:spMkLst>
        </pc:spChg>
        <pc:spChg chg="mod ord">
          <ac:chgData name="Hedvika Boháčová" userId="53bae0053c49f338" providerId="LiveId" clId="{8E93B786-5371-42F9-9660-FBC95843C213}" dt="2022-10-09T11:16:27.805" v="2921" actId="207"/>
          <ac:spMkLst>
            <pc:docMk/>
            <pc:sldMk cId="136437449" sldId="317"/>
            <ac:spMk id="3" creationId="{34FCFF31-76C1-47EA-AC8F-F5F6AEFC145C}"/>
          </ac:spMkLst>
        </pc:spChg>
        <pc:spChg chg="add del">
          <ac:chgData name="Hedvika Boháčová" userId="53bae0053c49f338" providerId="LiveId" clId="{8E93B786-5371-42F9-9660-FBC95843C213}" dt="2022-10-09T11:16:23" v="2920" actId="26606"/>
          <ac:spMkLst>
            <pc:docMk/>
            <pc:sldMk cId="136437449" sldId="317"/>
            <ac:spMk id="12295" creationId="{357DD0D3-F869-46D0-944C-6EC60E19E351}"/>
          </ac:spMkLst>
        </pc:spChg>
        <pc:spChg chg="add">
          <ac:chgData name="Hedvika Boháčová" userId="53bae0053c49f338" providerId="LiveId" clId="{8E93B786-5371-42F9-9660-FBC95843C213}" dt="2022-10-09T11:16:23" v="2920" actId="26606"/>
          <ac:spMkLst>
            <pc:docMk/>
            <pc:sldMk cId="136437449" sldId="317"/>
            <ac:spMk id="12300" creationId="{637B2035-1FCB-439A-B421-095E136C7E07}"/>
          </ac:spMkLst>
        </pc:spChg>
        <pc:spChg chg="add">
          <ac:chgData name="Hedvika Boháčová" userId="53bae0053c49f338" providerId="LiveId" clId="{8E93B786-5371-42F9-9660-FBC95843C213}" dt="2022-10-09T11:16:23" v="2920" actId="26606"/>
          <ac:spMkLst>
            <pc:docMk/>
            <pc:sldMk cId="136437449" sldId="317"/>
            <ac:spMk id="12302" creationId="{676D6CDF-C512-4739-B158-55EE955EFA39}"/>
          </ac:spMkLst>
        </pc:spChg>
        <pc:picChg chg="add mod">
          <ac:chgData name="Hedvika Boháčová" userId="53bae0053c49f338" providerId="LiveId" clId="{8E93B786-5371-42F9-9660-FBC95843C213}" dt="2022-10-09T11:16:23" v="2920" actId="26606"/>
          <ac:picMkLst>
            <pc:docMk/>
            <pc:sldMk cId="136437449" sldId="317"/>
            <ac:picMk id="12290" creationId="{20B5E092-64DF-42F9-9C2D-DB09FDCE5955}"/>
          </ac:picMkLst>
        </pc:picChg>
      </pc:sldChg>
      <pc:sldChg chg="modSp new mod">
        <pc:chgData name="Hedvika Boháčová" userId="53bae0053c49f338" providerId="LiveId" clId="{8E93B786-5371-42F9-9660-FBC95843C213}" dt="2022-10-09T12:04:06.038" v="3652" actId="207"/>
        <pc:sldMkLst>
          <pc:docMk/>
          <pc:sldMk cId="609666562" sldId="318"/>
        </pc:sldMkLst>
        <pc:spChg chg="mod">
          <ac:chgData name="Hedvika Boháčová" userId="53bae0053c49f338" providerId="LiveId" clId="{8E93B786-5371-42F9-9660-FBC95843C213}" dt="2022-10-09T11:19:08.043" v="2962" actId="20577"/>
          <ac:spMkLst>
            <pc:docMk/>
            <pc:sldMk cId="609666562" sldId="318"/>
            <ac:spMk id="2" creationId="{354CE348-8B64-499F-A2D8-B76081BFA1E1}"/>
          </ac:spMkLst>
        </pc:spChg>
        <pc:spChg chg="mod">
          <ac:chgData name="Hedvika Boháčová" userId="53bae0053c49f338" providerId="LiveId" clId="{8E93B786-5371-42F9-9660-FBC95843C213}" dt="2022-10-09T12:04:06.038" v="3652" actId="207"/>
          <ac:spMkLst>
            <pc:docMk/>
            <pc:sldMk cId="609666562" sldId="318"/>
            <ac:spMk id="3" creationId="{4781C9B7-0FAF-4061-A496-BE4FF0C84560}"/>
          </ac:spMkLst>
        </pc:spChg>
      </pc:sldChg>
      <pc:sldChg chg="modSp new mod">
        <pc:chgData name="Hedvika Boháčová" userId="53bae0053c49f338" providerId="LiveId" clId="{8E93B786-5371-42F9-9660-FBC95843C213}" dt="2022-10-09T11:39:29.880" v="3104" actId="20577"/>
        <pc:sldMkLst>
          <pc:docMk/>
          <pc:sldMk cId="467872668" sldId="319"/>
        </pc:sldMkLst>
        <pc:spChg chg="mod">
          <ac:chgData name="Hedvika Boháčová" userId="53bae0053c49f338" providerId="LiveId" clId="{8E93B786-5371-42F9-9660-FBC95843C213}" dt="2022-10-09T11:21:40.403" v="2987" actId="122"/>
          <ac:spMkLst>
            <pc:docMk/>
            <pc:sldMk cId="467872668" sldId="319"/>
            <ac:spMk id="2" creationId="{908AB78C-49D4-46EA-87EB-95DC5F3ABCFA}"/>
          </ac:spMkLst>
        </pc:spChg>
        <pc:spChg chg="mod">
          <ac:chgData name="Hedvika Boháčová" userId="53bae0053c49f338" providerId="LiveId" clId="{8E93B786-5371-42F9-9660-FBC95843C213}" dt="2022-10-09T11:39:29.880" v="3104" actId="20577"/>
          <ac:spMkLst>
            <pc:docMk/>
            <pc:sldMk cId="467872668" sldId="319"/>
            <ac:spMk id="3" creationId="{FB858815-BB60-41AC-9C10-731701354AC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5A406-E4D3-4AF6-8A34-97D4FE535A5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ECBEC4-2797-471B-B30B-40AD64F35B93}">
      <dgm:prSet/>
      <dgm:spPr/>
      <dgm:t>
        <a:bodyPr/>
        <a:lstStyle/>
        <a:p>
          <a:r>
            <a:rPr lang="cs-CZ" b="1"/>
            <a:t>PROCESY</a:t>
          </a:r>
          <a:endParaRPr lang="en-US"/>
        </a:p>
      </dgm:t>
    </dgm:pt>
    <dgm:pt modelId="{72905A04-F568-496E-8679-D9329F920915}" type="parTrans" cxnId="{87F0CDDA-E7C6-457E-AE8B-9AC9D4B89B1D}">
      <dgm:prSet/>
      <dgm:spPr/>
      <dgm:t>
        <a:bodyPr/>
        <a:lstStyle/>
        <a:p>
          <a:endParaRPr lang="en-US"/>
        </a:p>
      </dgm:t>
    </dgm:pt>
    <dgm:pt modelId="{0FB7393C-E6A6-4471-B6C2-A95DD9A63508}" type="sibTrans" cxnId="{87F0CDDA-E7C6-457E-AE8B-9AC9D4B89B1D}">
      <dgm:prSet/>
      <dgm:spPr/>
      <dgm:t>
        <a:bodyPr/>
        <a:lstStyle/>
        <a:p>
          <a:endParaRPr lang="en-US"/>
        </a:p>
      </dgm:t>
    </dgm:pt>
    <dgm:pt modelId="{D61E8454-9548-4A47-82D4-5AD8194B7683}">
      <dgm:prSet/>
      <dgm:spPr/>
      <dgm:t>
        <a:bodyPr/>
        <a:lstStyle/>
        <a:p>
          <a:r>
            <a:rPr lang="cs-CZ" b="1"/>
            <a:t>STAVY</a:t>
          </a:r>
          <a:endParaRPr lang="en-US"/>
        </a:p>
      </dgm:t>
    </dgm:pt>
    <dgm:pt modelId="{03E2A4CB-9618-4C8B-A289-8F63EB88DB10}" type="parTrans" cxnId="{976977D6-82A7-42C9-AE2A-EADB54C7A9C5}">
      <dgm:prSet/>
      <dgm:spPr/>
      <dgm:t>
        <a:bodyPr/>
        <a:lstStyle/>
        <a:p>
          <a:endParaRPr lang="en-US"/>
        </a:p>
      </dgm:t>
    </dgm:pt>
    <dgm:pt modelId="{4B1C227F-FE69-4F17-99CF-C211BDE4B1CF}" type="sibTrans" cxnId="{976977D6-82A7-42C9-AE2A-EADB54C7A9C5}">
      <dgm:prSet/>
      <dgm:spPr/>
      <dgm:t>
        <a:bodyPr/>
        <a:lstStyle/>
        <a:p>
          <a:endParaRPr lang="en-US"/>
        </a:p>
      </dgm:t>
    </dgm:pt>
    <dgm:pt modelId="{A2920D8E-AEFF-46BA-8E0C-7A3AAA9A1057}">
      <dgm:prSet/>
      <dgm:spPr/>
      <dgm:t>
        <a:bodyPr/>
        <a:lstStyle/>
        <a:p>
          <a:r>
            <a:rPr lang="cs-CZ" b="1"/>
            <a:t>VLASTNOSTI</a:t>
          </a:r>
          <a:endParaRPr lang="en-US"/>
        </a:p>
      </dgm:t>
    </dgm:pt>
    <dgm:pt modelId="{DB6A3C1A-E2F8-4063-A693-060BC83355CB}" type="parTrans" cxnId="{B02BF532-EA64-4B7A-9C12-1AFF2A6B8982}">
      <dgm:prSet/>
      <dgm:spPr/>
      <dgm:t>
        <a:bodyPr/>
        <a:lstStyle/>
        <a:p>
          <a:endParaRPr lang="en-US"/>
        </a:p>
      </dgm:t>
    </dgm:pt>
    <dgm:pt modelId="{305416FE-94FB-44D8-B634-A6DDE6651D14}" type="sibTrans" cxnId="{B02BF532-EA64-4B7A-9C12-1AFF2A6B8982}">
      <dgm:prSet/>
      <dgm:spPr/>
      <dgm:t>
        <a:bodyPr/>
        <a:lstStyle/>
        <a:p>
          <a:endParaRPr lang="en-US"/>
        </a:p>
      </dgm:t>
    </dgm:pt>
    <dgm:pt modelId="{067E5296-9270-483E-91E3-8A81D542C213}">
      <dgm:prSet/>
      <dgm:spPr/>
      <dgm:t>
        <a:bodyPr/>
        <a:lstStyle/>
        <a:p>
          <a:r>
            <a:rPr lang="cs-CZ" dirty="0"/>
            <a:t>vnímání, představivost, myšlení, paměť, </a:t>
          </a:r>
          <a:r>
            <a:rPr lang="cs-CZ" b="0" dirty="0"/>
            <a:t>učení, pozornost</a:t>
          </a:r>
          <a:r>
            <a:rPr lang="cs-CZ" dirty="0"/>
            <a:t>, fantazie</a:t>
          </a:r>
        </a:p>
      </dgm:t>
    </dgm:pt>
    <dgm:pt modelId="{2BA6FA5F-C563-4256-B46A-2EDC14D41D10}" type="parTrans" cxnId="{3F330498-A463-454B-994E-93DD157BA37E}">
      <dgm:prSet/>
      <dgm:spPr/>
      <dgm:t>
        <a:bodyPr/>
        <a:lstStyle/>
        <a:p>
          <a:endParaRPr lang="cs-CZ"/>
        </a:p>
      </dgm:t>
    </dgm:pt>
    <dgm:pt modelId="{EB198FCC-D3F7-4FFF-85B3-1FF2189F966C}" type="sibTrans" cxnId="{3F330498-A463-454B-994E-93DD157BA37E}">
      <dgm:prSet/>
      <dgm:spPr/>
      <dgm:t>
        <a:bodyPr/>
        <a:lstStyle/>
        <a:p>
          <a:endParaRPr lang="cs-CZ"/>
        </a:p>
      </dgm:t>
    </dgm:pt>
    <dgm:pt modelId="{DA897A94-0349-4225-9B6F-3C99B71D2C81}">
      <dgm:prSet/>
      <dgm:spPr/>
      <dgm:t>
        <a:bodyPr/>
        <a:lstStyle/>
        <a:p>
          <a:r>
            <a:rPr lang="cs-CZ" b="0" dirty="0"/>
            <a:t>emoce - nálady, afekty, vášně</a:t>
          </a:r>
        </a:p>
      </dgm:t>
    </dgm:pt>
    <dgm:pt modelId="{7BD01A3A-6AE6-403A-8B6B-ACCF87ECE4AF}" type="parTrans" cxnId="{D1016E51-D1B5-47B9-ACC4-0655FA0F2E46}">
      <dgm:prSet/>
      <dgm:spPr/>
      <dgm:t>
        <a:bodyPr/>
        <a:lstStyle/>
        <a:p>
          <a:endParaRPr lang="cs-CZ"/>
        </a:p>
      </dgm:t>
    </dgm:pt>
    <dgm:pt modelId="{682FEDBD-EFB2-4A92-AC91-021DC0540808}" type="sibTrans" cxnId="{D1016E51-D1B5-47B9-ACC4-0655FA0F2E46}">
      <dgm:prSet/>
      <dgm:spPr/>
      <dgm:t>
        <a:bodyPr/>
        <a:lstStyle/>
        <a:p>
          <a:endParaRPr lang="cs-CZ"/>
        </a:p>
      </dgm:t>
    </dgm:pt>
    <dgm:pt modelId="{158810E6-BD39-4950-A91A-779788DD4C9D}">
      <dgm:prSet/>
      <dgm:spPr/>
      <dgm:t>
        <a:bodyPr/>
        <a:lstStyle/>
        <a:p>
          <a:r>
            <a:rPr lang="cs-CZ" b="0" dirty="0"/>
            <a:t>temperament, charakter, </a:t>
          </a:r>
          <a:r>
            <a:rPr lang="cs-CZ" dirty="0"/>
            <a:t>schopnosti, </a:t>
          </a:r>
          <a:r>
            <a:rPr lang="cs-CZ" b="1" dirty="0"/>
            <a:t>motivy</a:t>
          </a:r>
          <a:r>
            <a:rPr lang="cs-CZ" dirty="0"/>
            <a:t>, postoje, volní vlastnosti</a:t>
          </a:r>
        </a:p>
      </dgm:t>
    </dgm:pt>
    <dgm:pt modelId="{3775B43A-74E9-449F-BD84-18C339CC1770}" type="parTrans" cxnId="{8FACCB59-00B1-4480-ADFB-43E40E399988}">
      <dgm:prSet/>
      <dgm:spPr/>
      <dgm:t>
        <a:bodyPr/>
        <a:lstStyle/>
        <a:p>
          <a:endParaRPr lang="cs-CZ"/>
        </a:p>
      </dgm:t>
    </dgm:pt>
    <dgm:pt modelId="{71AEBE68-C0F2-455C-9397-B9C875AEDE13}" type="sibTrans" cxnId="{8FACCB59-00B1-4480-ADFB-43E40E399988}">
      <dgm:prSet/>
      <dgm:spPr/>
      <dgm:t>
        <a:bodyPr/>
        <a:lstStyle/>
        <a:p>
          <a:endParaRPr lang="cs-CZ"/>
        </a:p>
      </dgm:t>
    </dgm:pt>
    <dgm:pt modelId="{144B22A6-9562-4454-AA90-C4910147EDE6}" type="pres">
      <dgm:prSet presAssocID="{2EC5A406-E4D3-4AF6-8A34-97D4FE535A56}" presName="linear" presStyleCnt="0">
        <dgm:presLayoutVars>
          <dgm:dir/>
          <dgm:animLvl val="lvl"/>
          <dgm:resizeHandles val="exact"/>
        </dgm:presLayoutVars>
      </dgm:prSet>
      <dgm:spPr/>
    </dgm:pt>
    <dgm:pt modelId="{F2671ECF-DBE6-4476-8D67-B23FDF6FF827}" type="pres">
      <dgm:prSet presAssocID="{20ECBEC4-2797-471B-B30B-40AD64F35B93}" presName="parentLin" presStyleCnt="0"/>
      <dgm:spPr/>
    </dgm:pt>
    <dgm:pt modelId="{1A0E3212-03ED-4773-B4B6-40513ED2C581}" type="pres">
      <dgm:prSet presAssocID="{20ECBEC4-2797-471B-B30B-40AD64F35B93}" presName="parentLeftMargin" presStyleLbl="node1" presStyleIdx="0" presStyleCnt="3"/>
      <dgm:spPr/>
    </dgm:pt>
    <dgm:pt modelId="{BF117DF9-C075-47C0-8EEA-57613832AD5B}" type="pres">
      <dgm:prSet presAssocID="{20ECBEC4-2797-471B-B30B-40AD64F35B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EB489BB-54EF-4DFF-A1F2-4E96F5572EE6}" type="pres">
      <dgm:prSet presAssocID="{20ECBEC4-2797-471B-B30B-40AD64F35B93}" presName="negativeSpace" presStyleCnt="0"/>
      <dgm:spPr/>
    </dgm:pt>
    <dgm:pt modelId="{9ACF1008-08A2-469F-8CBC-34195611B5CF}" type="pres">
      <dgm:prSet presAssocID="{20ECBEC4-2797-471B-B30B-40AD64F35B93}" presName="childText" presStyleLbl="conFgAcc1" presStyleIdx="0" presStyleCnt="3">
        <dgm:presLayoutVars>
          <dgm:bulletEnabled val="1"/>
        </dgm:presLayoutVars>
      </dgm:prSet>
      <dgm:spPr/>
    </dgm:pt>
    <dgm:pt modelId="{60E6C394-D6C9-4907-8D4A-27773C7C23CB}" type="pres">
      <dgm:prSet presAssocID="{0FB7393C-E6A6-4471-B6C2-A95DD9A63508}" presName="spaceBetweenRectangles" presStyleCnt="0"/>
      <dgm:spPr/>
    </dgm:pt>
    <dgm:pt modelId="{DBB9FD2F-9718-4D05-8A04-3FFD30A19477}" type="pres">
      <dgm:prSet presAssocID="{D61E8454-9548-4A47-82D4-5AD8194B7683}" presName="parentLin" presStyleCnt="0"/>
      <dgm:spPr/>
    </dgm:pt>
    <dgm:pt modelId="{0692C8D4-957A-4545-9387-E84CC1CFF11F}" type="pres">
      <dgm:prSet presAssocID="{D61E8454-9548-4A47-82D4-5AD8194B7683}" presName="parentLeftMargin" presStyleLbl="node1" presStyleIdx="0" presStyleCnt="3"/>
      <dgm:spPr/>
    </dgm:pt>
    <dgm:pt modelId="{334E8460-B2B6-4B29-956D-42E41DD062D5}" type="pres">
      <dgm:prSet presAssocID="{D61E8454-9548-4A47-82D4-5AD8194B76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0E9AE4-D695-4800-B244-2411CDC72024}" type="pres">
      <dgm:prSet presAssocID="{D61E8454-9548-4A47-82D4-5AD8194B7683}" presName="negativeSpace" presStyleCnt="0"/>
      <dgm:spPr/>
    </dgm:pt>
    <dgm:pt modelId="{D5F06081-4544-4964-9FA1-C4CB298C8266}" type="pres">
      <dgm:prSet presAssocID="{D61E8454-9548-4A47-82D4-5AD8194B7683}" presName="childText" presStyleLbl="conFgAcc1" presStyleIdx="1" presStyleCnt="3">
        <dgm:presLayoutVars>
          <dgm:bulletEnabled val="1"/>
        </dgm:presLayoutVars>
      </dgm:prSet>
      <dgm:spPr/>
    </dgm:pt>
    <dgm:pt modelId="{725EB8D5-6EEE-4091-BE2B-4C5AC711DC2C}" type="pres">
      <dgm:prSet presAssocID="{4B1C227F-FE69-4F17-99CF-C211BDE4B1CF}" presName="spaceBetweenRectangles" presStyleCnt="0"/>
      <dgm:spPr/>
    </dgm:pt>
    <dgm:pt modelId="{9858D006-15D2-476E-A988-40D5C106360C}" type="pres">
      <dgm:prSet presAssocID="{A2920D8E-AEFF-46BA-8E0C-7A3AAA9A1057}" presName="parentLin" presStyleCnt="0"/>
      <dgm:spPr/>
    </dgm:pt>
    <dgm:pt modelId="{0A662FCC-BC15-473E-81DB-7A471EA05778}" type="pres">
      <dgm:prSet presAssocID="{A2920D8E-AEFF-46BA-8E0C-7A3AAA9A1057}" presName="parentLeftMargin" presStyleLbl="node1" presStyleIdx="1" presStyleCnt="3"/>
      <dgm:spPr/>
    </dgm:pt>
    <dgm:pt modelId="{0D11256B-23CF-416A-8BF5-49F122BE7E24}" type="pres">
      <dgm:prSet presAssocID="{A2920D8E-AEFF-46BA-8E0C-7A3AAA9A105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6487A19-410C-4996-A128-D23CFB3B54BB}" type="pres">
      <dgm:prSet presAssocID="{A2920D8E-AEFF-46BA-8E0C-7A3AAA9A1057}" presName="negativeSpace" presStyleCnt="0"/>
      <dgm:spPr/>
    </dgm:pt>
    <dgm:pt modelId="{0032F232-75F7-453F-B888-A1928649E403}" type="pres">
      <dgm:prSet presAssocID="{A2920D8E-AEFF-46BA-8E0C-7A3AAA9A1057}" presName="childText" presStyleLbl="conFgAcc1" presStyleIdx="2" presStyleCnt="3" custLinFactNeighborX="-4704">
        <dgm:presLayoutVars>
          <dgm:bulletEnabled val="1"/>
        </dgm:presLayoutVars>
      </dgm:prSet>
      <dgm:spPr/>
    </dgm:pt>
  </dgm:ptLst>
  <dgm:cxnLst>
    <dgm:cxn modelId="{D4B9E319-F85B-488A-A342-D9D59A0B8774}" type="presOf" srcId="{DA897A94-0349-4225-9B6F-3C99B71D2C81}" destId="{D5F06081-4544-4964-9FA1-C4CB298C8266}" srcOrd="0" destOrd="0" presId="urn:microsoft.com/office/officeart/2005/8/layout/list1"/>
    <dgm:cxn modelId="{568B7424-3F9F-4497-9E90-CA6A4D6A38B4}" type="presOf" srcId="{20ECBEC4-2797-471B-B30B-40AD64F35B93}" destId="{BF117DF9-C075-47C0-8EEA-57613832AD5B}" srcOrd="1" destOrd="0" presId="urn:microsoft.com/office/officeart/2005/8/layout/list1"/>
    <dgm:cxn modelId="{4035072C-D298-45E8-BE86-73E43BF8DC3B}" type="presOf" srcId="{D61E8454-9548-4A47-82D4-5AD8194B7683}" destId="{334E8460-B2B6-4B29-956D-42E41DD062D5}" srcOrd="1" destOrd="0" presId="urn:microsoft.com/office/officeart/2005/8/layout/list1"/>
    <dgm:cxn modelId="{B02BF532-EA64-4B7A-9C12-1AFF2A6B8982}" srcId="{2EC5A406-E4D3-4AF6-8A34-97D4FE535A56}" destId="{A2920D8E-AEFF-46BA-8E0C-7A3AAA9A1057}" srcOrd="2" destOrd="0" parTransId="{DB6A3C1A-E2F8-4063-A693-060BC83355CB}" sibTransId="{305416FE-94FB-44D8-B634-A6DDE6651D14}"/>
    <dgm:cxn modelId="{02562941-3541-49E5-9FDC-607D2D4A7F23}" type="presOf" srcId="{D61E8454-9548-4A47-82D4-5AD8194B7683}" destId="{0692C8D4-957A-4545-9387-E84CC1CFF11F}" srcOrd="0" destOrd="0" presId="urn:microsoft.com/office/officeart/2005/8/layout/list1"/>
    <dgm:cxn modelId="{7C31936C-6A97-47BB-874B-9AF1F55C6A0F}" type="presOf" srcId="{20ECBEC4-2797-471B-B30B-40AD64F35B93}" destId="{1A0E3212-03ED-4773-B4B6-40513ED2C581}" srcOrd="0" destOrd="0" presId="urn:microsoft.com/office/officeart/2005/8/layout/list1"/>
    <dgm:cxn modelId="{9387EE4C-EB7C-4277-B972-EACDF68DEA8A}" type="presOf" srcId="{2EC5A406-E4D3-4AF6-8A34-97D4FE535A56}" destId="{144B22A6-9562-4454-AA90-C4910147EDE6}" srcOrd="0" destOrd="0" presId="urn:microsoft.com/office/officeart/2005/8/layout/list1"/>
    <dgm:cxn modelId="{D1016E51-D1B5-47B9-ACC4-0655FA0F2E46}" srcId="{D61E8454-9548-4A47-82D4-5AD8194B7683}" destId="{DA897A94-0349-4225-9B6F-3C99B71D2C81}" srcOrd="0" destOrd="0" parTransId="{7BD01A3A-6AE6-403A-8B6B-ACCF87ECE4AF}" sibTransId="{682FEDBD-EFB2-4A92-AC91-021DC0540808}"/>
    <dgm:cxn modelId="{286C7A59-FC6C-4FF3-8542-5E1424807C22}" type="presOf" srcId="{A2920D8E-AEFF-46BA-8E0C-7A3AAA9A1057}" destId="{0A662FCC-BC15-473E-81DB-7A471EA05778}" srcOrd="0" destOrd="0" presId="urn:microsoft.com/office/officeart/2005/8/layout/list1"/>
    <dgm:cxn modelId="{8FACCB59-00B1-4480-ADFB-43E40E399988}" srcId="{A2920D8E-AEFF-46BA-8E0C-7A3AAA9A1057}" destId="{158810E6-BD39-4950-A91A-779788DD4C9D}" srcOrd="0" destOrd="0" parTransId="{3775B43A-74E9-449F-BD84-18C339CC1770}" sibTransId="{71AEBE68-C0F2-455C-9397-B9C875AEDE13}"/>
    <dgm:cxn modelId="{B72BD77B-918E-49C6-87DB-864964BB73A1}" type="presOf" srcId="{067E5296-9270-483E-91E3-8A81D542C213}" destId="{9ACF1008-08A2-469F-8CBC-34195611B5CF}" srcOrd="0" destOrd="0" presId="urn:microsoft.com/office/officeart/2005/8/layout/list1"/>
    <dgm:cxn modelId="{684B4D8D-6501-41C6-BA93-EAE6A4E83C07}" type="presOf" srcId="{A2920D8E-AEFF-46BA-8E0C-7A3AAA9A1057}" destId="{0D11256B-23CF-416A-8BF5-49F122BE7E24}" srcOrd="1" destOrd="0" presId="urn:microsoft.com/office/officeart/2005/8/layout/list1"/>
    <dgm:cxn modelId="{3F330498-A463-454B-994E-93DD157BA37E}" srcId="{20ECBEC4-2797-471B-B30B-40AD64F35B93}" destId="{067E5296-9270-483E-91E3-8A81D542C213}" srcOrd="0" destOrd="0" parTransId="{2BA6FA5F-C563-4256-B46A-2EDC14D41D10}" sibTransId="{EB198FCC-D3F7-4FFF-85B3-1FF2189F966C}"/>
    <dgm:cxn modelId="{47B299CC-241E-4242-BD62-C661F1EC02E2}" type="presOf" srcId="{158810E6-BD39-4950-A91A-779788DD4C9D}" destId="{0032F232-75F7-453F-B888-A1928649E403}" srcOrd="0" destOrd="0" presId="urn:microsoft.com/office/officeart/2005/8/layout/list1"/>
    <dgm:cxn modelId="{976977D6-82A7-42C9-AE2A-EADB54C7A9C5}" srcId="{2EC5A406-E4D3-4AF6-8A34-97D4FE535A56}" destId="{D61E8454-9548-4A47-82D4-5AD8194B7683}" srcOrd="1" destOrd="0" parTransId="{03E2A4CB-9618-4C8B-A289-8F63EB88DB10}" sibTransId="{4B1C227F-FE69-4F17-99CF-C211BDE4B1CF}"/>
    <dgm:cxn modelId="{87F0CDDA-E7C6-457E-AE8B-9AC9D4B89B1D}" srcId="{2EC5A406-E4D3-4AF6-8A34-97D4FE535A56}" destId="{20ECBEC4-2797-471B-B30B-40AD64F35B93}" srcOrd="0" destOrd="0" parTransId="{72905A04-F568-496E-8679-D9329F920915}" sibTransId="{0FB7393C-E6A6-4471-B6C2-A95DD9A63508}"/>
    <dgm:cxn modelId="{E3374BA5-025A-40EA-A9AC-554A7685B558}" type="presParOf" srcId="{144B22A6-9562-4454-AA90-C4910147EDE6}" destId="{F2671ECF-DBE6-4476-8D67-B23FDF6FF827}" srcOrd="0" destOrd="0" presId="urn:microsoft.com/office/officeart/2005/8/layout/list1"/>
    <dgm:cxn modelId="{F61A02FC-A5D4-4073-9869-BBAA5FD8C596}" type="presParOf" srcId="{F2671ECF-DBE6-4476-8D67-B23FDF6FF827}" destId="{1A0E3212-03ED-4773-B4B6-40513ED2C581}" srcOrd="0" destOrd="0" presId="urn:microsoft.com/office/officeart/2005/8/layout/list1"/>
    <dgm:cxn modelId="{6490A0CC-68B7-41AC-A689-4D196B330290}" type="presParOf" srcId="{F2671ECF-DBE6-4476-8D67-B23FDF6FF827}" destId="{BF117DF9-C075-47C0-8EEA-57613832AD5B}" srcOrd="1" destOrd="0" presId="urn:microsoft.com/office/officeart/2005/8/layout/list1"/>
    <dgm:cxn modelId="{E07ED19F-631C-4E8D-B0C9-CDEC42230009}" type="presParOf" srcId="{144B22A6-9562-4454-AA90-C4910147EDE6}" destId="{8EB489BB-54EF-4DFF-A1F2-4E96F5572EE6}" srcOrd="1" destOrd="0" presId="urn:microsoft.com/office/officeart/2005/8/layout/list1"/>
    <dgm:cxn modelId="{B966F150-3C2B-415C-8DD4-CE76E170DF0F}" type="presParOf" srcId="{144B22A6-9562-4454-AA90-C4910147EDE6}" destId="{9ACF1008-08A2-469F-8CBC-34195611B5CF}" srcOrd="2" destOrd="0" presId="urn:microsoft.com/office/officeart/2005/8/layout/list1"/>
    <dgm:cxn modelId="{06093C96-FD86-4DEE-B477-44FFD1177637}" type="presParOf" srcId="{144B22A6-9562-4454-AA90-C4910147EDE6}" destId="{60E6C394-D6C9-4907-8D4A-27773C7C23CB}" srcOrd="3" destOrd="0" presId="urn:microsoft.com/office/officeart/2005/8/layout/list1"/>
    <dgm:cxn modelId="{D90F8F0F-40F3-480C-9632-6A54301149F1}" type="presParOf" srcId="{144B22A6-9562-4454-AA90-C4910147EDE6}" destId="{DBB9FD2F-9718-4D05-8A04-3FFD30A19477}" srcOrd="4" destOrd="0" presId="urn:microsoft.com/office/officeart/2005/8/layout/list1"/>
    <dgm:cxn modelId="{94133304-38BA-4FEC-B477-CD03D8E93457}" type="presParOf" srcId="{DBB9FD2F-9718-4D05-8A04-3FFD30A19477}" destId="{0692C8D4-957A-4545-9387-E84CC1CFF11F}" srcOrd="0" destOrd="0" presId="urn:microsoft.com/office/officeart/2005/8/layout/list1"/>
    <dgm:cxn modelId="{B9B81DF9-9E7B-4CD3-834E-2E8EBB34FE67}" type="presParOf" srcId="{DBB9FD2F-9718-4D05-8A04-3FFD30A19477}" destId="{334E8460-B2B6-4B29-956D-42E41DD062D5}" srcOrd="1" destOrd="0" presId="urn:microsoft.com/office/officeart/2005/8/layout/list1"/>
    <dgm:cxn modelId="{03452C09-685B-41BF-9776-49D1BFDD3836}" type="presParOf" srcId="{144B22A6-9562-4454-AA90-C4910147EDE6}" destId="{4E0E9AE4-D695-4800-B244-2411CDC72024}" srcOrd="5" destOrd="0" presId="urn:microsoft.com/office/officeart/2005/8/layout/list1"/>
    <dgm:cxn modelId="{9E87DA01-ACDE-4CD1-A5D4-B2FD08B799E8}" type="presParOf" srcId="{144B22A6-9562-4454-AA90-C4910147EDE6}" destId="{D5F06081-4544-4964-9FA1-C4CB298C8266}" srcOrd="6" destOrd="0" presId="urn:microsoft.com/office/officeart/2005/8/layout/list1"/>
    <dgm:cxn modelId="{10036C8C-F892-414E-B5AA-F09E3BF0CB56}" type="presParOf" srcId="{144B22A6-9562-4454-AA90-C4910147EDE6}" destId="{725EB8D5-6EEE-4091-BE2B-4C5AC711DC2C}" srcOrd="7" destOrd="0" presId="urn:microsoft.com/office/officeart/2005/8/layout/list1"/>
    <dgm:cxn modelId="{AFB91E7D-99BB-4E88-B618-BC12A6069F7E}" type="presParOf" srcId="{144B22A6-9562-4454-AA90-C4910147EDE6}" destId="{9858D006-15D2-476E-A988-40D5C106360C}" srcOrd="8" destOrd="0" presId="urn:microsoft.com/office/officeart/2005/8/layout/list1"/>
    <dgm:cxn modelId="{61B931C2-B072-44B9-B32B-2187A0EFA0E3}" type="presParOf" srcId="{9858D006-15D2-476E-A988-40D5C106360C}" destId="{0A662FCC-BC15-473E-81DB-7A471EA05778}" srcOrd="0" destOrd="0" presId="urn:microsoft.com/office/officeart/2005/8/layout/list1"/>
    <dgm:cxn modelId="{A0E8FF2B-DDA2-47DB-A5F2-4245024442C2}" type="presParOf" srcId="{9858D006-15D2-476E-A988-40D5C106360C}" destId="{0D11256B-23CF-416A-8BF5-49F122BE7E24}" srcOrd="1" destOrd="0" presId="urn:microsoft.com/office/officeart/2005/8/layout/list1"/>
    <dgm:cxn modelId="{3DCC8000-9139-408D-B02F-39D94E4D2395}" type="presParOf" srcId="{144B22A6-9562-4454-AA90-C4910147EDE6}" destId="{56487A19-410C-4996-A128-D23CFB3B54BB}" srcOrd="9" destOrd="0" presId="urn:microsoft.com/office/officeart/2005/8/layout/list1"/>
    <dgm:cxn modelId="{789716DC-6418-413F-BA7D-6D3AF8C65D94}" type="presParOf" srcId="{144B22A6-9562-4454-AA90-C4910147EDE6}" destId="{0032F232-75F7-453F-B888-A1928649E40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77F02-F82F-420E-8BAA-767F5C432C0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508A76F-8D71-4ED6-A190-6FF1DD4142D5}">
      <dgm:prSet/>
      <dgm:spPr/>
      <dgm:t>
        <a:bodyPr/>
        <a:lstStyle/>
        <a:p>
          <a:r>
            <a:rPr lang="cs-CZ" b="1"/>
            <a:t>Vrozené – biologické – primární</a:t>
          </a:r>
          <a:r>
            <a:rPr lang="cs-CZ"/>
            <a:t> , jsou vrozené a mají je, za normálních okolností, všichni lidé (pudy).</a:t>
          </a:r>
          <a:endParaRPr lang="en-US"/>
        </a:p>
      </dgm:t>
    </dgm:pt>
    <dgm:pt modelId="{067269A7-B0C3-4409-BC1A-164A197874AE}" type="parTrans" cxnId="{278E0A6B-0B3A-4EE3-9133-52D73869C36A}">
      <dgm:prSet/>
      <dgm:spPr/>
      <dgm:t>
        <a:bodyPr/>
        <a:lstStyle/>
        <a:p>
          <a:endParaRPr lang="en-US"/>
        </a:p>
      </dgm:t>
    </dgm:pt>
    <dgm:pt modelId="{B1A6DE5D-C473-485D-BB9E-3874130001C2}" type="sibTrans" cxnId="{278E0A6B-0B3A-4EE3-9133-52D73869C36A}">
      <dgm:prSet/>
      <dgm:spPr/>
      <dgm:t>
        <a:bodyPr/>
        <a:lstStyle/>
        <a:p>
          <a:endParaRPr lang="en-US"/>
        </a:p>
      </dgm:t>
    </dgm:pt>
    <dgm:pt modelId="{850F33F7-1D51-4D2D-9CE7-23B9E925CEF7}">
      <dgm:prSet/>
      <dgm:spPr/>
      <dgm:t>
        <a:bodyPr/>
        <a:lstStyle/>
        <a:p>
          <a:r>
            <a:rPr lang="cs-CZ" b="1"/>
            <a:t>Naučené – sociální – sekundární</a:t>
          </a:r>
          <a:r>
            <a:rPr lang="cs-CZ"/>
            <a:t>, vytvářejí se pod vlivem společnosti, ve které člověk žije a vyplývají z jeho pozice. Jsou diferencovanější a individuálně specifičtější.</a:t>
          </a:r>
          <a:endParaRPr lang="en-US"/>
        </a:p>
      </dgm:t>
    </dgm:pt>
    <dgm:pt modelId="{C56F334F-FFE2-4525-B437-D00A738CC7F5}" type="parTrans" cxnId="{428C7BB4-B448-4473-BFF8-91E3D3BDE272}">
      <dgm:prSet/>
      <dgm:spPr/>
      <dgm:t>
        <a:bodyPr/>
        <a:lstStyle/>
        <a:p>
          <a:endParaRPr lang="en-US"/>
        </a:p>
      </dgm:t>
    </dgm:pt>
    <dgm:pt modelId="{76A69B5F-1FB5-47A9-8D87-D5AEF3F50E33}" type="sibTrans" cxnId="{428C7BB4-B448-4473-BFF8-91E3D3BDE272}">
      <dgm:prSet/>
      <dgm:spPr/>
      <dgm:t>
        <a:bodyPr/>
        <a:lstStyle/>
        <a:p>
          <a:endParaRPr lang="en-US"/>
        </a:p>
      </dgm:t>
    </dgm:pt>
    <dgm:pt modelId="{1266F007-CDFE-4A12-9857-FBE86AE7834B}" type="pres">
      <dgm:prSet presAssocID="{D7577F02-F82F-420E-8BAA-767F5C432C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A60904-BD87-4036-A054-5E27F8E07FF2}" type="pres">
      <dgm:prSet presAssocID="{3508A76F-8D71-4ED6-A190-6FF1DD4142D5}" presName="hierRoot1" presStyleCnt="0"/>
      <dgm:spPr/>
    </dgm:pt>
    <dgm:pt modelId="{80B927CE-BA22-41C0-BA9E-BAD85485FA85}" type="pres">
      <dgm:prSet presAssocID="{3508A76F-8D71-4ED6-A190-6FF1DD4142D5}" presName="composite" presStyleCnt="0"/>
      <dgm:spPr/>
    </dgm:pt>
    <dgm:pt modelId="{E509CC84-15E9-46E4-9039-27136EF2F74D}" type="pres">
      <dgm:prSet presAssocID="{3508A76F-8D71-4ED6-A190-6FF1DD4142D5}" presName="background" presStyleLbl="node0" presStyleIdx="0" presStyleCnt="2"/>
      <dgm:spPr/>
    </dgm:pt>
    <dgm:pt modelId="{E6AF5972-9CFF-4195-977D-C526DB22F823}" type="pres">
      <dgm:prSet presAssocID="{3508A76F-8D71-4ED6-A190-6FF1DD4142D5}" presName="text" presStyleLbl="fgAcc0" presStyleIdx="0" presStyleCnt="2">
        <dgm:presLayoutVars>
          <dgm:chPref val="3"/>
        </dgm:presLayoutVars>
      </dgm:prSet>
      <dgm:spPr/>
    </dgm:pt>
    <dgm:pt modelId="{007491D5-96A2-4057-AAD2-409D661BBF58}" type="pres">
      <dgm:prSet presAssocID="{3508A76F-8D71-4ED6-A190-6FF1DD4142D5}" presName="hierChild2" presStyleCnt="0"/>
      <dgm:spPr/>
    </dgm:pt>
    <dgm:pt modelId="{C022C460-13F0-4B1A-9B4E-1311424024C2}" type="pres">
      <dgm:prSet presAssocID="{850F33F7-1D51-4D2D-9CE7-23B9E925CEF7}" presName="hierRoot1" presStyleCnt="0"/>
      <dgm:spPr/>
    </dgm:pt>
    <dgm:pt modelId="{0D2FBC5F-E320-43EC-98D0-1ABEEA17100D}" type="pres">
      <dgm:prSet presAssocID="{850F33F7-1D51-4D2D-9CE7-23B9E925CEF7}" presName="composite" presStyleCnt="0"/>
      <dgm:spPr/>
    </dgm:pt>
    <dgm:pt modelId="{563391F9-18F9-44D4-BDF0-AD91C8AE2BCC}" type="pres">
      <dgm:prSet presAssocID="{850F33F7-1D51-4D2D-9CE7-23B9E925CEF7}" presName="background" presStyleLbl="node0" presStyleIdx="1" presStyleCnt="2"/>
      <dgm:spPr/>
    </dgm:pt>
    <dgm:pt modelId="{11766166-9325-4258-AF5C-F4BF9121C2AB}" type="pres">
      <dgm:prSet presAssocID="{850F33F7-1D51-4D2D-9CE7-23B9E925CEF7}" presName="text" presStyleLbl="fgAcc0" presStyleIdx="1" presStyleCnt="2">
        <dgm:presLayoutVars>
          <dgm:chPref val="3"/>
        </dgm:presLayoutVars>
      </dgm:prSet>
      <dgm:spPr/>
    </dgm:pt>
    <dgm:pt modelId="{4269ABBA-CAEE-442F-8FA6-684A7579D741}" type="pres">
      <dgm:prSet presAssocID="{850F33F7-1D51-4D2D-9CE7-23B9E925CEF7}" presName="hierChild2" presStyleCnt="0"/>
      <dgm:spPr/>
    </dgm:pt>
  </dgm:ptLst>
  <dgm:cxnLst>
    <dgm:cxn modelId="{D9069B09-78A2-4642-8FBB-FBC224A7FB9C}" type="presOf" srcId="{850F33F7-1D51-4D2D-9CE7-23B9E925CEF7}" destId="{11766166-9325-4258-AF5C-F4BF9121C2AB}" srcOrd="0" destOrd="0" presId="urn:microsoft.com/office/officeart/2005/8/layout/hierarchy1"/>
    <dgm:cxn modelId="{278E0A6B-0B3A-4EE3-9133-52D73869C36A}" srcId="{D7577F02-F82F-420E-8BAA-767F5C432C01}" destId="{3508A76F-8D71-4ED6-A190-6FF1DD4142D5}" srcOrd="0" destOrd="0" parTransId="{067269A7-B0C3-4409-BC1A-164A197874AE}" sibTransId="{B1A6DE5D-C473-485D-BB9E-3874130001C2}"/>
    <dgm:cxn modelId="{799A9C83-C126-4CC8-967F-C4559FD1C39A}" type="presOf" srcId="{3508A76F-8D71-4ED6-A190-6FF1DD4142D5}" destId="{E6AF5972-9CFF-4195-977D-C526DB22F823}" srcOrd="0" destOrd="0" presId="urn:microsoft.com/office/officeart/2005/8/layout/hierarchy1"/>
    <dgm:cxn modelId="{2C23DDA2-9F73-4356-B519-C41DD3D23455}" type="presOf" srcId="{D7577F02-F82F-420E-8BAA-767F5C432C01}" destId="{1266F007-CDFE-4A12-9857-FBE86AE7834B}" srcOrd="0" destOrd="0" presId="urn:microsoft.com/office/officeart/2005/8/layout/hierarchy1"/>
    <dgm:cxn modelId="{428C7BB4-B448-4473-BFF8-91E3D3BDE272}" srcId="{D7577F02-F82F-420E-8BAA-767F5C432C01}" destId="{850F33F7-1D51-4D2D-9CE7-23B9E925CEF7}" srcOrd="1" destOrd="0" parTransId="{C56F334F-FFE2-4525-B437-D00A738CC7F5}" sibTransId="{76A69B5F-1FB5-47A9-8D87-D5AEF3F50E33}"/>
    <dgm:cxn modelId="{09754193-7CB5-4503-BE00-A8CEEF50C629}" type="presParOf" srcId="{1266F007-CDFE-4A12-9857-FBE86AE7834B}" destId="{00A60904-BD87-4036-A054-5E27F8E07FF2}" srcOrd="0" destOrd="0" presId="urn:microsoft.com/office/officeart/2005/8/layout/hierarchy1"/>
    <dgm:cxn modelId="{4E9DD36D-1008-4222-AB9F-96E844FF46D9}" type="presParOf" srcId="{00A60904-BD87-4036-A054-5E27F8E07FF2}" destId="{80B927CE-BA22-41C0-BA9E-BAD85485FA85}" srcOrd="0" destOrd="0" presId="urn:microsoft.com/office/officeart/2005/8/layout/hierarchy1"/>
    <dgm:cxn modelId="{0503109A-B58A-4EDA-8DAA-B2FBB0DE4E04}" type="presParOf" srcId="{80B927CE-BA22-41C0-BA9E-BAD85485FA85}" destId="{E509CC84-15E9-46E4-9039-27136EF2F74D}" srcOrd="0" destOrd="0" presId="urn:microsoft.com/office/officeart/2005/8/layout/hierarchy1"/>
    <dgm:cxn modelId="{AE852F0D-DC0E-411A-BB68-5819C8B3AC05}" type="presParOf" srcId="{80B927CE-BA22-41C0-BA9E-BAD85485FA85}" destId="{E6AF5972-9CFF-4195-977D-C526DB22F823}" srcOrd="1" destOrd="0" presId="urn:microsoft.com/office/officeart/2005/8/layout/hierarchy1"/>
    <dgm:cxn modelId="{C0AAE495-FFF9-4DE8-8D52-FD7CCD7ACE65}" type="presParOf" srcId="{00A60904-BD87-4036-A054-5E27F8E07FF2}" destId="{007491D5-96A2-4057-AAD2-409D661BBF58}" srcOrd="1" destOrd="0" presId="urn:microsoft.com/office/officeart/2005/8/layout/hierarchy1"/>
    <dgm:cxn modelId="{3042C20E-F206-4708-A476-090CB2E2B61D}" type="presParOf" srcId="{1266F007-CDFE-4A12-9857-FBE86AE7834B}" destId="{C022C460-13F0-4B1A-9B4E-1311424024C2}" srcOrd="1" destOrd="0" presId="urn:microsoft.com/office/officeart/2005/8/layout/hierarchy1"/>
    <dgm:cxn modelId="{E717650D-194D-4EC3-BB03-B9E107608C5B}" type="presParOf" srcId="{C022C460-13F0-4B1A-9B4E-1311424024C2}" destId="{0D2FBC5F-E320-43EC-98D0-1ABEEA17100D}" srcOrd="0" destOrd="0" presId="urn:microsoft.com/office/officeart/2005/8/layout/hierarchy1"/>
    <dgm:cxn modelId="{883D3B54-F809-4D2D-B755-BEE2E6CC0BBB}" type="presParOf" srcId="{0D2FBC5F-E320-43EC-98D0-1ABEEA17100D}" destId="{563391F9-18F9-44D4-BDF0-AD91C8AE2BCC}" srcOrd="0" destOrd="0" presId="urn:microsoft.com/office/officeart/2005/8/layout/hierarchy1"/>
    <dgm:cxn modelId="{F004EC98-CF22-483C-B1DB-DE347460508A}" type="presParOf" srcId="{0D2FBC5F-E320-43EC-98D0-1ABEEA17100D}" destId="{11766166-9325-4258-AF5C-F4BF9121C2AB}" srcOrd="1" destOrd="0" presId="urn:microsoft.com/office/officeart/2005/8/layout/hierarchy1"/>
    <dgm:cxn modelId="{06EB5156-D610-4D87-8052-4CC79142EE63}" type="presParOf" srcId="{C022C460-13F0-4B1A-9B4E-1311424024C2}" destId="{4269ABBA-CAEE-442F-8FA6-684A7579D74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F1008-08A2-469F-8CBC-34195611B5CF}">
      <dsp:nvSpPr>
        <dsp:cNvPr id="0" name=""/>
        <dsp:cNvSpPr/>
      </dsp:nvSpPr>
      <dsp:spPr>
        <a:xfrm>
          <a:off x="0" y="408765"/>
          <a:ext cx="6900512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41528" rIns="53555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vnímání, představivost, myšlení, paměť, </a:t>
          </a:r>
          <a:r>
            <a:rPr lang="cs-CZ" sz="2600" b="0" kern="1200" dirty="0"/>
            <a:t>učení, pozornost</a:t>
          </a:r>
          <a:r>
            <a:rPr lang="cs-CZ" sz="2600" kern="1200" dirty="0"/>
            <a:t>, fantazie</a:t>
          </a:r>
        </a:p>
      </dsp:txBody>
      <dsp:txXfrm>
        <a:off x="0" y="408765"/>
        <a:ext cx="6900512" cy="1474200"/>
      </dsp:txXfrm>
    </dsp:sp>
    <dsp:sp modelId="{BF117DF9-C075-47C0-8EEA-57613832AD5B}">
      <dsp:nvSpPr>
        <dsp:cNvPr id="0" name=""/>
        <dsp:cNvSpPr/>
      </dsp:nvSpPr>
      <dsp:spPr>
        <a:xfrm>
          <a:off x="345025" y="25005"/>
          <a:ext cx="4830358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PROCESY</a:t>
          </a:r>
          <a:endParaRPr lang="en-US" sz="2600" kern="1200"/>
        </a:p>
      </dsp:txBody>
      <dsp:txXfrm>
        <a:off x="382492" y="62472"/>
        <a:ext cx="4755424" cy="692586"/>
      </dsp:txXfrm>
    </dsp:sp>
    <dsp:sp modelId="{D5F06081-4544-4964-9FA1-C4CB298C8266}">
      <dsp:nvSpPr>
        <dsp:cNvPr id="0" name=""/>
        <dsp:cNvSpPr/>
      </dsp:nvSpPr>
      <dsp:spPr>
        <a:xfrm>
          <a:off x="0" y="2407125"/>
          <a:ext cx="6900512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41528" rIns="53555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b="0" kern="1200" dirty="0"/>
            <a:t>emoce - nálady, afekty, vášně</a:t>
          </a:r>
        </a:p>
      </dsp:txBody>
      <dsp:txXfrm>
        <a:off x="0" y="2407125"/>
        <a:ext cx="6900512" cy="1105650"/>
      </dsp:txXfrm>
    </dsp:sp>
    <dsp:sp modelId="{334E8460-B2B6-4B29-956D-42E41DD062D5}">
      <dsp:nvSpPr>
        <dsp:cNvPr id="0" name=""/>
        <dsp:cNvSpPr/>
      </dsp:nvSpPr>
      <dsp:spPr>
        <a:xfrm>
          <a:off x="345025" y="2023365"/>
          <a:ext cx="4830358" cy="7675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STAVY</a:t>
          </a:r>
          <a:endParaRPr lang="en-US" sz="2600" kern="1200"/>
        </a:p>
      </dsp:txBody>
      <dsp:txXfrm>
        <a:off x="382492" y="2060832"/>
        <a:ext cx="4755424" cy="692586"/>
      </dsp:txXfrm>
    </dsp:sp>
    <dsp:sp modelId="{0032F232-75F7-453F-B888-A1928649E403}">
      <dsp:nvSpPr>
        <dsp:cNvPr id="0" name=""/>
        <dsp:cNvSpPr/>
      </dsp:nvSpPr>
      <dsp:spPr>
        <a:xfrm>
          <a:off x="0" y="4036935"/>
          <a:ext cx="6900512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41528" rIns="53555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b="0" kern="1200" dirty="0"/>
            <a:t>temperament, charakter, </a:t>
          </a:r>
          <a:r>
            <a:rPr lang="cs-CZ" sz="2600" kern="1200" dirty="0"/>
            <a:t>schopnosti, </a:t>
          </a:r>
          <a:r>
            <a:rPr lang="cs-CZ" sz="2600" b="1" kern="1200" dirty="0"/>
            <a:t>motivy</a:t>
          </a:r>
          <a:r>
            <a:rPr lang="cs-CZ" sz="2600" kern="1200" dirty="0"/>
            <a:t>, postoje, volní vlastnosti</a:t>
          </a:r>
        </a:p>
      </dsp:txBody>
      <dsp:txXfrm>
        <a:off x="0" y="4036935"/>
        <a:ext cx="6900512" cy="1474200"/>
      </dsp:txXfrm>
    </dsp:sp>
    <dsp:sp modelId="{0D11256B-23CF-416A-8BF5-49F122BE7E24}">
      <dsp:nvSpPr>
        <dsp:cNvPr id="0" name=""/>
        <dsp:cNvSpPr/>
      </dsp:nvSpPr>
      <dsp:spPr>
        <a:xfrm>
          <a:off x="345025" y="3653175"/>
          <a:ext cx="4830358" cy="7675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VLASTNOSTI</a:t>
          </a:r>
          <a:endParaRPr lang="en-US" sz="2600" kern="1200"/>
        </a:p>
      </dsp:txBody>
      <dsp:txXfrm>
        <a:off x="382492" y="3690642"/>
        <a:ext cx="4755424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9CC84-15E9-46E4-9039-27136EF2F74D}">
      <dsp:nvSpPr>
        <dsp:cNvPr id="0" name=""/>
        <dsp:cNvSpPr/>
      </dsp:nvSpPr>
      <dsp:spPr>
        <a:xfrm>
          <a:off x="1234" y="933877"/>
          <a:ext cx="4334698" cy="2752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F5972-9CFF-4195-977D-C526DB22F823}">
      <dsp:nvSpPr>
        <dsp:cNvPr id="0" name=""/>
        <dsp:cNvSpPr/>
      </dsp:nvSpPr>
      <dsp:spPr>
        <a:xfrm>
          <a:off x="482868" y="1391428"/>
          <a:ext cx="4334698" cy="2752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Vrozené – biologické – primární</a:t>
          </a:r>
          <a:r>
            <a:rPr lang="cs-CZ" sz="2600" kern="1200"/>
            <a:t> , jsou vrozené a mají je, za normálních okolností, všichni lidé (pudy).</a:t>
          </a:r>
          <a:endParaRPr lang="en-US" sz="2600" kern="1200"/>
        </a:p>
      </dsp:txBody>
      <dsp:txXfrm>
        <a:off x="563487" y="1472047"/>
        <a:ext cx="4173460" cy="2591295"/>
      </dsp:txXfrm>
    </dsp:sp>
    <dsp:sp modelId="{563391F9-18F9-44D4-BDF0-AD91C8AE2BCC}">
      <dsp:nvSpPr>
        <dsp:cNvPr id="0" name=""/>
        <dsp:cNvSpPr/>
      </dsp:nvSpPr>
      <dsp:spPr>
        <a:xfrm>
          <a:off x="5299199" y="933877"/>
          <a:ext cx="4334698" cy="2752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66166-9325-4258-AF5C-F4BF9121C2AB}">
      <dsp:nvSpPr>
        <dsp:cNvPr id="0" name=""/>
        <dsp:cNvSpPr/>
      </dsp:nvSpPr>
      <dsp:spPr>
        <a:xfrm>
          <a:off x="5780832" y="1391428"/>
          <a:ext cx="4334698" cy="2752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Naučené – sociální – sekundární</a:t>
          </a:r>
          <a:r>
            <a:rPr lang="cs-CZ" sz="2600" kern="1200"/>
            <a:t>, vytvářejí se pod vlivem společnosti, ve které člověk žije a vyplývají z jeho pozice. Jsou diferencovanější a individuálně specifičtější.</a:t>
          </a:r>
          <a:endParaRPr lang="en-US" sz="2600" kern="1200"/>
        </a:p>
      </dsp:txBody>
      <dsp:txXfrm>
        <a:off x="5861451" y="1472047"/>
        <a:ext cx="4173460" cy="2591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860C4-F4E8-46FC-BCED-AF295F96A877}" type="datetimeFigureOut">
              <a:rPr lang="cs-CZ" smtClean="0"/>
              <a:t>18.11.2023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961DA-1947-466B-92AC-23BA7A7BA0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80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0F5D2-E60F-4240-8730-C81A3A58A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014" y="365126"/>
            <a:ext cx="10116766" cy="646551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4AAE0"/>
                </a:solidFill>
              </a:defRPr>
            </a:lvl1pPr>
          </a:lstStyle>
          <a:p>
            <a:r>
              <a:rPr lang="cs-CZ" dirty="0"/>
              <a:t>Název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34DE3B-F17C-41E0-B68B-A3421995B1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1014" y="1011676"/>
            <a:ext cx="10116766" cy="5077839"/>
          </a:xfrm>
        </p:spPr>
        <p:txBody>
          <a:bodyPr>
            <a:noAutofit/>
          </a:bodyPr>
          <a:lstStyle>
            <a:lvl1pPr marL="360363" indent="-360363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14AAE0"/>
                </a:solidFill>
              </a:defRPr>
            </a:lvl1pPr>
            <a:lvl2pPr marL="895350" indent="-534988">
              <a:buFont typeface="Wingdings" panose="05000000000000000000" pitchFamily="2" charset="2"/>
              <a:buChar char="Ø"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cs-CZ" dirty="0"/>
              <a:t>První úroveň textu v seznamu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99161D-FE8E-4237-8748-280A29DC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Vyšší odborná škola České unie sportu s.r.o.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912520-3974-485A-B44E-1A959BD2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3077" y="6356349"/>
            <a:ext cx="634506" cy="365125"/>
          </a:xfrm>
        </p:spPr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fld id="{1C382322-DC42-488A-832D-C71D8D5BD1B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D9321F-89B7-4CF8-A4E9-3451FC5D35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DF82AAD-B2B2-4197-99A5-AC024C7A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3ADE-5DBE-4ECE-B901-015EB2A1F9ED}" type="datetimeFigureOut">
              <a:rPr lang="cs-CZ" smtClean="0"/>
              <a:t>18.11.2023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95410D-9448-4057-B2BC-1155AD1E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3B7B6B-68BA-4C82-AA04-B50CDBF9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2322-DC42-488A-832D-C71D8D5BD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00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793E466-AAD0-4C40-93A9-A2CD1F16C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051" y="365125"/>
            <a:ext cx="10068339" cy="720001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B0F0"/>
                </a:solidFill>
              </a:defRPr>
            </a:lvl1pPr>
          </a:lstStyle>
          <a:p>
            <a:r>
              <a:rPr lang="cs-CZ" dirty="0"/>
              <a:t>Obsah</a:t>
            </a:r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36BAB30B-FD95-427E-AE1B-3C305AA7C8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21153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sp>
        <p:nvSpPr>
          <p:cNvPr id="9" name="Zástupný objekt grafu 8">
            <a:extLst>
              <a:ext uri="{FF2B5EF4-FFF2-40B4-BE49-F238E27FC236}">
                <a16:creationId xmlns:a16="http://schemas.microsoft.com/office/drawing/2014/main" id="{C3014CD4-D41E-4F53-AAD9-AE9DF30D742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07478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sp>
        <p:nvSpPr>
          <p:cNvPr id="11" name="Zástupný symbol pro tabulku 10">
            <a:extLst>
              <a:ext uri="{FF2B5EF4-FFF2-40B4-BE49-F238E27FC236}">
                <a16:creationId xmlns:a16="http://schemas.microsoft.com/office/drawing/2014/main" id="{3C3511DB-71AD-48A6-8214-A3C56BC30736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374323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4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2DCD30B-43EC-49BF-BDF6-33058F88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Vyšší odborná škola České unie sportu s.r.o.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2340C68E-1787-45EA-989E-28BD8D3C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3077" y="6356349"/>
            <a:ext cx="634506" cy="365125"/>
          </a:xfrm>
        </p:spPr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fld id="{1C382322-DC42-488A-832D-C71D8D5BD1B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507818B-12EE-42F1-AD83-61F2C3FE8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1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1BB0C1C-9931-4F0C-AAEE-00702D555424}"/>
              </a:ext>
            </a:extLst>
          </p:cNvPr>
          <p:cNvSpPr txBox="1">
            <a:spLocks/>
          </p:cNvSpPr>
          <p:nvPr userDrawn="1"/>
        </p:nvSpPr>
        <p:spPr>
          <a:xfrm>
            <a:off x="370789" y="1297715"/>
            <a:ext cx="10065297" cy="77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dirty="0">
                <a:solidFill>
                  <a:schemeClr val="accent2"/>
                </a:solidFill>
              </a:rPr>
              <a:t>Děkuji za pozornost</a:t>
            </a:r>
          </a:p>
        </p:txBody>
      </p:sp>
      <p:sp>
        <p:nvSpPr>
          <p:cNvPr id="10" name="Veselý obličej 9">
            <a:extLst>
              <a:ext uri="{FF2B5EF4-FFF2-40B4-BE49-F238E27FC236}">
                <a16:creationId xmlns:a16="http://schemas.microsoft.com/office/drawing/2014/main" id="{94401020-E9AF-44B4-A939-9B75EE2DF1A4}"/>
              </a:ext>
            </a:extLst>
          </p:cNvPr>
          <p:cNvSpPr>
            <a:spLocks noChangeAspect="1"/>
          </p:cNvSpPr>
          <p:nvPr userDrawn="1"/>
        </p:nvSpPr>
        <p:spPr>
          <a:xfrm>
            <a:off x="4020907" y="2840360"/>
            <a:ext cx="2332759" cy="2209982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92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ěkování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1BB0C1C-9931-4F0C-AAEE-00702D555424}"/>
              </a:ext>
            </a:extLst>
          </p:cNvPr>
          <p:cNvSpPr txBox="1">
            <a:spLocks/>
          </p:cNvSpPr>
          <p:nvPr userDrawn="1"/>
        </p:nvSpPr>
        <p:spPr>
          <a:xfrm>
            <a:off x="370789" y="1297715"/>
            <a:ext cx="10065297" cy="77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dirty="0">
                <a:solidFill>
                  <a:schemeClr val="accent2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27533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pic>
        <p:nvPicPr>
          <p:cNvPr id="5" name="Obrázek 4" descr="coffee-break.jpg">
            <a:extLst>
              <a:ext uri="{FF2B5EF4-FFF2-40B4-BE49-F238E27FC236}">
                <a16:creationId xmlns:a16="http://schemas.microsoft.com/office/drawing/2014/main" id="{F5EF287A-4312-43E8-B9CE-606EE21603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44186" y="883794"/>
            <a:ext cx="500479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EB0D61DD-EEC6-4F8F-865C-3D2D3B35FEF0}"/>
              </a:ext>
            </a:extLst>
          </p:cNvPr>
          <p:cNvSpPr>
            <a:spLocks/>
          </p:cNvSpPr>
          <p:nvPr userDrawn="1"/>
        </p:nvSpPr>
        <p:spPr>
          <a:xfrm>
            <a:off x="377951" y="712664"/>
            <a:ext cx="10070593" cy="5127304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931EEBA-5F8A-4AF9-9CB8-E11FA8F758A5}"/>
              </a:ext>
            </a:extLst>
          </p:cNvPr>
          <p:cNvSpPr/>
          <p:nvPr userDrawn="1"/>
        </p:nvSpPr>
        <p:spPr>
          <a:xfrm>
            <a:off x="3788894" y="2721969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spc="-1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Přestávka</a:t>
            </a:r>
            <a:endParaRPr lang="cs-CZ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4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4FB8A2FF-323F-41F1-8D65-C796003193D0}"/>
              </a:ext>
            </a:extLst>
          </p:cNvPr>
          <p:cNvSpPr>
            <a:spLocks/>
          </p:cNvSpPr>
          <p:nvPr userDrawn="1"/>
        </p:nvSpPr>
        <p:spPr>
          <a:xfrm>
            <a:off x="377951" y="712664"/>
            <a:ext cx="10070593" cy="5127304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14A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C0EDB7A-AC59-4947-ADD1-C7BAF29E3501}"/>
              </a:ext>
            </a:extLst>
          </p:cNvPr>
          <p:cNvSpPr/>
          <p:nvPr userDrawn="1"/>
        </p:nvSpPr>
        <p:spPr>
          <a:xfrm>
            <a:off x="3788894" y="2721969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spc="-1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Diskuse</a:t>
            </a:r>
            <a:endParaRPr lang="cs-CZ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4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30260-5A00-4738-9AAA-6EF4B0B4D1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047" y="1663430"/>
            <a:ext cx="10022732" cy="825128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14AAE0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44B338-1811-4028-8ACB-4AD36CCC0A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7225" y="5749047"/>
            <a:ext cx="3446835" cy="45233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 prezentace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148666-F09A-4DB6-B39A-F4BEC79A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EA2B0B5-E694-49ED-B93C-104D41A38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6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819C44-073B-43AF-82B4-50666B44D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EC236D-01B7-4829-834E-3DD13B3D5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4B5E48-9DF6-4A93-976D-954F4257D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D3ADE-5DBE-4ECE-B901-015EB2A1F9ED}" type="datetimeFigureOut">
              <a:rPr lang="cs-CZ" smtClean="0"/>
              <a:t>18.11.2023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A0D9BC-5562-4B5E-9F06-DC00BFE05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CF744-1ADF-4783-BAAD-DC00651BA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82322-DC42-488A-832D-C71D8D5BD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65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49" r:id="rId9"/>
    <p:sldLayoutId id="214748365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r6XqZQUmDmQ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dds5yfGS-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teK98TlNr8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F7239-5499-03E0-B470-13AFC0A7F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KVÍZ – OPAKOVÁNÍ TEMPERAMENT, CHARAKTER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59ADAE8-63DC-5FB0-A43D-2ADC841601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345535"/>
              </p:ext>
            </p:extLst>
          </p:nvPr>
        </p:nvGraphicFramePr>
        <p:xfrm>
          <a:off x="513184" y="1819467"/>
          <a:ext cx="8808100" cy="2920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2025">
                  <a:extLst>
                    <a:ext uri="{9D8B030D-6E8A-4147-A177-3AD203B41FA5}">
                      <a16:colId xmlns:a16="http://schemas.microsoft.com/office/drawing/2014/main" val="121384792"/>
                    </a:ext>
                  </a:extLst>
                </a:gridCol>
                <a:gridCol w="2202025">
                  <a:extLst>
                    <a:ext uri="{9D8B030D-6E8A-4147-A177-3AD203B41FA5}">
                      <a16:colId xmlns:a16="http://schemas.microsoft.com/office/drawing/2014/main" val="4193062568"/>
                    </a:ext>
                  </a:extLst>
                </a:gridCol>
                <a:gridCol w="2202025">
                  <a:extLst>
                    <a:ext uri="{9D8B030D-6E8A-4147-A177-3AD203B41FA5}">
                      <a16:colId xmlns:a16="http://schemas.microsoft.com/office/drawing/2014/main" val="2590418894"/>
                    </a:ext>
                  </a:extLst>
                </a:gridCol>
                <a:gridCol w="2202025">
                  <a:extLst>
                    <a:ext uri="{9D8B030D-6E8A-4147-A177-3AD203B41FA5}">
                      <a16:colId xmlns:a16="http://schemas.microsoft.com/office/drawing/2014/main" val="2034021695"/>
                    </a:ext>
                  </a:extLst>
                </a:gridCol>
              </a:tblGrid>
              <a:tr h="73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SILNÝ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POMALÝ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FLEGMATIK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59181559"/>
                  </a:ext>
                </a:extLst>
              </a:tr>
              <a:tr h="73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SILNÝ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NEVYROVNANÝ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RYCHLÝ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54068080"/>
                  </a:ext>
                </a:extLst>
              </a:tr>
              <a:tr h="73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SILNÝ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68326202"/>
                  </a:ext>
                </a:extLst>
              </a:tr>
              <a:tr h="73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POMALÝ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35772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221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CE028-984B-46FB-884E-9C408A1B6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>
            <a:normAutofit/>
          </a:bodyPr>
          <a:lstStyle/>
          <a:p>
            <a:r>
              <a:rPr lang="cs-CZ" dirty="0"/>
              <a:t>DRUHY MOTIVŮ</a:t>
            </a:r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C:\Users\oblomi\AppData\Local\Microsoft\Windows\Temporary Internet Files\Content.IE5\1R7L4K6C\MC900233302[1].wmf">
            <a:extLst>
              <a:ext uri="{FF2B5EF4-FFF2-40B4-BE49-F238E27FC236}">
                <a16:creationId xmlns:a16="http://schemas.microsoft.com/office/drawing/2014/main" id="{41EA27A6-4733-4773-BEF1-EED693804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364" y="1022519"/>
            <a:ext cx="3113280" cy="481296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58944B-43B4-44E0-BF00-379C7AB0B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2438400"/>
            <a:ext cx="6422848" cy="3785419"/>
          </a:xfrm>
        </p:spPr>
        <p:txBody>
          <a:bodyPr>
            <a:normAutofit/>
          </a:bodyPr>
          <a:lstStyle/>
          <a:p>
            <a:r>
              <a:rPr lang="cs-CZ" altLang="cs-CZ" sz="2000" b="1" dirty="0">
                <a:solidFill>
                  <a:schemeClr val="tx1"/>
                </a:solidFill>
              </a:rPr>
              <a:t>potřeby</a:t>
            </a:r>
          </a:p>
          <a:p>
            <a:r>
              <a:rPr lang="cs-CZ" altLang="cs-CZ" sz="2000" b="1" dirty="0">
                <a:solidFill>
                  <a:schemeClr val="tx1"/>
                </a:solidFill>
              </a:rPr>
              <a:t>zájmy, záliby, sklony</a:t>
            </a:r>
          </a:p>
          <a:p>
            <a:r>
              <a:rPr lang="cs-CZ" altLang="cs-CZ" sz="2000" b="1" dirty="0">
                <a:solidFill>
                  <a:schemeClr val="tx1"/>
                </a:solidFill>
              </a:rPr>
              <a:t>hodnoty</a:t>
            </a:r>
          </a:p>
          <a:p>
            <a:r>
              <a:rPr lang="cs-CZ" altLang="cs-CZ" sz="2000" b="1" dirty="0">
                <a:solidFill>
                  <a:schemeClr val="tx1"/>
                </a:solidFill>
              </a:rPr>
              <a:t>pudy</a:t>
            </a:r>
          </a:p>
          <a:p>
            <a:r>
              <a:rPr lang="cs-CZ" altLang="cs-CZ" sz="2000" b="1" dirty="0">
                <a:solidFill>
                  <a:schemeClr val="tx1"/>
                </a:solidFill>
              </a:rPr>
              <a:t>aspirace</a:t>
            </a:r>
          </a:p>
          <a:p>
            <a:r>
              <a:rPr lang="cs-CZ" altLang="cs-CZ" sz="2000" b="1" dirty="0">
                <a:solidFill>
                  <a:schemeClr val="tx1"/>
                </a:solidFill>
              </a:rPr>
              <a:t>cíle</a:t>
            </a:r>
          </a:p>
          <a:p>
            <a:r>
              <a:rPr lang="cs-CZ" altLang="cs-CZ" sz="2000" b="1" dirty="0">
                <a:solidFill>
                  <a:schemeClr val="tx1"/>
                </a:solidFill>
              </a:rPr>
              <a:t>ideály</a:t>
            </a:r>
          </a:p>
          <a:p>
            <a:r>
              <a:rPr lang="cs-CZ" altLang="cs-CZ" sz="2000" b="1" dirty="0">
                <a:solidFill>
                  <a:schemeClr val="tx1"/>
                </a:solidFill>
              </a:rPr>
              <a:t>zvyky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9479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8B89E-0C57-4D38-8D6B-2CC60907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cs-CZ" dirty="0"/>
              <a:t>POTŘEBY</a:t>
            </a:r>
            <a:endParaRPr lang="cs-CZ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16" descr="Láska má léčivé vlastnosti | Prameny zdraví">
            <a:extLst>
              <a:ext uri="{FF2B5EF4-FFF2-40B4-BE49-F238E27FC236}">
                <a16:creationId xmlns:a16="http://schemas.microsoft.com/office/drawing/2014/main" id="{03176F5D-C563-4696-80F9-2F4B5B15C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1" r="27520" b="3"/>
          <a:stretch/>
        </p:blipFill>
        <p:spPr bwMode="auto">
          <a:xfrm>
            <a:off x="3559122" y="2661260"/>
            <a:ext cx="1957393" cy="1957393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Moderní rodinný dům Q5 Dispozice: 5+kk Užitná plocha: 150,4 m² – ModernDream">
            <a:extLst>
              <a:ext uri="{FF2B5EF4-FFF2-40B4-BE49-F238E27FC236}">
                <a16:creationId xmlns:a16="http://schemas.microsoft.com/office/drawing/2014/main" id="{1243574E-60AD-45EF-AEE0-947D35E2F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4" r="18206" b="2"/>
          <a:stretch/>
        </p:blipFill>
        <p:spPr bwMode="auto"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 descr="SOUTĚŽ: Vyhrajte poukaz na luxusní jídlo v restauraci Zastávka u srubu!  Budete jako na horách, ale v srdci Prahy | Jo magazín">
            <a:extLst>
              <a:ext uri="{FF2B5EF4-FFF2-40B4-BE49-F238E27FC236}">
                <a16:creationId xmlns:a16="http://schemas.microsoft.com/office/drawing/2014/main" id="{46FF03B1-5A52-4DF2-BBE2-C5A0E14E1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3" r="936" b="-5"/>
          <a:stretch/>
        </p:blipFill>
        <p:spPr bwMode="auto"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888C3B-64B9-440A-ABFE-802B7A525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3118104" cy="3220908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cs-CZ" altLang="cs-CZ" dirty="0"/>
              <a:t>Potřeba je vlastnost organismu,</a:t>
            </a:r>
          </a:p>
          <a:p>
            <a:pPr marL="0" indent="0">
              <a:buNone/>
            </a:pPr>
            <a:r>
              <a:rPr lang="cs-CZ" altLang="cs-CZ" dirty="0"/>
              <a:t>která pobízí k vyhledávání podmínek nezbytných k životu nebo k vyhýbání se podmínkám, které jsou pro život </a:t>
            </a:r>
          </a:p>
          <a:p>
            <a:pPr marL="0" indent="0">
              <a:buNone/>
            </a:pPr>
            <a:r>
              <a:rPr lang="cs-CZ" altLang="cs-CZ" dirty="0"/>
              <a:t>nepříznivé.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93642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ECB199-8A93-4C9E-B46D-08C00ABC9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ČLENĚNÍ POTŘEB</a:t>
            </a:r>
          </a:p>
        </p:txBody>
      </p:sp>
      <p:graphicFrame>
        <p:nvGraphicFramePr>
          <p:cNvPr id="20" name="Zástupný obsah 2">
            <a:extLst>
              <a:ext uri="{FF2B5EF4-FFF2-40B4-BE49-F238E27FC236}">
                <a16:creationId xmlns:a16="http://schemas.microsoft.com/office/drawing/2014/main" id="{CCD40F12-42BC-9016-78D7-50A1AC301C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1014" y="1011676"/>
          <a:ext cx="10116766" cy="5077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96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469520-9633-4E3D-BE8B-6992C0F81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4200"/>
              <a:t>MASLOWA TEORIE POTŘEB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96379A-385F-4756-895D-8C33FA335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altLang="cs-CZ" sz="2200">
                <a:hlinkClick r:id="rId2"/>
              </a:rPr>
              <a:t>https://www.youtube.com/watch?v=r6XqZQUmDmQ</a:t>
            </a:r>
            <a:endParaRPr lang="cs-CZ" altLang="cs-CZ" sz="2200"/>
          </a:p>
          <a:p>
            <a:endParaRPr lang="cs-CZ" sz="2200"/>
          </a:p>
        </p:txBody>
      </p:sp>
      <p:pic>
        <p:nvPicPr>
          <p:cNvPr id="4" name="Picture 2" descr="Abraham Maslow's Life and Legacy">
            <a:extLst>
              <a:ext uri="{FF2B5EF4-FFF2-40B4-BE49-F238E27FC236}">
                <a16:creationId xmlns:a16="http://schemas.microsoft.com/office/drawing/2014/main" id="{48F3F78D-CD2F-4C51-8835-59AD91CA1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r="26155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69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C7790-FEA8-4718-87CF-48ED69584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MASLOWA PYRAMIDA POTŘEB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10AC96D-3E7C-4002-B7CD-98FA48F61BB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5" t="28845" r="41347" b="45210"/>
          <a:stretch/>
        </p:blipFill>
        <p:spPr bwMode="auto">
          <a:xfrm>
            <a:off x="2196445" y="1423448"/>
            <a:ext cx="6749591" cy="47699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444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536184-7460-44DC-AFE0-8E4210E7D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FYZIOLOGICKÉ POTŘEBY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BCFC77-5415-4E58-9584-27358FB1B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5488895" cy="3790329"/>
          </a:xfrm>
        </p:spPr>
        <p:txBody>
          <a:bodyPr>
            <a:normAutofit/>
          </a:bodyPr>
          <a:lstStyle/>
          <a:p>
            <a:pPr>
              <a:lnSpc>
                <a:spcPct val="103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Jde o vůbec nejzákladnější potřeby, díky jejichž naplňování je člověk naživu. </a:t>
            </a:r>
          </a:p>
          <a:p>
            <a:pPr>
              <a:lnSpc>
                <a:spcPct val="103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Potřeby, které zajišťují udržení rovnovážného stavu našeho organismu (tzv. homeostáza). </a:t>
            </a:r>
          </a:p>
          <a:p>
            <a:pPr>
              <a:lnSpc>
                <a:spcPct val="103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Jezení, dýchání, pohyb, spánek, rozmnožování, vyměšování, nebo například potřeba smyslové stimulace a odstraňování bolesti..</a:t>
            </a:r>
          </a:p>
          <a:p>
            <a:pPr>
              <a:lnSpc>
                <a:spcPct val="103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Začne-li být některá z potřeb neuspokojena, tělo si velmi rychle vyžádá naši pozornost a úporně se hlásí o naplnění dané potřeby.</a:t>
            </a:r>
          </a:p>
          <a:p>
            <a:pPr>
              <a:lnSpc>
                <a:spcPct val="103000"/>
              </a:lnSpc>
            </a:pPr>
            <a:endParaRPr lang="cs-CZ" sz="2000" dirty="0"/>
          </a:p>
        </p:txBody>
      </p:sp>
      <p:pic>
        <p:nvPicPr>
          <p:cNvPr id="4" name="Picture 20" descr="SOUTĚŽ: Vyhrajte poukaz na luxusní jídlo v restauraci Zastávka u srubu!  Budete jako na horách, ale v srdci Prahy | Jo magazín">
            <a:extLst>
              <a:ext uri="{FF2B5EF4-FFF2-40B4-BE49-F238E27FC236}">
                <a16:creationId xmlns:a16="http://schemas.microsoft.com/office/drawing/2014/main" id="{7B225013-3BF2-4D99-BB68-BC826D49B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7" r="17097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FD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983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39E50E-DEDE-46E4-9B10-1E25F2EC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/>
              <a:t>BEZPEČÍ A JISTOTA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8A909E-5DAF-46E6-8721-386B76FF5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cs-CZ" altLang="cs-CZ" sz="2000" dirty="0">
                <a:solidFill>
                  <a:schemeClr val="tx1"/>
                </a:solidFill>
              </a:rPr>
              <a:t>Další silnou potřebou je vyhýbání se nebezpečí, neznámým a ohrožujícím podnětům.</a:t>
            </a:r>
          </a:p>
          <a:p>
            <a:r>
              <a:rPr lang="cs-CZ" altLang="cs-CZ" sz="2000" dirty="0">
                <a:solidFill>
                  <a:schemeClr val="tx1"/>
                </a:solidFill>
              </a:rPr>
              <a:t>Naplněním této potřeby je vyhledání jistoty, spolehlivosti a stability. </a:t>
            </a:r>
          </a:p>
          <a:p>
            <a:r>
              <a:rPr lang="cs-CZ" altLang="cs-CZ" sz="2000" dirty="0">
                <a:solidFill>
                  <a:schemeClr val="tx1"/>
                </a:solidFill>
              </a:rPr>
              <a:t>Patrné je naplňování této potřeby ve chvíli, kdy zabezpečujeme svá obydlí nebo uzavíráme pojistky. Jistotu vyhledáváme v otázkách svého zdraví, zaměstnání nebo rodiny.</a:t>
            </a:r>
          </a:p>
          <a:p>
            <a:endParaRPr lang="cs-CZ" sz="2000" dirty="0"/>
          </a:p>
        </p:txBody>
      </p:sp>
      <p:pic>
        <p:nvPicPr>
          <p:cNvPr id="4" name="Picture 4" descr="Rodina a Boží vůle I. | Milost.cz">
            <a:extLst>
              <a:ext uri="{FF2B5EF4-FFF2-40B4-BE49-F238E27FC236}">
                <a16:creationId xmlns:a16="http://schemas.microsoft.com/office/drawing/2014/main" id="{33231378-DC31-43CF-B3FC-21C3C0626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1" r="20904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12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A794F-2D9C-4802-AD3D-FA59CC44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SOUNÁLEŽITOST, LÁSKA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00185D-25A7-4086-8B5E-3360E019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2" y="2438400"/>
            <a:ext cx="5639724" cy="3868130"/>
          </a:xfrm>
        </p:spPr>
        <p:txBody>
          <a:bodyPr>
            <a:normAutofit/>
          </a:bodyPr>
          <a:lstStyle/>
          <a:p>
            <a:r>
              <a:rPr lang="cs-CZ" altLang="cs-CZ" sz="2000" dirty="0">
                <a:solidFill>
                  <a:schemeClr val="tx1"/>
                </a:solidFill>
              </a:rPr>
              <a:t>Potřeba, díky které udržujeme příbuzenské, partnerské a přátelské vztahy. </a:t>
            </a:r>
          </a:p>
          <a:p>
            <a:r>
              <a:rPr lang="cs-CZ" altLang="cs-CZ" sz="2000" dirty="0">
                <a:solidFill>
                  <a:schemeClr val="tx1"/>
                </a:solidFill>
              </a:rPr>
              <a:t>Touha po intimitě, potřeba někam patřit, milovat a být milován. </a:t>
            </a:r>
          </a:p>
          <a:p>
            <a:r>
              <a:rPr lang="cs-CZ" altLang="cs-CZ" sz="2000" dirty="0">
                <a:solidFill>
                  <a:schemeClr val="tx1"/>
                </a:solidFill>
              </a:rPr>
              <a:t>Spadá sem také život v komunitě lidí, se kterými nejsme jen pro pocit jistoty, ale právě pro pocit sounáležitosti. </a:t>
            </a:r>
          </a:p>
          <a:p>
            <a:r>
              <a:rPr lang="cs-CZ" altLang="cs-CZ" sz="2000" dirty="0">
                <a:solidFill>
                  <a:schemeClr val="tx1"/>
                </a:solidFill>
              </a:rPr>
              <a:t>Tato prostřední potřeba chrání člověka před samotou, depresemi a úzkostností.</a:t>
            </a:r>
          </a:p>
          <a:p>
            <a:endParaRPr lang="cs-CZ" sz="2000" dirty="0"/>
          </a:p>
        </p:txBody>
      </p:sp>
      <p:pic>
        <p:nvPicPr>
          <p:cNvPr id="5122" name="Picture 2" descr="Sounáležitost Vector Art Stock Images | Depositphotos">
            <a:extLst>
              <a:ext uri="{FF2B5EF4-FFF2-40B4-BE49-F238E27FC236}">
                <a16:creationId xmlns:a16="http://schemas.microsoft.com/office/drawing/2014/main" id="{46B8AC0F-3BB3-48C9-92F4-7A04657B7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3" r="1565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7" name="Straight Connector 512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79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400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452F9-954A-43B2-BC0B-B8928A12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UZNÁNÍ, SEBEÚCTA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8E23B3-6461-4EDC-816C-8FDDB1DCF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2" y="2438401"/>
            <a:ext cx="5585332" cy="3616310"/>
          </a:xfrm>
        </p:spPr>
        <p:txBody>
          <a:bodyPr>
            <a:normAutofit/>
          </a:bodyPr>
          <a:lstStyle/>
          <a:p>
            <a:r>
              <a:rPr lang="cs-CZ" altLang="cs-CZ" sz="2000" dirty="0">
                <a:solidFill>
                  <a:schemeClr val="tx1"/>
                </a:solidFill>
              </a:rPr>
              <a:t>Tato potřeba vychází z touhy člověka být uznán jak okolím, tak sám sebou. </a:t>
            </a:r>
          </a:p>
          <a:p>
            <a:r>
              <a:rPr lang="cs-CZ" altLang="cs-CZ" sz="2000" dirty="0">
                <a:solidFill>
                  <a:schemeClr val="tx1"/>
                </a:solidFill>
              </a:rPr>
              <a:t>Mohlo by se zdát, že uznávat sám sebe je jednoduché, ale dosáhnut opravdové a ryzí sebeúcty může být dlouhý životní proces. </a:t>
            </a:r>
          </a:p>
          <a:p>
            <a:r>
              <a:rPr lang="cs-CZ" altLang="cs-CZ" sz="2000" dirty="0">
                <a:solidFill>
                  <a:schemeClr val="tx1"/>
                </a:solidFill>
              </a:rPr>
              <a:t>Právě proto se tato potřeba nachází až téměř na vrcholu pyramidy. Ne každému se podaří tuto potřebu naplnit. </a:t>
            </a:r>
          </a:p>
          <a:p>
            <a:endParaRPr lang="cs-CZ" sz="2000" dirty="0"/>
          </a:p>
        </p:txBody>
      </p:sp>
      <p:pic>
        <p:nvPicPr>
          <p:cNvPr id="9218" name="Picture 2" descr="sebeúcta | Mandala na každý den">
            <a:extLst>
              <a:ext uri="{FF2B5EF4-FFF2-40B4-BE49-F238E27FC236}">
                <a16:creationId xmlns:a16="http://schemas.microsoft.com/office/drawing/2014/main" id="{E6618F39-E13F-427C-A962-D5806A768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r="16105"/>
          <a:stretch/>
        </p:blipFill>
        <p:spPr bwMode="auto">
          <a:xfrm>
            <a:off x="20" y="10"/>
            <a:ext cx="4428483" cy="65516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23" name="Straight Connector 922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BF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108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E2CA91-E15C-4C19-A891-D66B9C352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cs-CZ"/>
              <a:t>SEBEREALIZACE</a:t>
            </a:r>
          </a:p>
        </p:txBody>
      </p:sp>
      <p:cxnSp>
        <p:nvCxnSpPr>
          <p:cNvPr id="11278" name="Straight Connector 1127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Vnitřní motivace, síla a seberealizace - Jindřich Smítka">
            <a:extLst>
              <a:ext uri="{FF2B5EF4-FFF2-40B4-BE49-F238E27FC236}">
                <a16:creationId xmlns:a16="http://schemas.microsoft.com/office/drawing/2014/main" id="{2C528207-A2D8-4DB6-A710-07ACC357F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023" y="2811104"/>
            <a:ext cx="3366480" cy="226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7BF826-23B3-42DA-98E1-41BD07A26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5" y="2682433"/>
            <a:ext cx="5593240" cy="3341292"/>
          </a:xfrm>
        </p:spPr>
        <p:txBody>
          <a:bodyPr>
            <a:normAutofit/>
          </a:bodyPr>
          <a:lstStyle/>
          <a:p>
            <a:pPr>
              <a:lnSpc>
                <a:spcPct val="103000"/>
              </a:lnSpc>
            </a:pPr>
            <a:r>
              <a:rPr lang="cs-CZ" altLang="cs-CZ" sz="1700" dirty="0">
                <a:solidFill>
                  <a:schemeClr val="tx1"/>
                </a:solidFill>
              </a:rPr>
              <a:t>Potřeba rozvinout svůj potenciál, své schopnosti a talent. </a:t>
            </a:r>
          </a:p>
          <a:p>
            <a:pPr>
              <a:lnSpc>
                <a:spcPct val="103000"/>
              </a:lnSpc>
            </a:pPr>
            <a:r>
              <a:rPr lang="cs-CZ" altLang="cs-CZ" sz="1700" dirty="0">
                <a:solidFill>
                  <a:schemeClr val="tx1"/>
                </a:solidFill>
              </a:rPr>
              <a:t>Potřeba osobnostního růstu, touha po vědění a estetických zážitcích. </a:t>
            </a:r>
          </a:p>
          <a:p>
            <a:pPr>
              <a:lnSpc>
                <a:spcPct val="103000"/>
              </a:lnSpc>
            </a:pPr>
            <a:r>
              <a:rPr lang="cs-CZ" altLang="cs-CZ" sz="1700" dirty="0" err="1">
                <a:solidFill>
                  <a:schemeClr val="tx1"/>
                </a:solidFill>
              </a:rPr>
              <a:t>Maslow</a:t>
            </a:r>
            <a:r>
              <a:rPr lang="cs-CZ" altLang="cs-CZ" sz="1700" dirty="0">
                <a:solidFill>
                  <a:schemeClr val="tx1"/>
                </a:solidFill>
              </a:rPr>
              <a:t> definuje seberealizované osoby jako tvořivé, spontánní, bez předsudků, etické a nezávislé na vnějších autoritách.</a:t>
            </a:r>
          </a:p>
          <a:p>
            <a:pPr>
              <a:lnSpc>
                <a:spcPct val="103000"/>
              </a:lnSpc>
            </a:pPr>
            <a:r>
              <a:rPr lang="cs-CZ" altLang="cs-CZ" sz="1700" dirty="0">
                <a:solidFill>
                  <a:schemeClr val="tx1"/>
                </a:solidFill>
              </a:rPr>
              <a:t>Ne každý má předpoklady obstát v potřebách seberealizačního charakteru. Pokud ano, přichází naplňování těchto potřeb obvykle až po období středního věku. Podle </a:t>
            </a:r>
            <a:r>
              <a:rPr lang="cs-CZ" altLang="cs-CZ" sz="1700" dirty="0" err="1">
                <a:solidFill>
                  <a:schemeClr val="tx1"/>
                </a:solidFill>
              </a:rPr>
              <a:t>Maslowa</a:t>
            </a:r>
            <a:r>
              <a:rPr lang="cs-CZ" altLang="cs-CZ" sz="1700" dirty="0">
                <a:solidFill>
                  <a:schemeClr val="tx1"/>
                </a:solidFill>
              </a:rPr>
              <a:t> se podaří uspokojit své potřeby růstu pouze u 1 % lidí.</a:t>
            </a:r>
          </a:p>
          <a:p>
            <a:pPr>
              <a:lnSpc>
                <a:spcPct val="103000"/>
              </a:lnSpc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44900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A7BD78-2CD2-659A-5881-39C7E292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KVÍZ – TEMPERAMENT A CHARAKTER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99874F-DBDE-3430-A4A8-B68435A4C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2. </a:t>
            </a:r>
            <a:r>
              <a:rPr lang="cs-CZ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Popište vlastními slovy, co rozumíte pod pojmem SANGVINIK.</a:t>
            </a:r>
          </a:p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Jaké povolání je vhodné pro cholerika?</a:t>
            </a:r>
          </a:p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Jaké jsou hlavní rozdíly mezi extroverzí a introverzí? Jmenuj alespoň tři.</a:t>
            </a:r>
          </a:p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Která výpověď nejlépe popisuje charakter? Charakter zahrnuje:</a:t>
            </a:r>
          </a:p>
          <a:p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morální, etické a estetické hodnoty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endParaRPr lang="cs-CZ" altLang="cs-CZ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morální hodnoty, etické hodnoty a postoje</a:t>
            </a:r>
          </a:p>
          <a:p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morální, etické a estetické hodnoty a zájmy</a:t>
            </a:r>
          </a:p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Jaký je rozdíl mezi temperamentem a charakterem</a:t>
            </a:r>
          </a:p>
        </p:txBody>
      </p:sp>
    </p:spTree>
    <p:extLst>
      <p:ext uri="{BB962C8B-B14F-4D97-AF65-F5344CB8AC3E}">
        <p14:creationId xmlns:p14="http://schemas.microsoft.com/office/powerpoint/2010/main" val="1012022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E8D8B-ED2E-4447-A3FD-F5B9D9682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USPOKOJOVÁNÍ POTŘEB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6BD864-4FD1-461F-89E5-4BC537198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</a:rPr>
              <a:t>Uspokojování nižších potřeb je předpokladem toho, aby nastoupily potřeby vyšší.</a:t>
            </a:r>
          </a:p>
          <a:p>
            <a:r>
              <a:rPr lang="cs-CZ" altLang="cs-CZ" dirty="0">
                <a:solidFill>
                  <a:schemeClr val="tx1"/>
                </a:solidFill>
              </a:rPr>
              <a:t>Pokud nejsou naplněny fyziologické potřeby, mají naprostou prioritu.</a:t>
            </a:r>
          </a:p>
          <a:p>
            <a:r>
              <a:rPr lang="cs-CZ" altLang="cs-CZ" dirty="0">
                <a:solidFill>
                  <a:schemeClr val="tx1"/>
                </a:solidFill>
              </a:rPr>
              <a:t>Je-li naše bezpečí ohroženo bezprostředně a silně, je potřeba bezpečí silnější než potřeba potravy (strach je silnější než hlad).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8427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0" name="Rectangle 1229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2" name="Rectangle 1230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CE3BA0-1D58-4D15-A9BF-8F33DD02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cs-CZ" dirty="0"/>
              <a:t>VYJÍMKY V HIERARCHII POTŘEB</a:t>
            </a:r>
            <a:endParaRPr lang="cs-CZ"/>
          </a:p>
        </p:txBody>
      </p:sp>
      <p:pic>
        <p:nvPicPr>
          <p:cNvPr id="12290" name="Picture 2" descr="Láska - zajímavá fakta">
            <a:extLst>
              <a:ext uri="{FF2B5EF4-FFF2-40B4-BE49-F238E27FC236}">
                <a16:creationId xmlns:a16="http://schemas.microsoft.com/office/drawing/2014/main" id="{20B5E092-64DF-42F9-9C2D-DB09FDCE5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621"/>
          <a:stretch/>
        </p:blipFill>
        <p:spPr bwMode="auto">
          <a:xfrm>
            <a:off x="1" y="3105152"/>
            <a:ext cx="3713583" cy="2161228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FCFF31-76C1-47EA-AC8F-F5F6AEFC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592" y="670559"/>
            <a:ext cx="5381194" cy="5445076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U některých lidí může být trvale snížena potřeba aspirace díky deprivaci v minulosti.</a:t>
            </a:r>
          </a:p>
          <a:p>
            <a:r>
              <a:rPr lang="cs-CZ" dirty="0">
                <a:solidFill>
                  <a:schemeClr val="tx1"/>
                </a:solidFill>
              </a:rPr>
              <a:t>Někteří lidé mají vysokou toleranci vůči frustraci základních potřeb.</a:t>
            </a:r>
          </a:p>
          <a:p>
            <a:r>
              <a:rPr lang="cs-CZ" dirty="0">
                <a:solidFill>
                  <a:schemeClr val="tx1"/>
                </a:solidFill>
              </a:rPr>
              <a:t>Potřeba úcty může být silnější u některých lidí než potřeba lásky.</a:t>
            </a:r>
          </a:p>
        </p:txBody>
      </p:sp>
    </p:spTree>
    <p:extLst>
      <p:ext uri="{BB962C8B-B14F-4D97-AF65-F5344CB8AC3E}">
        <p14:creationId xmlns:p14="http://schemas.microsoft.com/office/powerpoint/2010/main" val="136437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CE348-8B64-499F-A2D8-B76081BFA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POTŘEBA ÚSPĚCHU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81C9B7-0FAF-4061-A496-BE4FF0C84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Výkonová motivace se obvykle utváří v raném dětství. </a:t>
            </a:r>
          </a:p>
          <a:p>
            <a:r>
              <a:rPr lang="cs-CZ" dirty="0">
                <a:solidFill>
                  <a:schemeClr val="tx1"/>
                </a:solidFill>
              </a:rPr>
              <a:t>Pro rodiče dětí s vysokou potřebou úspěchu jsou dobré výkony a úspěchy ve škole či ve sportu důležitou hodnotou, kterou od nich potomci přebírají.</a:t>
            </a:r>
          </a:p>
          <a:p>
            <a:r>
              <a:rPr lang="cs-CZ" dirty="0">
                <a:solidFill>
                  <a:schemeClr val="tx1"/>
                </a:solidFill>
              </a:rPr>
              <a:t>V ekonomicky silných kulturách jsou častým námětem pohádek, povídek a knížek pro děti výkonová témata – tvrdá práce.</a:t>
            </a:r>
          </a:p>
          <a:p>
            <a:r>
              <a:rPr lang="cs-CZ" dirty="0">
                <a:solidFill>
                  <a:schemeClr val="tx1"/>
                </a:solidFill>
              </a:rPr>
              <a:t>V kulturách s občanskými nepokoji, stávkami nebo politickými demonstracemi mívá mladá generace velkou potřebu úspěšného výkonu.</a:t>
            </a:r>
          </a:p>
        </p:txBody>
      </p:sp>
    </p:spTree>
    <p:extLst>
      <p:ext uri="{BB962C8B-B14F-4D97-AF65-F5344CB8AC3E}">
        <p14:creationId xmlns:p14="http://schemas.microsoft.com/office/powerpoint/2010/main" val="609666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8AB78C-49D4-46EA-87EB-95DC5F3AB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ZÁJMY, ZÁLIBY, SKLONY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858815-BB60-41AC-9C10-731701354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400" b="1" dirty="0">
                <a:solidFill>
                  <a:schemeClr val="tx1"/>
                </a:solidFill>
              </a:rPr>
              <a:t>Zájem</a:t>
            </a:r>
          </a:p>
          <a:p>
            <a:r>
              <a:rPr lang="cs-CZ" sz="2400" dirty="0">
                <a:solidFill>
                  <a:schemeClr val="tx1"/>
                </a:solidFill>
              </a:rPr>
              <a:t>získaný motiv, který se projevuje kladným vztahem člověka k předmětům nebo činnostem, které ho upoutávají po stránce poznávací nebo citové,</a:t>
            </a:r>
          </a:p>
          <a:p>
            <a:r>
              <a:rPr lang="cs-CZ" sz="2400" dirty="0">
                <a:solidFill>
                  <a:schemeClr val="tx1"/>
                </a:solidFill>
              </a:rPr>
              <a:t>Projevuje se prováděním určité činnosti, pocitem uspokojení z ní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</a:rPr>
              <a:t>Záliba </a:t>
            </a:r>
          </a:p>
          <a:p>
            <a:r>
              <a:rPr lang="cs-CZ" sz="2400" dirty="0">
                <a:solidFill>
                  <a:schemeClr val="tx1"/>
                </a:solidFill>
              </a:rPr>
              <a:t>vyhraněný, ústřední zájem.</a:t>
            </a:r>
          </a:p>
          <a:p>
            <a:pPr marL="0" indent="0">
              <a:buNone/>
            </a:pPr>
            <a:r>
              <a:rPr lang="cs-CZ" sz="2400" b="1">
                <a:solidFill>
                  <a:schemeClr val="tx1"/>
                </a:solidFill>
              </a:rPr>
              <a:t>Sklon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zaměření člověka k vykonávání určitých činností,</a:t>
            </a:r>
          </a:p>
          <a:p>
            <a:r>
              <a:rPr lang="cs-CZ" sz="2400" dirty="0">
                <a:solidFill>
                  <a:schemeClr val="tx1"/>
                </a:solidFill>
              </a:rPr>
              <a:t>vyvíjejí se ze zájmů, ale nemusí se s nimi ztotožňovat tzn. nemusí vždy vyústit do sklonů (zájem o divadlo se nemusí pojit se sklonem hrát divadlo) </a:t>
            </a:r>
          </a:p>
        </p:txBody>
      </p:sp>
    </p:spTree>
    <p:extLst>
      <p:ext uri="{BB962C8B-B14F-4D97-AF65-F5344CB8AC3E}">
        <p14:creationId xmlns:p14="http://schemas.microsoft.com/office/powerpoint/2010/main" val="467872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C9B94-8C5F-4CF2-9463-C2D9EDC9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813FB9-5974-44A5-8323-19E7C8D3F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1800" dirty="0">
                <a:solidFill>
                  <a:schemeClr val="tx1"/>
                </a:solidFill>
              </a:rPr>
              <a:t>ČÁP, Jan. MAREŠ, Jiří. </a:t>
            </a:r>
            <a:r>
              <a:rPr lang="cs-CZ" altLang="cs-CZ" sz="1800" i="1" dirty="0">
                <a:solidFill>
                  <a:schemeClr val="tx1"/>
                </a:solidFill>
              </a:rPr>
              <a:t>Psychologie pro učitele</a:t>
            </a:r>
            <a:r>
              <a:rPr lang="cs-CZ" altLang="cs-CZ" sz="1800" dirty="0">
                <a:solidFill>
                  <a:schemeClr val="tx1"/>
                </a:solidFill>
              </a:rPr>
              <a:t>. 1. vyd. Praha: Portál, 2001. 656 s. ISBN 80-7178-463-X.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800" dirty="0">
                <a:solidFill>
                  <a:schemeClr val="tx1"/>
                </a:solidFill>
              </a:rPr>
              <a:t>NAKONEČNÝ, Milan. </a:t>
            </a:r>
            <a:r>
              <a:rPr lang="cs-CZ" altLang="cs-CZ" sz="1800" i="1" dirty="0">
                <a:solidFill>
                  <a:schemeClr val="tx1"/>
                </a:solidFill>
              </a:rPr>
              <a:t>Psychologie téměř pro každého</a:t>
            </a:r>
            <a:r>
              <a:rPr lang="cs-CZ" altLang="cs-CZ" sz="1800" dirty="0">
                <a:solidFill>
                  <a:schemeClr val="tx1"/>
                </a:solidFill>
              </a:rPr>
              <a:t>. 1. vyd. Praha: Academia, 2004. 318 s. ISBN 80-200-1198-6.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800" dirty="0" err="1">
                <a:solidFill>
                  <a:schemeClr val="tx1"/>
                </a:solidFill>
              </a:rPr>
              <a:t>Gillernová</a:t>
            </a:r>
            <a:r>
              <a:rPr lang="cs-CZ" altLang="cs-CZ" sz="1800" dirty="0">
                <a:solidFill>
                  <a:schemeClr val="tx1"/>
                </a:solidFill>
              </a:rPr>
              <a:t>, I. a kol.: Slovník základních pojmů z psychologie. Praha, Fortuna 1999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800" dirty="0">
                <a:solidFill>
                  <a:schemeClr val="tx1"/>
                </a:solidFill>
              </a:rPr>
              <a:t>Hayesová, N.: Základy sociální psychologie. Praha, Portál 1998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800" dirty="0">
                <a:solidFill>
                  <a:schemeClr val="tx1"/>
                </a:solidFill>
              </a:rPr>
              <a:t>Hayesová, N.: Aplikovaná psychologie. Praha, Portál 2003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obr. č. 1, 2, 3, 4, 5, 7, 8, 9, 10, 12, 13, 14, 15, 16, 18, 19 –http://office.microsoft.com[cit. 2012-09-22].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obr. č. 11 –</a:t>
            </a:r>
            <a:r>
              <a:rPr lang="cs-CZ" sz="1800" dirty="0" err="1">
                <a:solidFill>
                  <a:schemeClr val="tx1"/>
                </a:solidFill>
              </a:rPr>
              <a:t>Baroňová</a:t>
            </a:r>
            <a:r>
              <a:rPr lang="cs-CZ" sz="1800" dirty="0">
                <a:solidFill>
                  <a:schemeClr val="tx1"/>
                </a:solidFill>
              </a:rPr>
              <a:t> T. [cit. 2012-09-22]. Dostupný na WWW: http://www.sokolska33.cz/novinky/zkouskove-je-opet-tady-nezapominejte-jist-pit-a-odpocivat/attachment/verwirrungsbuchkind/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obr. č. 17 –vlastní tvorba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obr. č. 18 -Blog </a:t>
            </a:r>
            <a:r>
              <a:rPr lang="cs-CZ" sz="1800" dirty="0" err="1">
                <a:solidFill>
                  <a:schemeClr val="tx1"/>
                </a:solidFill>
              </a:rPr>
              <a:t>Articles</a:t>
            </a:r>
            <a:r>
              <a:rPr lang="cs-CZ" sz="1800" dirty="0">
                <a:solidFill>
                  <a:schemeClr val="tx1"/>
                </a:solidFill>
              </a:rPr>
              <a:t>: Matrix IQ Brain </a:t>
            </a:r>
            <a:r>
              <a:rPr lang="cs-CZ" sz="1800" dirty="0" err="1">
                <a:solidFill>
                  <a:schemeClr val="tx1"/>
                </a:solidFill>
              </a:rPr>
              <a:t>Teasers</a:t>
            </a:r>
            <a:r>
              <a:rPr lang="cs-CZ" sz="1800" dirty="0">
                <a:solidFill>
                  <a:schemeClr val="tx1"/>
                </a:solidFill>
              </a:rPr>
              <a:t>. [online]. [cit. 2012-09-05]. Dostupné z: http://generator.citace.com/dok/8ZQWyerLcjqzZDZ5?kontrola=1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Využití v psychoterapii: </a:t>
            </a:r>
            <a:r>
              <a:rPr lang="cs-CZ" sz="1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https://www.youtube.com/watch?v=0dds5yfGS-U</a:t>
            </a:r>
            <a:endParaRPr lang="cs-CZ" sz="18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https://www.youtube.com/watch?v=hteK98TlNr8</a:t>
            </a:r>
          </a:p>
          <a:p>
            <a:pPr eaLnBrk="1" hangingPunct="1">
              <a:lnSpc>
                <a:spcPct val="100000"/>
              </a:lnSpc>
            </a:pPr>
            <a:endParaRPr lang="cs-CZ" altLang="cs-CZ" sz="18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38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03203-6A3D-4B1A-8228-47249549F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PSYCHICKÉ VLASTNOSTI – MOTIVY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88DF73-DFAB-4560-B3D1-AA952BC1C7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Ing. Hedvika Boháčová</a:t>
            </a:r>
          </a:p>
        </p:txBody>
      </p:sp>
    </p:spTree>
    <p:extLst>
      <p:ext uri="{BB962C8B-B14F-4D97-AF65-F5344CB8AC3E}">
        <p14:creationId xmlns:p14="http://schemas.microsoft.com/office/powerpoint/2010/main" val="117730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C7AB2-87CF-4DB2-B73D-82E5825C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cs-CZ" sz="3800" dirty="0"/>
              <a:t>PSYCHICKÉ JEVY (psychika)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B511DEE-7D7C-C978-E28F-6FE1C223B7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27340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367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6EC37F-719D-47F6-A02A-9B23989FE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24" y="3433763"/>
            <a:ext cx="3197013" cy="2743200"/>
          </a:xfrm>
        </p:spPr>
        <p:txBody>
          <a:bodyPr anchor="t">
            <a:normAutofit/>
          </a:bodyPr>
          <a:lstStyle/>
          <a:p>
            <a:pPr algn="ctr"/>
            <a:r>
              <a:rPr lang="cs-CZ" sz="4800">
                <a:solidFill>
                  <a:schemeClr val="bg1"/>
                </a:solidFill>
              </a:rPr>
              <a:t>MOTIVY</a:t>
            </a: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FD111D1E-234B-8DD1-EACC-252416046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271" y="2122544"/>
            <a:ext cx="914400" cy="9144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3FBC6B-34D8-4389-A9DE-AA485FADA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719" y="641615"/>
            <a:ext cx="7289799" cy="553349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takové duševní projevy, které aktivizují </a:t>
            </a:r>
          </a:p>
          <a:p>
            <a:pPr marL="0" indent="0">
              <a:buNone/>
              <a:defRPr/>
            </a:pPr>
            <a:r>
              <a:rPr lang="cs-CZ" altLang="cs-CZ" dirty="0">
                <a:solidFill>
                  <a:schemeClr val="tx1"/>
                </a:solidFill>
              </a:rPr>
              <a:t>lidské chování</a:t>
            </a:r>
            <a:endParaRPr lang="cs-CZ" altLang="cs-CZ" cap="all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cs-CZ" altLang="cs-CZ" cap="all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cs-CZ" altLang="cs-CZ" cap="all" dirty="0">
                <a:solidFill>
                  <a:schemeClr val="tx1"/>
                </a:solidFill>
              </a:rPr>
              <a:t> </a:t>
            </a:r>
            <a:r>
              <a:rPr lang="cs-CZ" altLang="cs-CZ" b="1" dirty="0">
                <a:solidFill>
                  <a:schemeClr val="tx1"/>
                </a:solidFill>
              </a:rPr>
              <a:t>Motivy určují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Zaměření určité aktivity a tím i její obsah.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Intenzitu takové aktivity.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Délku jejího trvání.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744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1A324-0048-4A2B-9E60-FDB1EA91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3752849"/>
            <a:ext cx="293428" cy="2405355"/>
          </a:xfrm>
        </p:spPr>
        <p:txBody>
          <a:bodyPr anchor="ctr">
            <a:normAutofit fontScale="90000"/>
          </a:bodyPr>
          <a:lstStyle/>
          <a:p>
            <a:r>
              <a:rPr lang="cs-CZ" sz="3600" dirty="0"/>
              <a:t>MOTIVACE</a:t>
            </a:r>
          </a:p>
        </p:txBody>
      </p:sp>
      <p:pic>
        <p:nvPicPr>
          <p:cNvPr id="4" name="Picture 8" descr="Krutá pravda o naší vnitřní motivaci">
            <a:extLst>
              <a:ext uri="{FF2B5EF4-FFF2-40B4-BE49-F238E27FC236}">
                <a16:creationId xmlns:a16="http://schemas.microsoft.com/office/drawing/2014/main" id="{AD759C36-041F-4711-AB32-A65BFDFCC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8" b="34372"/>
          <a:stretch/>
        </p:blipFill>
        <p:spPr bwMode="auto">
          <a:xfrm>
            <a:off x="20" y="11"/>
            <a:ext cx="8341547" cy="2538732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BDB4E7-487A-4FBC-91E9-C1552B803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473" y="2845838"/>
            <a:ext cx="7287209" cy="29578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dirty="0" err="1">
                <a:solidFill>
                  <a:schemeClr val="tx1"/>
                </a:solidFill>
              </a:rPr>
              <a:t>Movere</a:t>
            </a:r>
            <a:r>
              <a:rPr lang="cs-CZ" sz="2400" dirty="0">
                <a:solidFill>
                  <a:schemeClr val="tx1"/>
                </a:solidFill>
              </a:rPr>
              <a:t> (lat.) = hýbat se, pohybovat se</a:t>
            </a: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„</a:t>
            </a:r>
            <a:r>
              <a:rPr lang="cs-CZ" sz="2400" b="1" dirty="0">
                <a:solidFill>
                  <a:schemeClr val="tx1"/>
                </a:solidFill>
              </a:rPr>
              <a:t>S</a:t>
            </a:r>
            <a:r>
              <a:rPr lang="en-US" sz="2400" b="1" dirty="0" err="1">
                <a:solidFill>
                  <a:schemeClr val="tx1"/>
                </a:solidFill>
              </a:rPr>
              <a:t>ouhrn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činitelů</a:t>
            </a:r>
            <a:r>
              <a:rPr lang="en-US" sz="2400" b="1" dirty="0">
                <a:solidFill>
                  <a:schemeClr val="tx1"/>
                </a:solidFill>
              </a:rPr>
              <a:t>, které </a:t>
            </a:r>
            <a:r>
              <a:rPr lang="en-US" sz="2400" b="1" dirty="0" err="1">
                <a:solidFill>
                  <a:schemeClr val="tx1"/>
                </a:solidFill>
              </a:rPr>
              <a:t>podněcují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směrují</a:t>
            </a:r>
            <a:r>
              <a:rPr lang="en-US" sz="2400" b="1" dirty="0">
                <a:solidFill>
                  <a:schemeClr val="tx1"/>
                </a:solidFill>
              </a:rPr>
              <a:t> a </a:t>
            </a:r>
            <a:r>
              <a:rPr lang="en-US" sz="2400" b="1" dirty="0" err="1">
                <a:solidFill>
                  <a:schemeClr val="tx1"/>
                </a:solidFill>
              </a:rPr>
              <a:t>udržují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chování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člověka</a:t>
            </a:r>
            <a:r>
              <a:rPr lang="en-US" sz="2400" b="1" dirty="0">
                <a:solidFill>
                  <a:schemeClr val="tx1"/>
                </a:solidFill>
              </a:rPr>
              <a:t>.“ </a:t>
            </a:r>
            <a:endParaRPr lang="cs-CZ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Hrabal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Pavelková</a:t>
            </a:r>
            <a:r>
              <a:rPr lang="en-US" sz="2400" dirty="0">
                <a:solidFill>
                  <a:schemeClr val="tx1"/>
                </a:solidFill>
              </a:rPr>
              <a:t>, Man, 1984, str. 16). </a:t>
            </a: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i="1" dirty="0"/>
          </a:p>
          <a:p>
            <a:pPr marL="0" indent="0">
              <a:buNone/>
            </a:pP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16197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341F5D-B672-4FB4-8868-20209A258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VARIANTY MOTIVŮ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C1251A-8E32-43F7-A5F9-8D1D87C67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b="1" dirty="0">
                <a:solidFill>
                  <a:schemeClr val="tx1"/>
                </a:solidFill>
              </a:rPr>
              <a:t>Aktualizovaný</a:t>
            </a:r>
            <a:r>
              <a:rPr lang="cs-CZ" altLang="cs-CZ" sz="2800" dirty="0">
                <a:solidFill>
                  <a:schemeClr val="tx1"/>
                </a:solidFill>
              </a:rPr>
              <a:t> – ten, který právě působí.</a:t>
            </a:r>
          </a:p>
          <a:p>
            <a:r>
              <a:rPr lang="cs-CZ" altLang="cs-CZ" sz="2800" b="1" dirty="0">
                <a:solidFill>
                  <a:schemeClr val="tx1"/>
                </a:solidFill>
              </a:rPr>
              <a:t>Potenciální</a:t>
            </a:r>
            <a:r>
              <a:rPr lang="cs-CZ" altLang="cs-CZ" sz="2800" dirty="0">
                <a:solidFill>
                  <a:schemeClr val="tx1"/>
                </a:solidFill>
              </a:rPr>
              <a:t> – aktuálně existuje jako dispozice, která se za určitých okolností může uplatnit jako reálný motiv.</a:t>
            </a:r>
          </a:p>
          <a:p>
            <a:endParaRPr lang="cs-CZ" dirty="0"/>
          </a:p>
        </p:txBody>
      </p:sp>
      <p:pic>
        <p:nvPicPr>
          <p:cNvPr id="4" name="Picture 6" descr="Motivace: Kde ji vzít? A jak si ji udržet? | by Valerie Šťástková | Medium">
            <a:extLst>
              <a:ext uri="{FF2B5EF4-FFF2-40B4-BE49-F238E27FC236}">
                <a16:creationId xmlns:a16="http://schemas.microsoft.com/office/drawing/2014/main" id="{E3445C65-BC3A-4D71-A3B0-766DC5A5A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8" b="4198"/>
          <a:stretch>
            <a:fillRect/>
          </a:stretch>
        </p:blipFill>
        <p:spPr bwMode="auto">
          <a:xfrm>
            <a:off x="1619249" y="3213100"/>
            <a:ext cx="6666911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8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8B3FD9-DDF7-4D0B-AE8E-BF5AB9668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24" y="3433763"/>
            <a:ext cx="3197013" cy="2743200"/>
          </a:xfrm>
        </p:spPr>
        <p:txBody>
          <a:bodyPr anchor="t">
            <a:normAutofit/>
          </a:bodyPr>
          <a:lstStyle/>
          <a:p>
            <a:pPr algn="ctr"/>
            <a:r>
              <a:rPr lang="cs-CZ" sz="4100">
                <a:solidFill>
                  <a:schemeClr val="bg1"/>
                </a:solidFill>
              </a:rPr>
              <a:t>ZDROJE MOTIVACE</a:t>
            </a:r>
          </a:p>
        </p:txBody>
      </p:sp>
      <p:pic>
        <p:nvPicPr>
          <p:cNvPr id="18" name="Graphic 6" descr="Uživatel">
            <a:extLst>
              <a:ext uri="{FF2B5EF4-FFF2-40B4-BE49-F238E27FC236}">
                <a16:creationId xmlns:a16="http://schemas.microsoft.com/office/drawing/2014/main" id="{CE575F14-499A-F9E5-A991-4FF874572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271" y="2122544"/>
            <a:ext cx="914400" cy="914400"/>
          </a:xfrm>
          <a:prstGeom prst="rect">
            <a:avLst/>
          </a:prstGeom>
        </p:spPr>
      </p:pic>
      <p:sp>
        <p:nvSpPr>
          <p:cNvPr id="19" name="Zástupný obsah 2">
            <a:extLst>
              <a:ext uri="{FF2B5EF4-FFF2-40B4-BE49-F238E27FC236}">
                <a16:creationId xmlns:a16="http://schemas.microsoft.com/office/drawing/2014/main" id="{0D2B6318-734C-41EA-A6A0-8DAB2E841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719" y="641615"/>
            <a:ext cx="7289799" cy="5533496"/>
          </a:xfrm>
        </p:spPr>
        <p:txBody>
          <a:bodyPr anchor="ctr">
            <a:normAutofit/>
          </a:bodyPr>
          <a:lstStyle/>
          <a:p>
            <a:pPr>
              <a:buClr>
                <a:srgbClr val="00B050"/>
              </a:buClr>
              <a:defRPr/>
            </a:pPr>
            <a:r>
              <a:rPr lang="cs-CZ" alt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Vnitřní</a:t>
            </a:r>
            <a:r>
              <a:rPr lang="cs-CZ" altLang="cs-CZ" dirty="0">
                <a:solidFill>
                  <a:schemeClr val="tx1"/>
                </a:solidFill>
              </a:rPr>
              <a:t> – potřeby (potřeba se stává</a:t>
            </a:r>
          </a:p>
          <a:p>
            <a:pPr marL="0" indent="0">
              <a:buClr>
                <a:srgbClr val="00B050"/>
              </a:buClr>
              <a:buNone/>
              <a:defRPr/>
            </a:pPr>
            <a:r>
              <a:rPr lang="cs-CZ" altLang="cs-CZ" dirty="0">
                <a:solidFill>
                  <a:schemeClr val="tx1"/>
                </a:solidFill>
              </a:rPr>
              <a:t> aktuálním osobním motivem).</a:t>
            </a:r>
          </a:p>
          <a:p>
            <a:pPr>
              <a:buClr>
                <a:srgbClr val="00B050"/>
              </a:buClr>
              <a:defRPr/>
            </a:pPr>
            <a:endParaRPr lang="cs-CZ" alt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00B050"/>
              </a:buClr>
              <a:defRPr/>
            </a:pPr>
            <a:r>
              <a:rPr lang="cs-CZ" alt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Vnější</a:t>
            </a:r>
            <a:r>
              <a:rPr lang="cs-CZ" altLang="cs-CZ" dirty="0">
                <a:solidFill>
                  <a:schemeClr val="tx1"/>
                </a:solidFill>
              </a:rPr>
              <a:t> – vnější podnět se stal subjektivně</a:t>
            </a:r>
          </a:p>
          <a:p>
            <a:pPr marL="0" indent="0">
              <a:buClr>
                <a:srgbClr val="00B050"/>
              </a:buClr>
              <a:buNone/>
              <a:defRPr/>
            </a:pPr>
            <a:r>
              <a:rPr lang="cs-CZ" altLang="cs-CZ" dirty="0">
                <a:solidFill>
                  <a:schemeClr val="tx1"/>
                </a:solidFill>
              </a:rPr>
              <a:t> významným, vyvolá vznik potřeby a ta</a:t>
            </a:r>
          </a:p>
          <a:p>
            <a:pPr marL="0" indent="0">
              <a:buClr>
                <a:srgbClr val="00B050"/>
              </a:buClr>
              <a:buNone/>
              <a:defRPr/>
            </a:pPr>
            <a:r>
              <a:rPr lang="cs-CZ" altLang="cs-CZ" dirty="0">
                <a:solidFill>
                  <a:schemeClr val="tx1"/>
                </a:solidFill>
              </a:rPr>
              <a:t> se stává motivem k jednání.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769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05A25E-DEB1-4262-4B0B-6E3B13C45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045" y="805657"/>
            <a:ext cx="5499754" cy="1551937"/>
          </a:xfrm>
        </p:spPr>
        <p:txBody>
          <a:bodyPr anchor="b">
            <a:normAutofit/>
          </a:bodyPr>
          <a:lstStyle/>
          <a:p>
            <a:r>
              <a:rPr lang="cs-CZ" dirty="0"/>
              <a:t>UDRŽENÍ MOTIVACE</a:t>
            </a:r>
          </a:p>
        </p:txBody>
      </p:sp>
      <p:pic>
        <p:nvPicPr>
          <p:cNvPr id="2050" name="Picture 2" descr="JAK SE NAMOTIVOVAT A PLNIT SI SVÉ CÍLE?">
            <a:extLst>
              <a:ext uri="{FF2B5EF4-FFF2-40B4-BE49-F238E27FC236}">
                <a16:creationId xmlns:a16="http://schemas.microsoft.com/office/drawing/2014/main" id="{D2B77693-12B7-AEDB-797A-A834494E2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r="11795" b="-1"/>
          <a:stretch/>
        </p:blipFill>
        <p:spPr bwMode="auto">
          <a:xfrm>
            <a:off x="818532" y="805657"/>
            <a:ext cx="4519335" cy="366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A08116-F35B-AEF3-975B-C009E570F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4044" y="2912882"/>
            <a:ext cx="4279769" cy="2743200"/>
          </a:xfrm>
        </p:spPr>
        <p:txBody>
          <a:bodyPr anchor="t">
            <a:normAutofit/>
          </a:bodyPr>
          <a:lstStyle/>
          <a:p>
            <a:r>
              <a:rPr lang="cs-CZ" sz="2000" dirty="0">
                <a:hlinkClick r:id="rId3"/>
              </a:rPr>
              <a:t>https://www.youtube.com/watch?v=hteK98TlNr8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grpSp>
        <p:nvGrpSpPr>
          <p:cNvPr id="2062" name="Group 2061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063" name="Rectangle 2062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4" name="Rectangle 2063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75781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3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1234</Words>
  <Application>Microsoft Office PowerPoint</Application>
  <PresentationFormat>Širokoúhlá obrazovka</PresentationFormat>
  <Paragraphs>128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Tahoma</vt:lpstr>
      <vt:lpstr>Wingdings</vt:lpstr>
      <vt:lpstr>Motiv Office</vt:lpstr>
      <vt:lpstr>KVÍZ – OPAKOVÁNÍ TEMPERAMENT, CHARAKTER</vt:lpstr>
      <vt:lpstr>KVÍZ – TEMPERAMENT A CHARAKTER</vt:lpstr>
      <vt:lpstr>PSYCHICKÉ VLASTNOSTI – MOTIVY</vt:lpstr>
      <vt:lpstr>PSYCHICKÉ JEVY (psychika)</vt:lpstr>
      <vt:lpstr>MOTIVY</vt:lpstr>
      <vt:lpstr>MOTIVACE</vt:lpstr>
      <vt:lpstr>VARIANTY MOTIVŮ</vt:lpstr>
      <vt:lpstr>ZDROJE MOTIVACE</vt:lpstr>
      <vt:lpstr>UDRŽENÍ MOTIVACE</vt:lpstr>
      <vt:lpstr>DRUHY MOTIVŮ</vt:lpstr>
      <vt:lpstr>POTŘEBY</vt:lpstr>
      <vt:lpstr>ČLENĚNÍ POTŘEB</vt:lpstr>
      <vt:lpstr>MASLOWA TEORIE POTŘEB</vt:lpstr>
      <vt:lpstr>MASLOWA PYRAMIDA POTŘEB</vt:lpstr>
      <vt:lpstr>FYZIOLOGICKÉ POTŘEBY</vt:lpstr>
      <vt:lpstr>BEZPEČÍ A JISTOTA</vt:lpstr>
      <vt:lpstr>SOUNÁLEŽITOST, LÁSKA</vt:lpstr>
      <vt:lpstr>UZNÁNÍ, SEBEÚCTA</vt:lpstr>
      <vt:lpstr>SEBEREALIZACE</vt:lpstr>
      <vt:lpstr>USPOKOJOVÁNÍ POTŘEB</vt:lpstr>
      <vt:lpstr>VYJÍMKY V HIERARCHII POTŘEB</vt:lpstr>
      <vt:lpstr>POTŘEBA ÚSPĚCHU</vt:lpstr>
      <vt:lpstr>ZÁJMY, ZÁLIBY, SKLONY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Vácha</dc:creator>
  <cp:lastModifiedBy>Hedvika Boháčová</cp:lastModifiedBy>
  <cp:revision>22</cp:revision>
  <dcterms:created xsi:type="dcterms:W3CDTF">2022-04-06T09:34:32Z</dcterms:created>
  <dcterms:modified xsi:type="dcterms:W3CDTF">2023-11-18T10:17:10Z</dcterms:modified>
</cp:coreProperties>
</file>