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4" r:id="rId3"/>
    <p:sldId id="355" r:id="rId4"/>
    <p:sldId id="357" r:id="rId5"/>
    <p:sldId id="263" r:id="rId6"/>
    <p:sldId id="358" r:id="rId7"/>
    <p:sldId id="359" r:id="rId8"/>
    <p:sldId id="360" r:id="rId9"/>
    <p:sldId id="361" r:id="rId10"/>
    <p:sldId id="362" r:id="rId11"/>
    <p:sldId id="339" r:id="rId12"/>
    <p:sldId id="363" r:id="rId13"/>
    <p:sldId id="364" r:id="rId14"/>
    <p:sldId id="343" r:id="rId15"/>
    <p:sldId id="353" r:id="rId16"/>
    <p:sldId id="344" r:id="rId17"/>
    <p:sldId id="345" r:id="rId18"/>
    <p:sldId id="346" r:id="rId19"/>
    <p:sldId id="347" r:id="rId20"/>
    <p:sldId id="348" r:id="rId21"/>
    <p:sldId id="349" r:id="rId22"/>
    <p:sldId id="352" r:id="rId23"/>
    <p:sldId id="365" r:id="rId24"/>
    <p:sldId id="366" r:id="rId25"/>
    <p:sldId id="350" r:id="rId26"/>
    <p:sldId id="35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6320B-1E9D-4EB6-953D-577A0032B7C9}" v="5" dt="2022-11-27T06:19:3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AAB6320B-1E9D-4EB6-953D-577A0032B7C9}"/>
    <pc:docChg chg="undo custSel addSld delSld modSld">
      <pc:chgData name="Hedvika Boháčová" userId="53bae0053c49f338" providerId="LiveId" clId="{AAB6320B-1E9D-4EB6-953D-577A0032B7C9}" dt="2022-11-27T06:29:21.664" v="128" actId="26606"/>
      <pc:docMkLst>
        <pc:docMk/>
      </pc:docMkLst>
      <pc:sldChg chg="addSp modSp add mod setBg addAnim setClrOvrMap">
        <pc:chgData name="Hedvika Boháčová" userId="53bae0053c49f338" providerId="LiveId" clId="{AAB6320B-1E9D-4EB6-953D-577A0032B7C9}" dt="2022-11-27T06:16:50.349" v="24" actId="207"/>
        <pc:sldMkLst>
          <pc:docMk/>
          <pc:sldMk cId="0" sldId="256"/>
        </pc:sldMkLst>
        <pc:spChg chg="mod">
          <ac:chgData name="Hedvika Boháčová" userId="53bae0053c49f338" providerId="LiveId" clId="{AAB6320B-1E9D-4EB6-953D-577A0032B7C9}" dt="2022-11-27T06:16:50.349" v="24" actId="207"/>
          <ac:spMkLst>
            <pc:docMk/>
            <pc:sldMk cId="0" sldId="256"/>
            <ac:spMk id="2050" creationId="{56B83727-EF80-4BCD-9E78-51AEA20D7D0F}"/>
          </ac:spMkLst>
        </pc:spChg>
        <pc:spChg chg="add">
          <ac:chgData name="Hedvika Boháčová" userId="53bae0053c49f338" providerId="LiveId" clId="{AAB6320B-1E9D-4EB6-953D-577A0032B7C9}" dt="2022-11-27T06:16:43.411" v="22" actId="26606"/>
          <ac:spMkLst>
            <pc:docMk/>
            <pc:sldMk cId="0" sldId="256"/>
            <ac:spMk id="2055" creationId="{66B332A4-D438-4773-A77F-5ED49A448D9D}"/>
          </ac:spMkLst>
        </pc:spChg>
        <pc:spChg chg="add">
          <ac:chgData name="Hedvika Boháčová" userId="53bae0053c49f338" providerId="LiveId" clId="{AAB6320B-1E9D-4EB6-953D-577A0032B7C9}" dt="2022-11-27T06:16:43.411" v="22" actId="26606"/>
          <ac:spMkLst>
            <pc:docMk/>
            <pc:sldMk cId="0" sldId="256"/>
            <ac:spMk id="2057" creationId="{DF9AD32D-FF05-44F4-BD4D-9CEE89B71EB9}"/>
          </ac:spMkLst>
        </pc:spChg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676586252" sldId="257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89000419" sldId="259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2184279520" sldId="262"/>
        </pc:sldMkLst>
      </pc:sldChg>
      <pc:sldChg chg="addSp modSp add mod setBg">
        <pc:chgData name="Hedvika Boháčová" userId="53bae0053c49f338" providerId="LiveId" clId="{AAB6320B-1E9D-4EB6-953D-577A0032B7C9}" dt="2022-11-27T06:17:48.985" v="31" actId="207"/>
        <pc:sldMkLst>
          <pc:docMk/>
          <pc:sldMk cId="0" sldId="263"/>
        </pc:sldMkLst>
        <pc:spChg chg="mod">
          <ac:chgData name="Hedvika Boháčová" userId="53bae0053c49f338" providerId="LiveId" clId="{AAB6320B-1E9D-4EB6-953D-577A0032B7C9}" dt="2022-11-27T06:17:36.835" v="29" actId="26606"/>
          <ac:spMkLst>
            <pc:docMk/>
            <pc:sldMk cId="0" sldId="263"/>
            <ac:spMk id="6146" creationId="{CD326A54-2E32-432A-80ED-AAAF1A31C1BA}"/>
          </ac:spMkLst>
        </pc:spChg>
        <pc:spChg chg="mod">
          <ac:chgData name="Hedvika Boháčová" userId="53bae0053c49f338" providerId="LiveId" clId="{AAB6320B-1E9D-4EB6-953D-577A0032B7C9}" dt="2022-11-27T06:17:48.985" v="31" actId="207"/>
          <ac:spMkLst>
            <pc:docMk/>
            <pc:sldMk cId="0" sldId="263"/>
            <ac:spMk id="6147" creationId="{A6E13857-A554-47B8-8EFC-2AE8D049DF00}"/>
          </ac:spMkLst>
        </pc:spChg>
        <pc:spChg chg="ord">
          <ac:chgData name="Hedvika Boháčová" userId="53bae0053c49f338" providerId="LiveId" clId="{AAB6320B-1E9D-4EB6-953D-577A0032B7C9}" dt="2022-11-27T06:17:36.835" v="29" actId="26606"/>
          <ac:spMkLst>
            <pc:docMk/>
            <pc:sldMk cId="0" sldId="263"/>
            <ac:spMk id="6148" creationId="{D8588D8E-6E95-4892-9BE6-257924151B51}"/>
          </ac:spMkLst>
        </pc:spChg>
        <pc:picChg chg="mod">
          <ac:chgData name="Hedvika Boháčová" userId="53bae0053c49f338" providerId="LiveId" clId="{AAB6320B-1E9D-4EB6-953D-577A0032B7C9}" dt="2022-11-27T06:17:36.835" v="29" actId="26606"/>
          <ac:picMkLst>
            <pc:docMk/>
            <pc:sldMk cId="0" sldId="263"/>
            <ac:picMk id="6149" creationId="{DC26904F-C40E-4DAC-9586-ED5F507FA004}"/>
          </ac:picMkLst>
        </pc:picChg>
        <pc:cxnChg chg="add">
          <ac:chgData name="Hedvika Boháčová" userId="53bae0053c49f338" providerId="LiveId" clId="{AAB6320B-1E9D-4EB6-953D-577A0032B7C9}" dt="2022-11-27T06:17:36.835" v="29" actId="26606"/>
          <ac:cxnSpMkLst>
            <pc:docMk/>
            <pc:sldMk cId="0" sldId="263"/>
            <ac:cxnSpMk id="6154" creationId="{A7F400EE-A8A5-48AF-B4D6-291B52C6F0B0}"/>
          </ac:cxnSpMkLst>
        </pc:cxnChg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727938372" sldId="264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85306508" sldId="265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4256622104" sldId="266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804451448" sldId="267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3356922113" sldId="268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3516854871" sldId="269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2290845682" sldId="270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400037988" sldId="275"/>
        </pc:sldMkLst>
      </pc:sldChg>
      <pc:sldChg chg="del">
        <pc:chgData name="Hedvika Boháčová" userId="53bae0053c49f338" providerId="LiveId" clId="{AAB6320B-1E9D-4EB6-953D-577A0032B7C9}" dt="2022-11-27T06:13:43.917" v="1" actId="2696"/>
        <pc:sldMkLst>
          <pc:docMk/>
          <pc:sldMk cId="2177946555" sldId="280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658155961" sldId="282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2207595520" sldId="328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899378641" sldId="329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838314815" sldId="330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413264761" sldId="331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977951078" sldId="332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373998231" sldId="333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2530932350" sldId="334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2982807754" sldId="335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05718718" sldId="337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3186572470" sldId="338"/>
        </pc:sldMkLst>
      </pc:sldChg>
      <pc:sldChg chg="addSp delSp modSp add mod setBg">
        <pc:chgData name="Hedvika Boháčová" userId="53bae0053c49f338" providerId="LiveId" clId="{AAB6320B-1E9D-4EB6-953D-577A0032B7C9}" dt="2022-11-27T06:22:12.721" v="65" actId="26606"/>
        <pc:sldMkLst>
          <pc:docMk/>
          <pc:sldMk cId="0" sldId="339"/>
        </pc:sldMkLst>
        <pc:spChg chg="mod">
          <ac:chgData name="Hedvika Boháčová" userId="53bae0053c49f338" providerId="LiveId" clId="{AAB6320B-1E9D-4EB6-953D-577A0032B7C9}" dt="2022-11-27T06:22:12.721" v="65" actId="26606"/>
          <ac:spMkLst>
            <pc:docMk/>
            <pc:sldMk cId="0" sldId="339"/>
            <ac:spMk id="12290" creationId="{76FA23F0-309A-4429-BC5E-3B642EAE8DD1}"/>
          </ac:spMkLst>
        </pc:spChg>
        <pc:spChg chg="del">
          <ac:chgData name="Hedvika Boháčová" userId="53bae0053c49f338" providerId="LiveId" clId="{AAB6320B-1E9D-4EB6-953D-577A0032B7C9}" dt="2022-11-27T06:22:12.721" v="65" actId="26606"/>
          <ac:spMkLst>
            <pc:docMk/>
            <pc:sldMk cId="0" sldId="339"/>
            <ac:spMk id="12291" creationId="{31BC0DFE-27F4-4EB0-95E0-BC52C82DC41E}"/>
          </ac:spMkLst>
        </pc:spChg>
        <pc:spChg chg="add">
          <ac:chgData name="Hedvika Boháčová" userId="53bae0053c49f338" providerId="LiveId" clId="{AAB6320B-1E9D-4EB6-953D-577A0032B7C9}" dt="2022-11-27T06:22:12.721" v="65" actId="26606"/>
          <ac:spMkLst>
            <pc:docMk/>
            <pc:sldMk cId="0" sldId="339"/>
            <ac:spMk id="12297" creationId="{B819A166-7571-4003-A6B8-B62034C3ED30}"/>
          </ac:spMkLst>
        </pc:spChg>
        <pc:graphicFrameChg chg="add">
          <ac:chgData name="Hedvika Boháčová" userId="53bae0053c49f338" providerId="LiveId" clId="{AAB6320B-1E9D-4EB6-953D-577A0032B7C9}" dt="2022-11-27T06:22:12.721" v="65" actId="26606"/>
          <ac:graphicFrameMkLst>
            <pc:docMk/>
            <pc:sldMk cId="0" sldId="339"/>
            <ac:graphicFrameMk id="12293" creationId="{2048F970-3160-6244-F7FB-57FC2FF92223}"/>
          </ac:graphicFrameMkLst>
        </pc:graphicFrameChg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3522726244" sldId="340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1292034437" sldId="341"/>
        </pc:sldMkLst>
      </pc:sldChg>
      <pc:sldChg chg="del">
        <pc:chgData name="Hedvika Boháčová" userId="53bae0053c49f338" providerId="LiveId" clId="{AAB6320B-1E9D-4EB6-953D-577A0032B7C9}" dt="2022-11-27T06:14:03.868" v="2" actId="2696"/>
        <pc:sldMkLst>
          <pc:docMk/>
          <pc:sldMk cId="502322053" sldId="342"/>
        </pc:sldMkLst>
      </pc:sldChg>
      <pc:sldChg chg="addSp delSp modSp add mod">
        <pc:chgData name="Hedvika Boháčová" userId="53bae0053c49f338" providerId="LiveId" clId="{AAB6320B-1E9D-4EB6-953D-577A0032B7C9}" dt="2022-11-27T06:23:33.506" v="77" actId="26606"/>
        <pc:sldMkLst>
          <pc:docMk/>
          <pc:sldMk cId="0" sldId="343"/>
        </pc:sldMkLst>
        <pc:spChg chg="mod">
          <ac:chgData name="Hedvika Boháčová" userId="53bae0053c49f338" providerId="LiveId" clId="{AAB6320B-1E9D-4EB6-953D-577A0032B7C9}" dt="2022-11-27T06:23:24.256" v="76" actId="207"/>
          <ac:spMkLst>
            <pc:docMk/>
            <pc:sldMk cId="0" sldId="343"/>
            <ac:spMk id="15362" creationId="{48B3BB5B-780F-4F21-91EB-1C94AF298CED}"/>
          </ac:spMkLst>
        </pc:spChg>
        <pc:spChg chg="del">
          <ac:chgData name="Hedvika Boháčová" userId="53bae0053c49f338" providerId="LiveId" clId="{AAB6320B-1E9D-4EB6-953D-577A0032B7C9}" dt="2022-11-27T06:23:33.506" v="77" actId="26606"/>
          <ac:spMkLst>
            <pc:docMk/>
            <pc:sldMk cId="0" sldId="343"/>
            <ac:spMk id="15363" creationId="{BD399992-D45D-4606-95C0-147990233EDC}"/>
          </ac:spMkLst>
        </pc:spChg>
        <pc:graphicFrameChg chg="add">
          <ac:chgData name="Hedvika Boháčová" userId="53bae0053c49f338" providerId="LiveId" clId="{AAB6320B-1E9D-4EB6-953D-577A0032B7C9}" dt="2022-11-27T06:23:33.506" v="77" actId="26606"/>
          <ac:graphicFrameMkLst>
            <pc:docMk/>
            <pc:sldMk cId="0" sldId="343"/>
            <ac:graphicFrameMk id="15365" creationId="{D6F6BAC2-CC70-75ED-9E89-84046E6EBB64}"/>
          </ac:graphicFrameMkLst>
        </pc:graphicFrameChg>
      </pc:sldChg>
      <pc:sldChg chg="modSp add mod">
        <pc:chgData name="Hedvika Boháčová" userId="53bae0053c49f338" providerId="LiveId" clId="{AAB6320B-1E9D-4EB6-953D-577A0032B7C9}" dt="2022-11-27T06:24:40.208" v="86" actId="207"/>
        <pc:sldMkLst>
          <pc:docMk/>
          <pc:sldMk cId="0" sldId="344"/>
        </pc:sldMkLst>
        <pc:spChg chg="mod">
          <ac:chgData name="Hedvika Boháčová" userId="53bae0053c49f338" providerId="LiveId" clId="{AAB6320B-1E9D-4EB6-953D-577A0032B7C9}" dt="2022-11-27T06:24:34.158" v="85" actId="207"/>
          <ac:spMkLst>
            <pc:docMk/>
            <pc:sldMk cId="0" sldId="344"/>
            <ac:spMk id="16387" creationId="{1FAD59D2-6BE0-43FB-A48D-AC4972D9D4A8}"/>
          </ac:spMkLst>
        </pc:spChg>
        <pc:spChg chg="mod">
          <ac:chgData name="Hedvika Boháčová" userId="53bae0053c49f338" providerId="LiveId" clId="{AAB6320B-1E9D-4EB6-953D-577A0032B7C9}" dt="2022-11-27T06:24:40.208" v="86" actId="207"/>
          <ac:spMkLst>
            <pc:docMk/>
            <pc:sldMk cId="0" sldId="344"/>
            <ac:spMk id="17410" creationId="{B9A7267C-054D-4198-A848-0F4860C6F0FB}"/>
          </ac:spMkLst>
        </pc:spChg>
      </pc:sldChg>
      <pc:sldChg chg="modSp add mod">
        <pc:chgData name="Hedvika Boháčová" userId="53bae0053c49f338" providerId="LiveId" clId="{AAB6320B-1E9D-4EB6-953D-577A0032B7C9}" dt="2022-11-27T06:24:54.808" v="89" actId="207"/>
        <pc:sldMkLst>
          <pc:docMk/>
          <pc:sldMk cId="0" sldId="345"/>
        </pc:sldMkLst>
        <pc:spChg chg="mod">
          <ac:chgData name="Hedvika Boháčová" userId="53bae0053c49f338" providerId="LiveId" clId="{AAB6320B-1E9D-4EB6-953D-577A0032B7C9}" dt="2022-11-27T06:24:54.808" v="89" actId="207"/>
          <ac:spMkLst>
            <pc:docMk/>
            <pc:sldMk cId="0" sldId="345"/>
            <ac:spMk id="17411" creationId="{ED700EB1-875B-4ED9-A217-5D7C743A40D4}"/>
          </ac:spMkLst>
        </pc:spChg>
        <pc:spChg chg="mod">
          <ac:chgData name="Hedvika Boháčová" userId="53bae0053c49f338" providerId="LiveId" clId="{AAB6320B-1E9D-4EB6-953D-577A0032B7C9}" dt="2022-11-27T06:24:46.903" v="88" actId="122"/>
          <ac:spMkLst>
            <pc:docMk/>
            <pc:sldMk cId="0" sldId="345"/>
            <ac:spMk id="18434" creationId="{B7235026-DD5F-45DF-9A80-EDA4BBBDAFEA}"/>
          </ac:spMkLst>
        </pc:spChg>
      </pc:sldChg>
      <pc:sldChg chg="modSp add mod">
        <pc:chgData name="Hedvika Boháčová" userId="53bae0053c49f338" providerId="LiveId" clId="{AAB6320B-1E9D-4EB6-953D-577A0032B7C9}" dt="2022-11-27T06:25:07.177" v="91" actId="207"/>
        <pc:sldMkLst>
          <pc:docMk/>
          <pc:sldMk cId="0" sldId="346"/>
        </pc:sldMkLst>
        <pc:spChg chg="mod">
          <ac:chgData name="Hedvika Boháčová" userId="53bae0053c49f338" providerId="LiveId" clId="{AAB6320B-1E9D-4EB6-953D-577A0032B7C9}" dt="2022-11-27T06:25:07.177" v="91" actId="207"/>
          <ac:spMkLst>
            <pc:docMk/>
            <pc:sldMk cId="0" sldId="346"/>
            <ac:spMk id="3" creationId="{A60F8212-14EC-4385-8B4B-E8DBAE5A0695}"/>
          </ac:spMkLst>
        </pc:spChg>
        <pc:spChg chg="mod">
          <ac:chgData name="Hedvika Boháčová" userId="53bae0053c49f338" providerId="LiveId" clId="{AAB6320B-1E9D-4EB6-953D-577A0032B7C9}" dt="2022-11-27T06:25:02.042" v="90" actId="122"/>
          <ac:spMkLst>
            <pc:docMk/>
            <pc:sldMk cId="0" sldId="346"/>
            <ac:spMk id="19458" creationId="{5CC8F162-C0F8-44F2-AD6A-A568DE0E7422}"/>
          </ac:spMkLst>
        </pc:spChg>
      </pc:sldChg>
      <pc:sldChg chg="modSp add mod">
        <pc:chgData name="Hedvika Boháčová" userId="53bae0053c49f338" providerId="LiveId" clId="{AAB6320B-1E9D-4EB6-953D-577A0032B7C9}" dt="2022-11-27T06:25:21.876" v="95" actId="207"/>
        <pc:sldMkLst>
          <pc:docMk/>
          <pc:sldMk cId="0" sldId="347"/>
        </pc:sldMkLst>
        <pc:spChg chg="mod">
          <ac:chgData name="Hedvika Boháčová" userId="53bae0053c49f338" providerId="LiveId" clId="{AAB6320B-1E9D-4EB6-953D-577A0032B7C9}" dt="2022-11-27T06:25:21.876" v="95" actId="207"/>
          <ac:spMkLst>
            <pc:docMk/>
            <pc:sldMk cId="0" sldId="347"/>
            <ac:spMk id="19459" creationId="{ABB380E2-CEBF-4583-AA8A-F3BC2327CF67}"/>
          </ac:spMkLst>
        </pc:spChg>
        <pc:spChg chg="mod">
          <ac:chgData name="Hedvika Boháčová" userId="53bae0053c49f338" providerId="LiveId" clId="{AAB6320B-1E9D-4EB6-953D-577A0032B7C9}" dt="2022-11-27T06:25:15.255" v="93" actId="207"/>
          <ac:spMkLst>
            <pc:docMk/>
            <pc:sldMk cId="0" sldId="347"/>
            <ac:spMk id="20482" creationId="{506AA390-599C-4EAC-8760-EFF3F68449A6}"/>
          </ac:spMkLst>
        </pc:spChg>
      </pc:sldChg>
      <pc:sldChg chg="modSp add mod setBg setClrOvrMap">
        <pc:chgData name="Hedvika Boháčová" userId="53bae0053c49f338" providerId="LiveId" clId="{AAB6320B-1E9D-4EB6-953D-577A0032B7C9}" dt="2022-11-27T06:25:41.315" v="99" actId="14100"/>
        <pc:sldMkLst>
          <pc:docMk/>
          <pc:sldMk cId="0" sldId="348"/>
        </pc:sldMkLst>
        <pc:spChg chg="mod">
          <ac:chgData name="Hedvika Boháčová" userId="53bae0053c49f338" providerId="LiveId" clId="{AAB6320B-1E9D-4EB6-953D-577A0032B7C9}" dt="2022-11-27T06:25:37.455" v="98" actId="26606"/>
          <ac:spMkLst>
            <pc:docMk/>
            <pc:sldMk cId="0" sldId="348"/>
            <ac:spMk id="21506" creationId="{67EF9EFF-3C0C-4D3B-9781-3EC4CDA33F6B}"/>
          </ac:spMkLst>
        </pc:spChg>
        <pc:spChg chg="mod ord">
          <ac:chgData name="Hedvika Boháčová" userId="53bae0053c49f338" providerId="LiveId" clId="{AAB6320B-1E9D-4EB6-953D-577A0032B7C9}" dt="2022-11-27T06:25:41.315" v="99" actId="14100"/>
          <ac:spMkLst>
            <pc:docMk/>
            <pc:sldMk cId="0" sldId="348"/>
            <ac:spMk id="21507" creationId="{6C3E71E1-37C9-406C-BBBA-B434060E415A}"/>
          </ac:spMkLst>
        </pc:spChg>
        <pc:picChg chg="mod">
          <ac:chgData name="Hedvika Boháčová" userId="53bae0053c49f338" providerId="LiveId" clId="{AAB6320B-1E9D-4EB6-953D-577A0032B7C9}" dt="2022-11-27T06:25:37.455" v="98" actId="26606"/>
          <ac:picMkLst>
            <pc:docMk/>
            <pc:sldMk cId="0" sldId="348"/>
            <ac:picMk id="21508" creationId="{75F4EFBF-A0EF-41A5-95C9-8ED20BAC2779}"/>
          </ac:picMkLst>
        </pc:picChg>
      </pc:sldChg>
      <pc:sldChg chg="modSp add mod">
        <pc:chgData name="Hedvika Boháčová" userId="53bae0053c49f338" providerId="LiveId" clId="{AAB6320B-1E9D-4EB6-953D-577A0032B7C9}" dt="2022-11-27T06:26:15.041" v="103" actId="207"/>
        <pc:sldMkLst>
          <pc:docMk/>
          <pc:sldMk cId="0" sldId="349"/>
        </pc:sldMkLst>
        <pc:spChg chg="mod">
          <ac:chgData name="Hedvika Boháčová" userId="53bae0053c49f338" providerId="LiveId" clId="{AAB6320B-1E9D-4EB6-953D-577A0032B7C9}" dt="2022-11-27T06:25:53.796" v="102" actId="207"/>
          <ac:spMkLst>
            <pc:docMk/>
            <pc:sldMk cId="0" sldId="349"/>
            <ac:spMk id="22530" creationId="{ACF812FB-02CB-4F27-88F1-93E729D6E1AC}"/>
          </ac:spMkLst>
        </pc:spChg>
        <pc:spChg chg="mod">
          <ac:chgData name="Hedvika Boháčová" userId="53bae0053c49f338" providerId="LiveId" clId="{AAB6320B-1E9D-4EB6-953D-577A0032B7C9}" dt="2022-11-27T06:26:15.041" v="103" actId="207"/>
          <ac:spMkLst>
            <pc:docMk/>
            <pc:sldMk cId="0" sldId="349"/>
            <ac:spMk id="22531" creationId="{47ADCFE0-CD04-4112-B03A-589DC34D12A5}"/>
          </ac:spMkLst>
        </pc:spChg>
      </pc:sldChg>
      <pc:sldChg chg="addSp modSp add mod setBg">
        <pc:chgData name="Hedvika Boháčová" userId="53bae0053c49f338" providerId="LiveId" clId="{AAB6320B-1E9D-4EB6-953D-577A0032B7C9}" dt="2022-11-27T06:29:21.664" v="128" actId="26606"/>
        <pc:sldMkLst>
          <pc:docMk/>
          <pc:sldMk cId="0" sldId="350"/>
        </pc:sldMkLst>
        <pc:spChg chg="mod">
          <ac:chgData name="Hedvika Boháčová" userId="53bae0053c49f338" providerId="LiveId" clId="{AAB6320B-1E9D-4EB6-953D-577A0032B7C9}" dt="2022-11-27T06:29:21.664" v="128" actId="26606"/>
          <ac:spMkLst>
            <pc:docMk/>
            <pc:sldMk cId="0" sldId="350"/>
            <ac:spMk id="3" creationId="{DB25D4A8-4CB3-4E36-B084-F3F46CD9CB3B}"/>
          </ac:spMkLst>
        </pc:spChg>
        <pc:spChg chg="mod">
          <ac:chgData name="Hedvika Boháčová" userId="53bae0053c49f338" providerId="LiveId" clId="{AAB6320B-1E9D-4EB6-953D-577A0032B7C9}" dt="2022-11-27T06:29:21.664" v="128" actId="26606"/>
          <ac:spMkLst>
            <pc:docMk/>
            <pc:sldMk cId="0" sldId="350"/>
            <ac:spMk id="26626" creationId="{24B487DD-2B5E-4EB0-A6B7-E7F39B6BB667}"/>
          </ac:spMkLst>
        </pc:spChg>
        <pc:spChg chg="add">
          <ac:chgData name="Hedvika Boháčová" userId="53bae0053c49f338" providerId="LiveId" clId="{AAB6320B-1E9D-4EB6-953D-577A0032B7C9}" dt="2022-11-27T06:29:21.664" v="128" actId="26606"/>
          <ac:spMkLst>
            <pc:docMk/>
            <pc:sldMk cId="0" sldId="350"/>
            <ac:spMk id="26633" creationId="{5E39A796-BE83-48B1-B33F-35C4A32AAB57}"/>
          </ac:spMkLst>
        </pc:spChg>
        <pc:spChg chg="add">
          <ac:chgData name="Hedvika Boháčová" userId="53bae0053c49f338" providerId="LiveId" clId="{AAB6320B-1E9D-4EB6-953D-577A0032B7C9}" dt="2022-11-27T06:29:21.664" v="128" actId="26606"/>
          <ac:spMkLst>
            <pc:docMk/>
            <pc:sldMk cId="0" sldId="350"/>
            <ac:spMk id="26635" creationId="{72F84B47-E267-4194-8194-831DB7B5547F}"/>
          </ac:spMkLst>
        </pc:spChg>
        <pc:picChg chg="mod">
          <ac:chgData name="Hedvika Boháčová" userId="53bae0053c49f338" providerId="LiveId" clId="{AAB6320B-1E9D-4EB6-953D-577A0032B7C9}" dt="2022-11-27T06:29:21.664" v="128" actId="26606"/>
          <ac:picMkLst>
            <pc:docMk/>
            <pc:sldMk cId="0" sldId="350"/>
            <ac:picMk id="26628" creationId="{91E837AD-2A85-462A-8BC7-D128AF0441C1}"/>
          </ac:picMkLst>
        </pc:picChg>
      </pc:sldChg>
      <pc:sldChg chg="add">
        <pc:chgData name="Hedvika Boháčová" userId="53bae0053c49f338" providerId="LiveId" clId="{AAB6320B-1E9D-4EB6-953D-577A0032B7C9}" dt="2022-11-27T06:13:38.125" v="0"/>
        <pc:sldMkLst>
          <pc:docMk/>
          <pc:sldMk cId="0" sldId="351"/>
        </pc:sldMkLst>
      </pc:sldChg>
      <pc:sldChg chg="addSp modSp add mod setBg setClrOvrMap">
        <pc:chgData name="Hedvika Boháčová" userId="53bae0053c49f338" providerId="LiveId" clId="{AAB6320B-1E9D-4EB6-953D-577A0032B7C9}" dt="2022-11-27T06:27:48.182" v="113" actId="14100"/>
        <pc:sldMkLst>
          <pc:docMk/>
          <pc:sldMk cId="0" sldId="352"/>
        </pc:sldMkLst>
        <pc:spChg chg="mod">
          <ac:chgData name="Hedvika Boháčová" userId="53bae0053c49f338" providerId="LiveId" clId="{AAB6320B-1E9D-4EB6-953D-577A0032B7C9}" dt="2022-11-27T06:27:35.563" v="111" actId="14100"/>
          <ac:spMkLst>
            <pc:docMk/>
            <pc:sldMk cId="0" sldId="352"/>
            <ac:spMk id="23554" creationId="{ED78D766-A6CD-4F85-B44C-0538011101C2}"/>
          </ac:spMkLst>
        </pc:spChg>
        <pc:spChg chg="mod">
          <ac:chgData name="Hedvika Boháčová" userId="53bae0053c49f338" providerId="LiveId" clId="{AAB6320B-1E9D-4EB6-953D-577A0032B7C9}" dt="2022-11-27T06:27:26.807" v="110" actId="14100"/>
          <ac:spMkLst>
            <pc:docMk/>
            <pc:sldMk cId="0" sldId="352"/>
            <ac:spMk id="23555" creationId="{32214A75-9E53-4242-9298-FA0B43289900}"/>
          </ac:spMkLst>
        </pc:spChg>
        <pc:picChg chg="add mod">
          <ac:chgData name="Hedvika Boháčová" userId="53bae0053c49f338" providerId="LiveId" clId="{AAB6320B-1E9D-4EB6-953D-577A0032B7C9}" dt="2022-11-27T06:27:48.182" v="113" actId="14100"/>
          <ac:picMkLst>
            <pc:docMk/>
            <pc:sldMk cId="0" sldId="352"/>
            <ac:picMk id="23557" creationId="{86302060-94AA-E7C2-9D1A-D0403099FDA8}"/>
          </ac:picMkLst>
        </pc:picChg>
      </pc:sldChg>
      <pc:sldChg chg="addSp delSp modSp add mod">
        <pc:chgData name="Hedvika Boháčová" userId="53bae0053c49f338" providerId="LiveId" clId="{AAB6320B-1E9D-4EB6-953D-577A0032B7C9}" dt="2022-11-27T06:24:15.906" v="83" actId="20577"/>
        <pc:sldMkLst>
          <pc:docMk/>
          <pc:sldMk cId="0" sldId="353"/>
        </pc:sldMkLst>
        <pc:spChg chg="mod">
          <ac:chgData name="Hedvika Boháčová" userId="53bae0053c49f338" providerId="LiveId" clId="{AAB6320B-1E9D-4EB6-953D-577A0032B7C9}" dt="2022-11-27T06:24:15.906" v="83" actId="20577"/>
          <ac:spMkLst>
            <pc:docMk/>
            <pc:sldMk cId="0" sldId="353"/>
            <ac:spMk id="16386" creationId="{F3CCF36B-5F49-4CE8-BDC7-2A90811A5EB5}"/>
          </ac:spMkLst>
        </pc:spChg>
        <pc:spChg chg="add del">
          <ac:chgData name="Hedvika Boháčová" userId="53bae0053c49f338" providerId="LiveId" clId="{AAB6320B-1E9D-4EB6-953D-577A0032B7C9}" dt="2022-11-27T06:24:07.679" v="82" actId="26606"/>
          <ac:spMkLst>
            <pc:docMk/>
            <pc:sldMk cId="0" sldId="353"/>
            <ac:spMk id="16387" creationId="{D4F15C28-B268-42EB-8D3B-7DF03F2C7CCD}"/>
          </ac:spMkLst>
        </pc:spChg>
        <pc:graphicFrameChg chg="add del">
          <ac:chgData name="Hedvika Boháčová" userId="53bae0053c49f338" providerId="LiveId" clId="{AAB6320B-1E9D-4EB6-953D-577A0032B7C9}" dt="2022-11-27T06:24:07.646" v="81" actId="26606"/>
          <ac:graphicFrameMkLst>
            <pc:docMk/>
            <pc:sldMk cId="0" sldId="353"/>
            <ac:graphicFrameMk id="16389" creationId="{1012B4E6-9F99-CB23-23CD-F3F624C478AC}"/>
          </ac:graphicFrameMkLst>
        </pc:graphicFrameChg>
        <pc:graphicFrameChg chg="add">
          <ac:chgData name="Hedvika Boháčová" userId="53bae0053c49f338" providerId="LiveId" clId="{AAB6320B-1E9D-4EB6-953D-577A0032B7C9}" dt="2022-11-27T06:24:07.679" v="82" actId="26606"/>
          <ac:graphicFrameMkLst>
            <pc:docMk/>
            <pc:sldMk cId="0" sldId="353"/>
            <ac:graphicFrameMk id="16391" creationId="{A2F09D4D-82F6-25D9-8468-F3D7CBB4D308}"/>
          </ac:graphicFrameMkLst>
        </pc:graphicFrameChg>
      </pc:sldChg>
      <pc:sldChg chg="addSp modSp add mod setBg">
        <pc:chgData name="Hedvika Boháčová" userId="53bae0053c49f338" providerId="LiveId" clId="{AAB6320B-1E9D-4EB6-953D-577A0032B7C9}" dt="2022-11-27T06:15:10.209" v="12" actId="26606"/>
        <pc:sldMkLst>
          <pc:docMk/>
          <pc:sldMk cId="0" sldId="354"/>
        </pc:sldMkLst>
        <pc:spChg chg="mo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74" creationId="{1F4319A8-1209-473B-8218-4159A7B98676}"/>
          </ac:spMkLst>
        </pc:spChg>
        <pc:spChg chg="mod or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75" creationId="{3E257BB3-2847-45A7-BF49-1AA0D5BE21E7}"/>
          </ac:spMkLst>
        </pc:spChg>
        <pc:spChg chg="ad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81" creationId="{327D73B4-9F5C-4A64-A179-51B9500CB8B5}"/>
          </ac:spMkLst>
        </pc:spChg>
        <pc:spChg chg="ad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83" creationId="{C1F06963-6374-4B48-844F-071A9BAAAE02}"/>
          </ac:spMkLst>
        </pc:spChg>
        <pc:spChg chg="ad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85" creationId="{6CB927A4-E432-4310-9CD5-E89FF5063179}"/>
          </ac:spMkLst>
        </pc:spChg>
        <pc:spChg chg="ad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87" creationId="{1453BF6C-B012-48B7-B4E8-6D7AC7C27D02}"/>
          </ac:spMkLst>
        </pc:spChg>
        <pc:spChg chg="add">
          <ac:chgData name="Hedvika Boháčová" userId="53bae0053c49f338" providerId="LiveId" clId="{AAB6320B-1E9D-4EB6-953D-577A0032B7C9}" dt="2022-11-27T06:15:10.209" v="12" actId="26606"/>
          <ac:spMkLst>
            <pc:docMk/>
            <pc:sldMk cId="0" sldId="354"/>
            <ac:spMk id="3089" creationId="{E3020543-B24B-4EC4-8FFC-8DD88EEA91A8}"/>
          </ac:spMkLst>
        </pc:spChg>
        <pc:picChg chg="mod">
          <ac:chgData name="Hedvika Boháčová" userId="53bae0053c49f338" providerId="LiveId" clId="{AAB6320B-1E9D-4EB6-953D-577A0032B7C9}" dt="2022-11-27T06:15:10.209" v="12" actId="26606"/>
          <ac:picMkLst>
            <pc:docMk/>
            <pc:sldMk cId="0" sldId="354"/>
            <ac:picMk id="3076" creationId="{E69470CD-725B-4ADB-92BB-6E96168A1C2C}"/>
          </ac:picMkLst>
        </pc:picChg>
        <pc:cxnChg chg="add">
          <ac:chgData name="Hedvika Boháčová" userId="53bae0053c49f338" providerId="LiveId" clId="{AAB6320B-1E9D-4EB6-953D-577A0032B7C9}" dt="2022-11-27T06:15:10.209" v="12" actId="26606"/>
          <ac:cxnSpMkLst>
            <pc:docMk/>
            <pc:sldMk cId="0" sldId="354"/>
            <ac:cxnSpMk id="3091" creationId="{C49DA8F6-BCC1-4447-B54C-57856834B94B}"/>
          </ac:cxnSpMkLst>
        </pc:cxnChg>
      </pc:sldChg>
      <pc:sldChg chg="addSp delSp modSp add mod">
        <pc:chgData name="Hedvika Boháčová" userId="53bae0053c49f338" providerId="LiveId" clId="{AAB6320B-1E9D-4EB6-953D-577A0032B7C9}" dt="2022-11-27T06:16:05.623" v="19" actId="26606"/>
        <pc:sldMkLst>
          <pc:docMk/>
          <pc:sldMk cId="0" sldId="355"/>
        </pc:sldMkLst>
        <pc:spChg chg="mod">
          <ac:chgData name="Hedvika Boháčová" userId="53bae0053c49f338" providerId="LiveId" clId="{AAB6320B-1E9D-4EB6-953D-577A0032B7C9}" dt="2022-11-27T06:15:56.692" v="18" actId="207"/>
          <ac:spMkLst>
            <pc:docMk/>
            <pc:sldMk cId="0" sldId="355"/>
            <ac:spMk id="4098" creationId="{A6AD540F-C60D-4FB5-A22B-047FB6EF2B7A}"/>
          </ac:spMkLst>
        </pc:spChg>
        <pc:spChg chg="del mod">
          <ac:chgData name="Hedvika Boháčová" userId="53bae0053c49f338" providerId="LiveId" clId="{AAB6320B-1E9D-4EB6-953D-577A0032B7C9}" dt="2022-11-27T06:16:05.623" v="19" actId="26606"/>
          <ac:spMkLst>
            <pc:docMk/>
            <pc:sldMk cId="0" sldId="355"/>
            <ac:spMk id="4099" creationId="{E191384F-2F54-40AB-ACD1-7543E338253B}"/>
          </ac:spMkLst>
        </pc:spChg>
        <pc:graphicFrameChg chg="add">
          <ac:chgData name="Hedvika Boháčová" userId="53bae0053c49f338" providerId="LiveId" clId="{AAB6320B-1E9D-4EB6-953D-577A0032B7C9}" dt="2022-11-27T06:16:05.623" v="19" actId="26606"/>
          <ac:graphicFrameMkLst>
            <pc:docMk/>
            <pc:sldMk cId="0" sldId="355"/>
            <ac:graphicFrameMk id="4101" creationId="{9B45991D-F893-FDF6-16B8-0FA5048CC10A}"/>
          </ac:graphicFrameMkLst>
        </pc:graphicFrameChg>
      </pc:sldChg>
      <pc:sldChg chg="addSp modSp add mod setBg">
        <pc:chgData name="Hedvika Boháčová" userId="53bae0053c49f338" providerId="LiveId" clId="{AAB6320B-1E9D-4EB6-953D-577A0032B7C9}" dt="2022-11-27T06:17:15.732" v="26" actId="207"/>
        <pc:sldMkLst>
          <pc:docMk/>
          <pc:sldMk cId="0" sldId="357"/>
        </pc:sldMkLst>
        <pc:spChg chg="mod">
          <ac:chgData name="Hedvika Boháčová" userId="53bae0053c49f338" providerId="LiveId" clId="{AAB6320B-1E9D-4EB6-953D-577A0032B7C9}" dt="2022-11-27T06:17:08.102" v="25" actId="26606"/>
          <ac:spMkLst>
            <pc:docMk/>
            <pc:sldMk cId="0" sldId="357"/>
            <ac:spMk id="5122" creationId="{8DA888C8-F26F-463B-8712-9FF4CC9F87FC}"/>
          </ac:spMkLst>
        </pc:spChg>
        <pc:spChg chg="mod">
          <ac:chgData name="Hedvika Boháčová" userId="53bae0053c49f338" providerId="LiveId" clId="{AAB6320B-1E9D-4EB6-953D-577A0032B7C9}" dt="2022-11-27T06:17:15.732" v="26" actId="207"/>
          <ac:spMkLst>
            <pc:docMk/>
            <pc:sldMk cId="0" sldId="357"/>
            <ac:spMk id="5123" creationId="{B978419C-CA73-42B8-9460-8F2793D26E51}"/>
          </ac:spMkLst>
        </pc:spChg>
        <pc:picChg chg="mod">
          <ac:chgData name="Hedvika Boháčová" userId="53bae0053c49f338" providerId="LiveId" clId="{AAB6320B-1E9D-4EB6-953D-577A0032B7C9}" dt="2022-11-27T06:17:08.102" v="25" actId="26606"/>
          <ac:picMkLst>
            <pc:docMk/>
            <pc:sldMk cId="0" sldId="357"/>
            <ac:picMk id="5124" creationId="{C66A2FA7-4099-4EC7-921C-1FEEA86B41E6}"/>
          </ac:picMkLst>
        </pc:picChg>
        <pc:cxnChg chg="add">
          <ac:chgData name="Hedvika Boháčová" userId="53bae0053c49f338" providerId="LiveId" clId="{AAB6320B-1E9D-4EB6-953D-577A0032B7C9}" dt="2022-11-27T06:17:08.102" v="25" actId="26606"/>
          <ac:cxnSpMkLst>
            <pc:docMk/>
            <pc:sldMk cId="0" sldId="357"/>
            <ac:cxnSpMk id="5129" creationId="{A7F400EE-A8A5-48AF-B4D6-291B52C6F0B0}"/>
          </ac:cxnSpMkLst>
        </pc:cxnChg>
      </pc:sldChg>
      <pc:sldChg chg="addSp delSp modSp add mod setBg setClrOvrMap">
        <pc:chgData name="Hedvika Boháčová" userId="53bae0053c49f338" providerId="LiveId" clId="{AAB6320B-1E9D-4EB6-953D-577A0032B7C9}" dt="2022-11-27T06:18:58.298" v="41" actId="26606"/>
        <pc:sldMkLst>
          <pc:docMk/>
          <pc:sldMk cId="0" sldId="358"/>
        </pc:sldMkLst>
        <pc:spChg chg="add del mod">
          <ac:chgData name="Hedvika Boháčová" userId="53bae0053c49f338" providerId="LiveId" clId="{AAB6320B-1E9D-4EB6-953D-577A0032B7C9}" dt="2022-11-27T06:18:58.298" v="41" actId="26606"/>
          <ac:spMkLst>
            <pc:docMk/>
            <pc:sldMk cId="0" sldId="358"/>
            <ac:spMk id="3" creationId="{50250342-7018-40EB-A3C4-0AA7FA485805}"/>
          </ac:spMkLst>
        </pc:spChg>
        <pc:spChg chg="mod">
          <ac:chgData name="Hedvika Boháčová" userId="53bae0053c49f338" providerId="LiveId" clId="{AAB6320B-1E9D-4EB6-953D-577A0032B7C9}" dt="2022-11-27T06:18:58.298" v="41" actId="26606"/>
          <ac:spMkLst>
            <pc:docMk/>
            <pc:sldMk cId="0" sldId="358"/>
            <ac:spMk id="7170" creationId="{A597CB0C-A4FA-41F0-8984-6310B6A25A3A}"/>
          </ac:spMkLst>
        </pc:spChg>
        <pc:spChg chg="add del">
          <ac:chgData name="Hedvika Boháčová" userId="53bae0053c49f338" providerId="LiveId" clId="{AAB6320B-1E9D-4EB6-953D-577A0032B7C9}" dt="2022-11-27T06:18:58.216" v="40" actId="26606"/>
          <ac:spMkLst>
            <pc:docMk/>
            <pc:sldMk cId="0" sldId="358"/>
            <ac:spMk id="7176" creationId="{44AD29B6-BF3B-4407-9E75-52DF8E3B29F1}"/>
          </ac:spMkLst>
        </pc:spChg>
        <pc:spChg chg="add del">
          <ac:chgData name="Hedvika Boháčová" userId="53bae0053c49f338" providerId="LiveId" clId="{AAB6320B-1E9D-4EB6-953D-577A0032B7C9}" dt="2022-11-27T06:18:58.216" v="40" actId="26606"/>
          <ac:spMkLst>
            <pc:docMk/>
            <pc:sldMk cId="0" sldId="358"/>
            <ac:spMk id="7178" creationId="{55F8BA08-3E38-4B70-B93A-74F08E092206}"/>
          </ac:spMkLst>
        </pc:spChg>
        <pc:spChg chg="add del">
          <ac:chgData name="Hedvika Boháčová" userId="53bae0053c49f338" providerId="LiveId" clId="{AAB6320B-1E9D-4EB6-953D-577A0032B7C9}" dt="2022-11-27T06:18:58.216" v="40" actId="26606"/>
          <ac:spMkLst>
            <pc:docMk/>
            <pc:sldMk cId="0" sldId="358"/>
            <ac:spMk id="7180" creationId="{357F1B33-79AB-4A71-8CEC-4546D709B8C8}"/>
          </ac:spMkLst>
        </pc:spChg>
        <pc:spChg chg="add">
          <ac:chgData name="Hedvika Boháčová" userId="53bae0053c49f338" providerId="LiveId" clId="{AAB6320B-1E9D-4EB6-953D-577A0032B7C9}" dt="2022-11-27T06:18:58.298" v="41" actId="26606"/>
          <ac:spMkLst>
            <pc:docMk/>
            <pc:sldMk cId="0" sldId="358"/>
            <ac:spMk id="7182" creationId="{CF62D2A7-8207-488C-9F46-316BA81A16C8}"/>
          </ac:spMkLst>
        </pc:spChg>
        <pc:graphicFrameChg chg="add del">
          <ac:chgData name="Hedvika Boháčová" userId="53bae0053c49f338" providerId="LiveId" clId="{AAB6320B-1E9D-4EB6-953D-577A0032B7C9}" dt="2022-11-27T06:18:54.498" v="38" actId="26606"/>
          <ac:graphicFrameMkLst>
            <pc:docMk/>
            <pc:sldMk cId="0" sldId="358"/>
            <ac:graphicFrameMk id="7172" creationId="{D7934CEE-9547-4636-D50E-5EDFED9FC91E}"/>
          </ac:graphicFrameMkLst>
        </pc:graphicFrameChg>
        <pc:graphicFrameChg chg="add del">
          <ac:chgData name="Hedvika Boháčová" userId="53bae0053c49f338" providerId="LiveId" clId="{AAB6320B-1E9D-4EB6-953D-577A0032B7C9}" dt="2022-11-27T06:18:58.216" v="40" actId="26606"/>
          <ac:graphicFrameMkLst>
            <pc:docMk/>
            <pc:sldMk cId="0" sldId="358"/>
            <ac:graphicFrameMk id="7179" creationId="{794BE4FC-1B05-9382-12C5-A7F8A75A7F90}"/>
          </ac:graphicFrameMkLst>
        </pc:graphicFrameChg>
        <pc:graphicFrameChg chg="add">
          <ac:chgData name="Hedvika Boháčová" userId="53bae0053c49f338" providerId="LiveId" clId="{AAB6320B-1E9D-4EB6-953D-577A0032B7C9}" dt="2022-11-27T06:18:58.298" v="41" actId="26606"/>
          <ac:graphicFrameMkLst>
            <pc:docMk/>
            <pc:sldMk cId="0" sldId="358"/>
            <ac:graphicFrameMk id="7184" creationId="{C10A6E0F-2D82-E4C9-46BC-B7806C6D6430}"/>
          </ac:graphicFrameMkLst>
        </pc:graphicFrameChg>
        <pc:picChg chg="add del">
          <ac:chgData name="Hedvika Boháčová" userId="53bae0053c49f338" providerId="LiveId" clId="{AAB6320B-1E9D-4EB6-953D-577A0032B7C9}" dt="2022-11-27T06:18:54.498" v="38" actId="26606"/>
          <ac:picMkLst>
            <pc:docMk/>
            <pc:sldMk cId="0" sldId="358"/>
            <ac:picMk id="7173" creationId="{D8B5F865-BC55-A7AE-A574-74CF6A55B890}"/>
          </ac:picMkLst>
        </pc:picChg>
        <pc:picChg chg="add">
          <ac:chgData name="Hedvika Boháčová" userId="53bae0053c49f338" providerId="LiveId" clId="{AAB6320B-1E9D-4EB6-953D-577A0032B7C9}" dt="2022-11-27T06:18:58.298" v="41" actId="26606"/>
          <ac:picMkLst>
            <pc:docMk/>
            <pc:sldMk cId="0" sldId="358"/>
            <ac:picMk id="7183" creationId="{E9A43DB2-FA7B-BBF8-6903-9F42556DCD44}"/>
          </ac:picMkLst>
        </pc:picChg>
        <pc:cxnChg chg="add del">
          <ac:chgData name="Hedvika Boháčová" userId="53bae0053c49f338" providerId="LiveId" clId="{AAB6320B-1E9D-4EB6-953D-577A0032B7C9}" dt="2022-11-27T06:18:54.498" v="38" actId="26606"/>
          <ac:cxnSpMkLst>
            <pc:docMk/>
            <pc:sldMk cId="0" sldId="358"/>
            <ac:cxnSpMk id="7177" creationId="{A7F400EE-A8A5-48AF-B4D6-291B52C6F0B0}"/>
          </ac:cxnSpMkLst>
        </pc:cxnChg>
      </pc:sldChg>
      <pc:sldChg chg="addSp delSp modSp add mod setBg">
        <pc:chgData name="Hedvika Boháčová" userId="53bae0053c49f338" providerId="LiveId" clId="{AAB6320B-1E9D-4EB6-953D-577A0032B7C9}" dt="2022-11-27T06:19:37.822" v="48" actId="14100"/>
        <pc:sldMkLst>
          <pc:docMk/>
          <pc:sldMk cId="0" sldId="359"/>
        </pc:sldMkLst>
        <pc:spChg chg="del">
          <ac:chgData name="Hedvika Boháčová" userId="53bae0053c49f338" providerId="LiveId" clId="{AAB6320B-1E9D-4EB6-953D-577A0032B7C9}" dt="2022-11-27T06:19:17.732" v="44" actId="26606"/>
          <ac:spMkLst>
            <pc:docMk/>
            <pc:sldMk cId="0" sldId="359"/>
            <ac:spMk id="3" creationId="{E7928897-FFB5-41B6-9D8B-51D8C239A46C}"/>
          </ac:spMkLst>
        </pc:spChg>
        <pc:spChg chg="mod">
          <ac:chgData name="Hedvika Boháčová" userId="53bae0053c49f338" providerId="LiveId" clId="{AAB6320B-1E9D-4EB6-953D-577A0032B7C9}" dt="2022-11-27T06:19:30.823" v="46" actId="14100"/>
          <ac:spMkLst>
            <pc:docMk/>
            <pc:sldMk cId="0" sldId="359"/>
            <ac:spMk id="8194" creationId="{AE69971A-953B-4FFD-96EF-020F60C48165}"/>
          </ac:spMkLst>
        </pc:spChg>
        <pc:spChg chg="add">
          <ac:chgData name="Hedvika Boháčová" userId="53bae0053c49f338" providerId="LiveId" clId="{AAB6320B-1E9D-4EB6-953D-577A0032B7C9}" dt="2022-11-27T06:19:17.732" v="44" actId="26606"/>
          <ac:spMkLst>
            <pc:docMk/>
            <pc:sldMk cId="0" sldId="359"/>
            <ac:spMk id="8200" creationId="{3A5B4632-C963-4296-86F0-79AA9EA5AE98}"/>
          </ac:spMkLst>
        </pc:spChg>
        <pc:graphicFrameChg chg="add mod">
          <ac:chgData name="Hedvika Boháčová" userId="53bae0053c49f338" providerId="LiveId" clId="{AAB6320B-1E9D-4EB6-953D-577A0032B7C9}" dt="2022-11-27T06:19:37.822" v="48" actId="14100"/>
          <ac:graphicFrameMkLst>
            <pc:docMk/>
            <pc:sldMk cId="0" sldId="359"/>
            <ac:graphicFrameMk id="8196" creationId="{91A5B467-E03F-1863-A850-2ACACAA357DF}"/>
          </ac:graphicFrameMkLst>
        </pc:graphicFrameChg>
      </pc:sldChg>
      <pc:sldChg chg="addSp delSp modSp add mod">
        <pc:chgData name="Hedvika Boháčová" userId="53bae0053c49f338" providerId="LiveId" clId="{AAB6320B-1E9D-4EB6-953D-577A0032B7C9}" dt="2022-11-27T06:20:57.461" v="52" actId="26606"/>
        <pc:sldMkLst>
          <pc:docMk/>
          <pc:sldMk cId="0" sldId="360"/>
        </pc:sldMkLst>
        <pc:spChg chg="mod">
          <ac:chgData name="Hedvika Boháčová" userId="53bae0053c49f338" providerId="LiveId" clId="{AAB6320B-1E9D-4EB6-953D-577A0032B7C9}" dt="2022-11-27T06:19:49.487" v="51" actId="207"/>
          <ac:spMkLst>
            <pc:docMk/>
            <pc:sldMk cId="0" sldId="360"/>
            <ac:spMk id="9218" creationId="{8FB805D2-CFC8-49A0-91CA-BAF0834B0979}"/>
          </ac:spMkLst>
        </pc:spChg>
        <pc:spChg chg="del">
          <ac:chgData name="Hedvika Boháčová" userId="53bae0053c49f338" providerId="LiveId" clId="{AAB6320B-1E9D-4EB6-953D-577A0032B7C9}" dt="2022-11-27T06:20:57.461" v="52" actId="26606"/>
          <ac:spMkLst>
            <pc:docMk/>
            <pc:sldMk cId="0" sldId="360"/>
            <ac:spMk id="9219" creationId="{0A10F863-C516-4421-8D91-DCA00E6EE7E8}"/>
          </ac:spMkLst>
        </pc:spChg>
        <pc:graphicFrameChg chg="add">
          <ac:chgData name="Hedvika Boháčová" userId="53bae0053c49f338" providerId="LiveId" clId="{AAB6320B-1E9D-4EB6-953D-577A0032B7C9}" dt="2022-11-27T06:20:57.461" v="52" actId="26606"/>
          <ac:graphicFrameMkLst>
            <pc:docMk/>
            <pc:sldMk cId="0" sldId="360"/>
            <ac:graphicFrameMk id="9221" creationId="{F2E21039-A65D-3E24-9720-C6E27C6841C8}"/>
          </ac:graphicFrameMkLst>
        </pc:graphicFrameChg>
      </pc:sldChg>
      <pc:sldChg chg="addSp delSp modSp add mod setBg">
        <pc:chgData name="Hedvika Boháčová" userId="53bae0053c49f338" providerId="LiveId" clId="{AAB6320B-1E9D-4EB6-953D-577A0032B7C9}" dt="2022-11-27T06:21:25.875" v="59" actId="14100"/>
        <pc:sldMkLst>
          <pc:docMk/>
          <pc:sldMk cId="0" sldId="361"/>
        </pc:sldMkLst>
        <pc:spChg chg="mod">
          <ac:chgData name="Hedvika Boháčová" userId="53bae0053c49f338" providerId="LiveId" clId="{AAB6320B-1E9D-4EB6-953D-577A0032B7C9}" dt="2022-11-27T06:21:25.875" v="59" actId="14100"/>
          <ac:spMkLst>
            <pc:docMk/>
            <pc:sldMk cId="0" sldId="361"/>
            <ac:spMk id="10242" creationId="{C9D761D2-E0F6-4B5F-83B6-D0A1880133AE}"/>
          </ac:spMkLst>
        </pc:spChg>
        <pc:spChg chg="add del">
          <ac:chgData name="Hedvika Boháčová" userId="53bae0053c49f338" providerId="LiveId" clId="{AAB6320B-1E9D-4EB6-953D-577A0032B7C9}" dt="2022-11-27T06:21:18.857" v="58" actId="26606"/>
          <ac:spMkLst>
            <pc:docMk/>
            <pc:sldMk cId="0" sldId="361"/>
            <ac:spMk id="10243" creationId="{A8D6D99F-137F-4FCF-BF38-790330AF7643}"/>
          </ac:spMkLst>
        </pc:spChg>
        <pc:spChg chg="add del">
          <ac:chgData name="Hedvika Boháčová" userId="53bae0053c49f338" providerId="LiveId" clId="{AAB6320B-1E9D-4EB6-953D-577A0032B7C9}" dt="2022-11-27T06:21:18.785" v="57" actId="26606"/>
          <ac:spMkLst>
            <pc:docMk/>
            <pc:sldMk cId="0" sldId="361"/>
            <ac:spMk id="10249" creationId="{53B021B3-DE93-4AB7-8A18-CF5F1CED88B8}"/>
          </ac:spMkLst>
        </pc:spChg>
        <pc:spChg chg="add del">
          <ac:chgData name="Hedvika Boháčová" userId="53bae0053c49f338" providerId="LiveId" clId="{AAB6320B-1E9D-4EB6-953D-577A0032B7C9}" dt="2022-11-27T06:21:18.785" v="57" actId="26606"/>
          <ac:spMkLst>
            <pc:docMk/>
            <pc:sldMk cId="0" sldId="361"/>
            <ac:spMk id="10251" creationId="{52D502E5-F6B4-4D58-B4AE-FC466FF15EE8}"/>
          </ac:spMkLst>
        </pc:spChg>
        <pc:spChg chg="add del">
          <ac:chgData name="Hedvika Boháčová" userId="53bae0053c49f338" providerId="LiveId" clId="{AAB6320B-1E9D-4EB6-953D-577A0032B7C9}" dt="2022-11-27T06:21:18.785" v="57" actId="26606"/>
          <ac:spMkLst>
            <pc:docMk/>
            <pc:sldMk cId="0" sldId="361"/>
            <ac:spMk id="10253" creationId="{9DECDBF4-02B6-4BB4-B65B-B8107AD6A9E8}"/>
          </ac:spMkLst>
        </pc:spChg>
        <pc:spChg chg="add">
          <ac:chgData name="Hedvika Boháčová" userId="53bae0053c49f338" providerId="LiveId" clId="{AAB6320B-1E9D-4EB6-953D-577A0032B7C9}" dt="2022-11-27T06:21:18.857" v="58" actId="26606"/>
          <ac:spMkLst>
            <pc:docMk/>
            <pc:sldMk cId="0" sldId="361"/>
            <ac:spMk id="10255" creationId="{3A5B4632-C963-4296-86F0-79AA9EA5AE98}"/>
          </ac:spMkLst>
        </pc:spChg>
        <pc:graphicFrameChg chg="add del">
          <ac:chgData name="Hedvika Boháčová" userId="53bae0053c49f338" providerId="LiveId" clId="{AAB6320B-1E9D-4EB6-953D-577A0032B7C9}" dt="2022-11-27T06:21:18.785" v="57" actId="26606"/>
          <ac:graphicFrameMkLst>
            <pc:docMk/>
            <pc:sldMk cId="0" sldId="361"/>
            <ac:graphicFrameMk id="10245" creationId="{517961AF-C4DC-7687-3DA4-9B0035C3F59D}"/>
          </ac:graphicFrameMkLst>
        </pc:graphicFrameChg>
        <pc:graphicFrameChg chg="add">
          <ac:chgData name="Hedvika Boháčová" userId="53bae0053c49f338" providerId="LiveId" clId="{AAB6320B-1E9D-4EB6-953D-577A0032B7C9}" dt="2022-11-27T06:21:18.857" v="58" actId="26606"/>
          <ac:graphicFrameMkLst>
            <pc:docMk/>
            <pc:sldMk cId="0" sldId="361"/>
            <ac:graphicFrameMk id="10256" creationId="{B337DD9E-D322-88F7-F94C-BD23D36AF8FD}"/>
          </ac:graphicFrameMkLst>
        </pc:graphicFrameChg>
      </pc:sldChg>
      <pc:sldChg chg="addSp delSp modSp add mod setBg">
        <pc:chgData name="Hedvika Boháčová" userId="53bae0053c49f338" providerId="LiveId" clId="{AAB6320B-1E9D-4EB6-953D-577A0032B7C9}" dt="2022-11-27T06:22:04.618" v="64" actId="26606"/>
        <pc:sldMkLst>
          <pc:docMk/>
          <pc:sldMk cId="0" sldId="362"/>
        </pc:sldMkLst>
        <pc:spChg chg="mod">
          <ac:chgData name="Hedvika Boháčová" userId="53bae0053c49f338" providerId="LiveId" clId="{AAB6320B-1E9D-4EB6-953D-577A0032B7C9}" dt="2022-11-27T06:22:04.618" v="64" actId="26606"/>
          <ac:spMkLst>
            <pc:docMk/>
            <pc:sldMk cId="0" sldId="362"/>
            <ac:spMk id="11266" creationId="{B9D7BB97-54F9-4606-9130-6C74415E168C}"/>
          </ac:spMkLst>
        </pc:spChg>
        <pc:spChg chg="add del">
          <ac:chgData name="Hedvika Boháčová" userId="53bae0053c49f338" providerId="LiveId" clId="{AAB6320B-1E9D-4EB6-953D-577A0032B7C9}" dt="2022-11-27T06:22:04.609" v="63" actId="26606"/>
          <ac:spMkLst>
            <pc:docMk/>
            <pc:sldMk cId="0" sldId="362"/>
            <ac:spMk id="11272" creationId="{D4771268-CB57-404A-9271-370EB28F6090}"/>
          </ac:spMkLst>
        </pc:spChg>
        <pc:spChg chg="add">
          <ac:chgData name="Hedvika Boháčová" userId="53bae0053c49f338" providerId="LiveId" clId="{AAB6320B-1E9D-4EB6-953D-577A0032B7C9}" dt="2022-11-27T06:22:04.618" v="64" actId="26606"/>
          <ac:spMkLst>
            <pc:docMk/>
            <pc:sldMk cId="0" sldId="362"/>
            <ac:spMk id="11274" creationId="{047C8CCB-F95D-4249-92DD-651249D3535A}"/>
          </ac:spMkLst>
        </pc:spChg>
        <pc:spChg chg="add">
          <ac:chgData name="Hedvika Boháčová" userId="53bae0053c49f338" providerId="LiveId" clId="{AAB6320B-1E9D-4EB6-953D-577A0032B7C9}" dt="2022-11-27T06:22:04.618" v="64" actId="26606"/>
          <ac:spMkLst>
            <pc:docMk/>
            <pc:sldMk cId="0" sldId="362"/>
            <ac:spMk id="11275" creationId="{6753252F-4873-4F63-801D-CC719279A7D5}"/>
          </ac:spMkLst>
        </pc:spChg>
        <pc:picChg chg="mod">
          <ac:chgData name="Hedvika Boháčová" userId="53bae0053c49f338" providerId="LiveId" clId="{AAB6320B-1E9D-4EB6-953D-577A0032B7C9}" dt="2022-11-27T06:22:04.618" v="64" actId="26606"/>
          <ac:picMkLst>
            <pc:docMk/>
            <pc:sldMk cId="0" sldId="362"/>
            <ac:picMk id="11267" creationId="{30241B15-297D-4901-A8AB-A951BDBC8757}"/>
          </ac:picMkLst>
        </pc:picChg>
      </pc:sldChg>
      <pc:sldChg chg="addSp delSp modSp add mod setBg">
        <pc:chgData name="Hedvika Boháčová" userId="53bae0053c49f338" providerId="LiveId" clId="{AAB6320B-1E9D-4EB6-953D-577A0032B7C9}" dt="2022-11-27T06:22:51.702" v="71" actId="207"/>
        <pc:sldMkLst>
          <pc:docMk/>
          <pc:sldMk cId="0" sldId="363"/>
        </pc:sldMkLst>
        <pc:spChg chg="mod">
          <ac:chgData name="Hedvika Boháčová" userId="53bae0053c49f338" providerId="LiveId" clId="{AAB6320B-1E9D-4EB6-953D-577A0032B7C9}" dt="2022-11-27T06:22:45.351" v="70" actId="207"/>
          <ac:spMkLst>
            <pc:docMk/>
            <pc:sldMk cId="0" sldId="363"/>
            <ac:spMk id="13314" creationId="{4C774B93-5E81-4E1D-949E-4D927168C20D}"/>
          </ac:spMkLst>
        </pc:spChg>
        <pc:spChg chg="add del mod">
          <ac:chgData name="Hedvika Boháčová" userId="53bae0053c49f338" providerId="LiveId" clId="{AAB6320B-1E9D-4EB6-953D-577A0032B7C9}" dt="2022-11-27T06:22:51.702" v="71" actId="207"/>
          <ac:spMkLst>
            <pc:docMk/>
            <pc:sldMk cId="0" sldId="363"/>
            <ac:spMk id="13315" creationId="{46F2256D-4D0C-4EF8-8D1D-8C67FA109755}"/>
          </ac:spMkLst>
        </pc:spChg>
        <pc:spChg chg="add del">
          <ac:chgData name="Hedvika Boháčová" userId="53bae0053c49f338" providerId="LiveId" clId="{AAB6320B-1E9D-4EB6-953D-577A0032B7C9}" dt="2022-11-27T06:22:34.406" v="67" actId="26606"/>
          <ac:spMkLst>
            <pc:docMk/>
            <pc:sldMk cId="0" sldId="363"/>
            <ac:spMk id="13321" creationId="{B819A166-7571-4003-A6B8-B62034C3ED30}"/>
          </ac:spMkLst>
        </pc:spChg>
        <pc:graphicFrameChg chg="add del">
          <ac:chgData name="Hedvika Boháčová" userId="53bae0053c49f338" providerId="LiveId" clId="{AAB6320B-1E9D-4EB6-953D-577A0032B7C9}" dt="2022-11-27T06:22:34.406" v="67" actId="26606"/>
          <ac:graphicFrameMkLst>
            <pc:docMk/>
            <pc:sldMk cId="0" sldId="363"/>
            <ac:graphicFrameMk id="13317" creationId="{970CC1FB-D7F7-EF3A-ABC1-793B497F5567}"/>
          </ac:graphicFrameMkLst>
        </pc:graphicFrameChg>
      </pc:sldChg>
      <pc:sldChg chg="addSp delSp modSp add mod">
        <pc:chgData name="Hedvika Boháčová" userId="53bae0053c49f338" providerId="LiveId" clId="{AAB6320B-1E9D-4EB6-953D-577A0032B7C9}" dt="2022-11-27T06:23:10.624" v="74" actId="26606"/>
        <pc:sldMkLst>
          <pc:docMk/>
          <pc:sldMk cId="0" sldId="364"/>
        </pc:sldMkLst>
        <pc:spChg chg="mod">
          <ac:chgData name="Hedvika Boháčová" userId="53bae0053c49f338" providerId="LiveId" clId="{AAB6320B-1E9D-4EB6-953D-577A0032B7C9}" dt="2022-11-27T06:22:59.807" v="73" actId="207"/>
          <ac:spMkLst>
            <pc:docMk/>
            <pc:sldMk cId="0" sldId="364"/>
            <ac:spMk id="14338" creationId="{DBC84D9B-0FB7-4262-8749-B286804DDA46}"/>
          </ac:spMkLst>
        </pc:spChg>
        <pc:spChg chg="del">
          <ac:chgData name="Hedvika Boháčová" userId="53bae0053c49f338" providerId="LiveId" clId="{AAB6320B-1E9D-4EB6-953D-577A0032B7C9}" dt="2022-11-27T06:23:10.624" v="74" actId="26606"/>
          <ac:spMkLst>
            <pc:docMk/>
            <pc:sldMk cId="0" sldId="364"/>
            <ac:spMk id="14339" creationId="{7BD2DC96-DE33-4406-94C3-54098203214E}"/>
          </ac:spMkLst>
        </pc:spChg>
        <pc:graphicFrameChg chg="add">
          <ac:chgData name="Hedvika Boháčová" userId="53bae0053c49f338" providerId="LiveId" clId="{AAB6320B-1E9D-4EB6-953D-577A0032B7C9}" dt="2022-11-27T06:23:10.624" v="74" actId="26606"/>
          <ac:graphicFrameMkLst>
            <pc:docMk/>
            <pc:sldMk cId="0" sldId="364"/>
            <ac:graphicFrameMk id="14341" creationId="{F7BF9EE3-EA62-79A0-E466-CA08ACC7B2C4}"/>
          </ac:graphicFrameMkLst>
        </pc:graphicFrameChg>
      </pc:sldChg>
      <pc:sldChg chg="modSp add mod">
        <pc:chgData name="Hedvika Boháčová" userId="53bae0053c49f338" providerId="LiveId" clId="{AAB6320B-1E9D-4EB6-953D-577A0032B7C9}" dt="2022-11-27T06:28:35.011" v="122" actId="5793"/>
        <pc:sldMkLst>
          <pc:docMk/>
          <pc:sldMk cId="0" sldId="365"/>
        </pc:sldMkLst>
        <pc:spChg chg="mod">
          <ac:chgData name="Hedvika Boháčová" userId="53bae0053c49f338" providerId="LiveId" clId="{AAB6320B-1E9D-4EB6-953D-577A0032B7C9}" dt="2022-11-27T06:28:05.303" v="117" actId="122"/>
          <ac:spMkLst>
            <pc:docMk/>
            <pc:sldMk cId="0" sldId="365"/>
            <ac:spMk id="24578" creationId="{1C177754-D74A-442B-B067-082AD768BF52}"/>
          </ac:spMkLst>
        </pc:spChg>
        <pc:spChg chg="mod">
          <ac:chgData name="Hedvika Boháčová" userId="53bae0053c49f338" providerId="LiveId" clId="{AAB6320B-1E9D-4EB6-953D-577A0032B7C9}" dt="2022-11-27T06:28:35.011" v="122" actId="5793"/>
          <ac:spMkLst>
            <pc:docMk/>
            <pc:sldMk cId="0" sldId="365"/>
            <ac:spMk id="24579" creationId="{7E478FB3-D479-4F42-AFAD-1A00B61A4B70}"/>
          </ac:spMkLst>
        </pc:spChg>
      </pc:sldChg>
      <pc:sldChg chg="modSp add mod">
        <pc:chgData name="Hedvika Boháčová" userId="53bae0053c49f338" providerId="LiveId" clId="{AAB6320B-1E9D-4EB6-953D-577A0032B7C9}" dt="2022-11-27T06:29:00.394" v="125" actId="207"/>
        <pc:sldMkLst>
          <pc:docMk/>
          <pc:sldMk cId="0" sldId="366"/>
        </pc:sldMkLst>
        <pc:spChg chg="mod">
          <ac:chgData name="Hedvika Boháčová" userId="53bae0053c49f338" providerId="LiveId" clId="{AAB6320B-1E9D-4EB6-953D-577A0032B7C9}" dt="2022-11-27T06:28:49.001" v="124" actId="207"/>
          <ac:spMkLst>
            <pc:docMk/>
            <pc:sldMk cId="0" sldId="366"/>
            <ac:spMk id="25602" creationId="{E27A2208-3DB9-4D95-80EB-17B0EDDB2675}"/>
          </ac:spMkLst>
        </pc:spChg>
        <pc:spChg chg="mod">
          <ac:chgData name="Hedvika Boháčová" userId="53bae0053c49f338" providerId="LiveId" clId="{AAB6320B-1E9D-4EB6-953D-577A0032B7C9}" dt="2022-11-27T06:29:00.394" v="125" actId="207"/>
          <ac:spMkLst>
            <pc:docMk/>
            <pc:sldMk cId="0" sldId="366"/>
            <ac:spMk id="25603" creationId="{AAD3AA85-AF43-4D52-9DF5-66C582A8327F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21F5-09CE-4654-B1E1-F34B9F62CD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C79BD3-1516-4D76-856A-D25806602F2D}">
      <dgm:prSet/>
      <dgm:spPr/>
      <dgm:t>
        <a:bodyPr/>
        <a:lstStyle/>
        <a:p>
          <a:r>
            <a:rPr lang="cs-CZ"/>
            <a:t>Porušují homeostázu nebo mohou způsobit psychickou poruchu.</a:t>
          </a:r>
          <a:endParaRPr lang="en-US"/>
        </a:p>
      </dgm:t>
    </dgm:pt>
    <dgm:pt modelId="{CA8B0E39-A735-46FA-894F-7C2033841DF0}" type="parTrans" cxnId="{9ED32002-D5C4-4FE6-89F6-987D62035658}">
      <dgm:prSet/>
      <dgm:spPr/>
      <dgm:t>
        <a:bodyPr/>
        <a:lstStyle/>
        <a:p>
          <a:endParaRPr lang="en-US"/>
        </a:p>
      </dgm:t>
    </dgm:pt>
    <dgm:pt modelId="{F2011ADB-4175-4BF2-AE90-B530D1A27A5C}" type="sibTrans" cxnId="{9ED32002-D5C4-4FE6-89F6-987D62035658}">
      <dgm:prSet/>
      <dgm:spPr/>
      <dgm:t>
        <a:bodyPr/>
        <a:lstStyle/>
        <a:p>
          <a:endParaRPr lang="en-US"/>
        </a:p>
      </dgm:t>
    </dgm:pt>
    <dgm:pt modelId="{4DB4216F-8EC0-481E-9281-8B9A1976598F}">
      <dgm:prSet/>
      <dgm:spPr/>
      <dgm:t>
        <a:bodyPr/>
        <a:lstStyle/>
        <a:p>
          <a:r>
            <a:rPr lang="cs-CZ"/>
            <a:t>Dokáží zároveň mobilizovat organismus a vést k vyšším výkonům (intelektuálním, svalovým, nervovým, volním, citovým apod.)</a:t>
          </a:r>
          <a:endParaRPr lang="en-US"/>
        </a:p>
      </dgm:t>
    </dgm:pt>
    <dgm:pt modelId="{0E2661EA-ADF4-467E-AC42-03A49D02496D}" type="parTrans" cxnId="{80B27B7F-87A0-4DC5-9D88-DA87F8F14817}">
      <dgm:prSet/>
      <dgm:spPr/>
      <dgm:t>
        <a:bodyPr/>
        <a:lstStyle/>
        <a:p>
          <a:endParaRPr lang="en-US"/>
        </a:p>
      </dgm:t>
    </dgm:pt>
    <dgm:pt modelId="{87DD73AE-973C-4EDB-96EC-D6F4F6CECAEC}" type="sibTrans" cxnId="{80B27B7F-87A0-4DC5-9D88-DA87F8F14817}">
      <dgm:prSet/>
      <dgm:spPr/>
      <dgm:t>
        <a:bodyPr/>
        <a:lstStyle/>
        <a:p>
          <a:endParaRPr lang="en-US"/>
        </a:p>
      </dgm:t>
    </dgm:pt>
    <dgm:pt modelId="{0566B6EC-9E66-4E87-A8C6-B8B1EF0F33CD}">
      <dgm:prSet/>
      <dgm:spPr/>
      <dgm:t>
        <a:bodyPr/>
        <a:lstStyle/>
        <a:p>
          <a:r>
            <a:rPr lang="cs-CZ"/>
            <a:t>Vznikají stavy stresu, frustrace a deprivace.</a:t>
          </a:r>
          <a:endParaRPr lang="en-US"/>
        </a:p>
      </dgm:t>
    </dgm:pt>
    <dgm:pt modelId="{E3D6497A-016A-4695-B1EF-F83E51D2C7E2}" type="parTrans" cxnId="{56AC4A8E-E8C9-41E2-B0B1-C949B80D531C}">
      <dgm:prSet/>
      <dgm:spPr/>
      <dgm:t>
        <a:bodyPr/>
        <a:lstStyle/>
        <a:p>
          <a:endParaRPr lang="en-US"/>
        </a:p>
      </dgm:t>
    </dgm:pt>
    <dgm:pt modelId="{60D145B9-7B77-4F7E-8BEA-71B39A64BBA1}" type="sibTrans" cxnId="{56AC4A8E-E8C9-41E2-B0B1-C949B80D531C}">
      <dgm:prSet/>
      <dgm:spPr/>
      <dgm:t>
        <a:bodyPr/>
        <a:lstStyle/>
        <a:p>
          <a:endParaRPr lang="en-US"/>
        </a:p>
      </dgm:t>
    </dgm:pt>
    <dgm:pt modelId="{624E7B82-4062-43AF-8AA4-CBE20B3FC9B9}" type="pres">
      <dgm:prSet presAssocID="{571D21F5-09CE-4654-B1E1-F34B9F62CD86}" presName="linear" presStyleCnt="0">
        <dgm:presLayoutVars>
          <dgm:animLvl val="lvl"/>
          <dgm:resizeHandles val="exact"/>
        </dgm:presLayoutVars>
      </dgm:prSet>
      <dgm:spPr/>
    </dgm:pt>
    <dgm:pt modelId="{2BFE48C7-C8DF-4BF0-BF1A-726C47A8700F}" type="pres">
      <dgm:prSet presAssocID="{B8C79BD3-1516-4D76-856A-D25806602F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B58EDB-C6CF-4897-9686-0487D4E52A10}" type="pres">
      <dgm:prSet presAssocID="{F2011ADB-4175-4BF2-AE90-B530D1A27A5C}" presName="spacer" presStyleCnt="0"/>
      <dgm:spPr/>
    </dgm:pt>
    <dgm:pt modelId="{242EE2B0-BC32-4E27-B24B-61E19AD383F3}" type="pres">
      <dgm:prSet presAssocID="{4DB4216F-8EC0-481E-9281-8B9A197659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ED39A1-B0C5-451A-BC93-F366A9C26D13}" type="pres">
      <dgm:prSet presAssocID="{87DD73AE-973C-4EDB-96EC-D6F4F6CECAEC}" presName="spacer" presStyleCnt="0"/>
      <dgm:spPr/>
    </dgm:pt>
    <dgm:pt modelId="{D1C81176-B7D6-4213-BCF3-017BE33F9E13}" type="pres">
      <dgm:prSet presAssocID="{0566B6EC-9E66-4E87-A8C6-B8B1EF0F33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D32002-D5C4-4FE6-89F6-987D62035658}" srcId="{571D21F5-09CE-4654-B1E1-F34B9F62CD86}" destId="{B8C79BD3-1516-4D76-856A-D25806602F2D}" srcOrd="0" destOrd="0" parTransId="{CA8B0E39-A735-46FA-894F-7C2033841DF0}" sibTransId="{F2011ADB-4175-4BF2-AE90-B530D1A27A5C}"/>
    <dgm:cxn modelId="{D0FFF006-BB94-46C3-A201-B6BB107B8A96}" type="presOf" srcId="{4DB4216F-8EC0-481E-9281-8B9A1976598F}" destId="{242EE2B0-BC32-4E27-B24B-61E19AD383F3}" srcOrd="0" destOrd="0" presId="urn:microsoft.com/office/officeart/2005/8/layout/vList2"/>
    <dgm:cxn modelId="{C0B86348-C03E-4850-9FDA-BA19B60FC4D5}" type="presOf" srcId="{0566B6EC-9E66-4E87-A8C6-B8B1EF0F33CD}" destId="{D1C81176-B7D6-4213-BCF3-017BE33F9E13}" srcOrd="0" destOrd="0" presId="urn:microsoft.com/office/officeart/2005/8/layout/vList2"/>
    <dgm:cxn modelId="{80B27B7F-87A0-4DC5-9D88-DA87F8F14817}" srcId="{571D21F5-09CE-4654-B1E1-F34B9F62CD86}" destId="{4DB4216F-8EC0-481E-9281-8B9A1976598F}" srcOrd="1" destOrd="0" parTransId="{0E2661EA-ADF4-467E-AC42-03A49D02496D}" sibTransId="{87DD73AE-973C-4EDB-96EC-D6F4F6CECAEC}"/>
    <dgm:cxn modelId="{56AC4A8E-E8C9-41E2-B0B1-C949B80D531C}" srcId="{571D21F5-09CE-4654-B1E1-F34B9F62CD86}" destId="{0566B6EC-9E66-4E87-A8C6-B8B1EF0F33CD}" srcOrd="2" destOrd="0" parTransId="{E3D6497A-016A-4695-B1EF-F83E51D2C7E2}" sibTransId="{60D145B9-7B77-4F7E-8BEA-71B39A64BBA1}"/>
    <dgm:cxn modelId="{D185DE9C-A556-423A-9D42-BFE1560D9902}" type="presOf" srcId="{B8C79BD3-1516-4D76-856A-D25806602F2D}" destId="{2BFE48C7-C8DF-4BF0-BF1A-726C47A8700F}" srcOrd="0" destOrd="0" presId="urn:microsoft.com/office/officeart/2005/8/layout/vList2"/>
    <dgm:cxn modelId="{C8DFB7B5-4B11-4DCD-9BD3-A315A7C382C7}" type="presOf" srcId="{571D21F5-09CE-4654-B1E1-F34B9F62CD86}" destId="{624E7B82-4062-43AF-8AA4-CBE20B3FC9B9}" srcOrd="0" destOrd="0" presId="urn:microsoft.com/office/officeart/2005/8/layout/vList2"/>
    <dgm:cxn modelId="{2FD5A2D5-1C9E-49EA-9F37-0E3FFB76C236}" type="presParOf" srcId="{624E7B82-4062-43AF-8AA4-CBE20B3FC9B9}" destId="{2BFE48C7-C8DF-4BF0-BF1A-726C47A8700F}" srcOrd="0" destOrd="0" presId="urn:microsoft.com/office/officeart/2005/8/layout/vList2"/>
    <dgm:cxn modelId="{B8D14C65-F1DF-4407-A0F3-C3FBC243F0FE}" type="presParOf" srcId="{624E7B82-4062-43AF-8AA4-CBE20B3FC9B9}" destId="{75B58EDB-C6CF-4897-9686-0487D4E52A10}" srcOrd="1" destOrd="0" presId="urn:microsoft.com/office/officeart/2005/8/layout/vList2"/>
    <dgm:cxn modelId="{F2607410-57E0-4391-9FD2-F97CFEA10AC3}" type="presParOf" srcId="{624E7B82-4062-43AF-8AA4-CBE20B3FC9B9}" destId="{242EE2B0-BC32-4E27-B24B-61E19AD383F3}" srcOrd="2" destOrd="0" presId="urn:microsoft.com/office/officeart/2005/8/layout/vList2"/>
    <dgm:cxn modelId="{EE1420AF-74FC-4277-B887-C8F4A926DE44}" type="presParOf" srcId="{624E7B82-4062-43AF-8AA4-CBE20B3FC9B9}" destId="{66ED39A1-B0C5-451A-BC93-F366A9C26D13}" srcOrd="3" destOrd="0" presId="urn:microsoft.com/office/officeart/2005/8/layout/vList2"/>
    <dgm:cxn modelId="{0797CEEC-DC96-48F0-841A-FB1000B3AD47}" type="presParOf" srcId="{624E7B82-4062-43AF-8AA4-CBE20B3FC9B9}" destId="{D1C81176-B7D6-4213-BCF3-017BE33F9E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F909A-E6D0-4619-AF59-8EDC0A44913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E5CDCD-F5F6-433B-8DF7-0457AC07B9D4}">
      <dgm:prSet/>
      <dgm:spPr/>
      <dgm:t>
        <a:bodyPr/>
        <a:lstStyle/>
        <a:p>
          <a:r>
            <a:rPr lang="cs-CZ"/>
            <a:t>Stresor = činitel vnějšího prostředí vyvolávající v organismu stav stresu nebo stresovou reakci.</a:t>
          </a:r>
          <a:endParaRPr lang="en-US"/>
        </a:p>
      </dgm:t>
    </dgm:pt>
    <dgm:pt modelId="{285D6223-C0DE-43A0-A59E-2B1372E5279E}" type="parTrans" cxnId="{5C3FE30E-2711-4DAA-A74E-DC35DE00FA2A}">
      <dgm:prSet/>
      <dgm:spPr/>
      <dgm:t>
        <a:bodyPr/>
        <a:lstStyle/>
        <a:p>
          <a:endParaRPr lang="en-US"/>
        </a:p>
      </dgm:t>
    </dgm:pt>
    <dgm:pt modelId="{23C4F805-E15A-4ADA-9BB5-0228D586152C}" type="sibTrans" cxnId="{5C3FE30E-2711-4DAA-A74E-DC35DE00FA2A}">
      <dgm:prSet/>
      <dgm:spPr/>
      <dgm:t>
        <a:bodyPr/>
        <a:lstStyle/>
        <a:p>
          <a:endParaRPr lang="en-US"/>
        </a:p>
      </dgm:t>
    </dgm:pt>
    <dgm:pt modelId="{FA8915C7-422F-4091-B88B-FD6D6D556F32}">
      <dgm:prSet/>
      <dgm:spPr/>
      <dgm:t>
        <a:bodyPr/>
        <a:lstStyle/>
        <a:p>
          <a:r>
            <a:rPr lang="cs-CZ"/>
            <a:t>Např. hlad, uvědomovaná bída, hluk, konflikt, traumatické životní události.</a:t>
          </a:r>
          <a:endParaRPr lang="en-US"/>
        </a:p>
      </dgm:t>
    </dgm:pt>
    <dgm:pt modelId="{C17476C9-2813-41F8-8E93-7E7F926597F4}" type="parTrans" cxnId="{632DB1F2-9E54-4E04-8BA3-EFC8A1475D8D}">
      <dgm:prSet/>
      <dgm:spPr/>
      <dgm:t>
        <a:bodyPr/>
        <a:lstStyle/>
        <a:p>
          <a:endParaRPr lang="en-US"/>
        </a:p>
      </dgm:t>
    </dgm:pt>
    <dgm:pt modelId="{428536FB-84D6-4BCF-954E-37401BB8BA1F}" type="sibTrans" cxnId="{632DB1F2-9E54-4E04-8BA3-EFC8A1475D8D}">
      <dgm:prSet/>
      <dgm:spPr/>
      <dgm:t>
        <a:bodyPr/>
        <a:lstStyle/>
        <a:p>
          <a:endParaRPr lang="en-US"/>
        </a:p>
      </dgm:t>
    </dgm:pt>
    <dgm:pt modelId="{F2316270-A157-4B2C-BB3A-A7F277F432AD}" type="pres">
      <dgm:prSet presAssocID="{015F909A-E6D0-4619-AF59-8EDC0A44913B}" presName="Name0" presStyleCnt="0">
        <dgm:presLayoutVars>
          <dgm:dir/>
          <dgm:animLvl val="lvl"/>
          <dgm:resizeHandles val="exact"/>
        </dgm:presLayoutVars>
      </dgm:prSet>
      <dgm:spPr/>
    </dgm:pt>
    <dgm:pt modelId="{86FC8B6B-53EC-475D-9A3F-F7CAE1C6BC13}" type="pres">
      <dgm:prSet presAssocID="{FA8915C7-422F-4091-B88B-FD6D6D556F32}" presName="boxAndChildren" presStyleCnt="0"/>
      <dgm:spPr/>
    </dgm:pt>
    <dgm:pt modelId="{F1F4063C-9B6F-40B9-BFF2-686A7906606B}" type="pres">
      <dgm:prSet presAssocID="{FA8915C7-422F-4091-B88B-FD6D6D556F32}" presName="parentTextBox" presStyleLbl="node1" presStyleIdx="0" presStyleCnt="2"/>
      <dgm:spPr/>
    </dgm:pt>
    <dgm:pt modelId="{B99C7CCC-95F8-4F4F-9456-1A3D4C1DC83B}" type="pres">
      <dgm:prSet presAssocID="{23C4F805-E15A-4ADA-9BB5-0228D586152C}" presName="sp" presStyleCnt="0"/>
      <dgm:spPr/>
    </dgm:pt>
    <dgm:pt modelId="{F56DC552-9040-47EF-BA70-216C566F0EC5}" type="pres">
      <dgm:prSet presAssocID="{F5E5CDCD-F5F6-433B-8DF7-0457AC07B9D4}" presName="arrowAndChildren" presStyleCnt="0"/>
      <dgm:spPr/>
    </dgm:pt>
    <dgm:pt modelId="{186D76F8-4669-49E6-95EE-BA32DF5C0E6D}" type="pres">
      <dgm:prSet presAssocID="{F5E5CDCD-F5F6-433B-8DF7-0457AC07B9D4}" presName="parentTextArrow" presStyleLbl="node1" presStyleIdx="1" presStyleCnt="2"/>
      <dgm:spPr/>
    </dgm:pt>
  </dgm:ptLst>
  <dgm:cxnLst>
    <dgm:cxn modelId="{5C3FE30E-2711-4DAA-A74E-DC35DE00FA2A}" srcId="{015F909A-E6D0-4619-AF59-8EDC0A44913B}" destId="{F5E5CDCD-F5F6-433B-8DF7-0457AC07B9D4}" srcOrd="0" destOrd="0" parTransId="{285D6223-C0DE-43A0-A59E-2B1372E5279E}" sibTransId="{23C4F805-E15A-4ADA-9BB5-0228D586152C}"/>
    <dgm:cxn modelId="{23C2B91A-70DF-4606-8351-3F2B2A2E9E4E}" type="presOf" srcId="{015F909A-E6D0-4619-AF59-8EDC0A44913B}" destId="{F2316270-A157-4B2C-BB3A-A7F277F432AD}" srcOrd="0" destOrd="0" presId="urn:microsoft.com/office/officeart/2005/8/layout/process4"/>
    <dgm:cxn modelId="{834F554F-AC5B-4300-BE82-1951671132C6}" type="presOf" srcId="{FA8915C7-422F-4091-B88B-FD6D6D556F32}" destId="{F1F4063C-9B6F-40B9-BFF2-686A7906606B}" srcOrd="0" destOrd="0" presId="urn:microsoft.com/office/officeart/2005/8/layout/process4"/>
    <dgm:cxn modelId="{FA523BED-B7BF-476F-9312-35D0025CB596}" type="presOf" srcId="{F5E5CDCD-F5F6-433B-8DF7-0457AC07B9D4}" destId="{186D76F8-4669-49E6-95EE-BA32DF5C0E6D}" srcOrd="0" destOrd="0" presId="urn:microsoft.com/office/officeart/2005/8/layout/process4"/>
    <dgm:cxn modelId="{632DB1F2-9E54-4E04-8BA3-EFC8A1475D8D}" srcId="{015F909A-E6D0-4619-AF59-8EDC0A44913B}" destId="{FA8915C7-422F-4091-B88B-FD6D6D556F32}" srcOrd="1" destOrd="0" parTransId="{C17476C9-2813-41F8-8E93-7E7F926597F4}" sibTransId="{428536FB-84D6-4BCF-954E-37401BB8BA1F}"/>
    <dgm:cxn modelId="{1F313C4D-E30E-4704-8C47-6FBBBD70B15E}" type="presParOf" srcId="{F2316270-A157-4B2C-BB3A-A7F277F432AD}" destId="{86FC8B6B-53EC-475D-9A3F-F7CAE1C6BC13}" srcOrd="0" destOrd="0" presId="urn:microsoft.com/office/officeart/2005/8/layout/process4"/>
    <dgm:cxn modelId="{DAA19D83-5DD9-4E17-A238-01C216273A8D}" type="presParOf" srcId="{86FC8B6B-53EC-475D-9A3F-F7CAE1C6BC13}" destId="{F1F4063C-9B6F-40B9-BFF2-686A7906606B}" srcOrd="0" destOrd="0" presId="urn:microsoft.com/office/officeart/2005/8/layout/process4"/>
    <dgm:cxn modelId="{DF7433F1-FD9F-42B4-95CC-CB691ECE5560}" type="presParOf" srcId="{F2316270-A157-4B2C-BB3A-A7F277F432AD}" destId="{B99C7CCC-95F8-4F4F-9456-1A3D4C1DC83B}" srcOrd="1" destOrd="0" presId="urn:microsoft.com/office/officeart/2005/8/layout/process4"/>
    <dgm:cxn modelId="{B5EC2A0F-593F-459D-876C-19AF08D2A037}" type="presParOf" srcId="{F2316270-A157-4B2C-BB3A-A7F277F432AD}" destId="{F56DC552-9040-47EF-BA70-216C566F0EC5}" srcOrd="2" destOrd="0" presId="urn:microsoft.com/office/officeart/2005/8/layout/process4"/>
    <dgm:cxn modelId="{DCD854EA-EDA9-477A-87CF-6DAA931AF2B7}" type="presParOf" srcId="{F56DC552-9040-47EF-BA70-216C566F0EC5}" destId="{186D76F8-4669-49E6-95EE-BA32DF5C0E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B94FF-A842-4EBF-855D-44C8BE726ED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60735F-12DB-4C5F-B60C-E1FE2A684E61}">
      <dgm:prSet/>
      <dgm:spPr/>
      <dgm:t>
        <a:bodyPr/>
        <a:lstStyle/>
        <a:p>
          <a:r>
            <a:rPr lang="cs-CZ" b="1"/>
            <a:t>Fyzikální faktory </a:t>
          </a:r>
          <a:r>
            <a:rPr lang="cs-CZ"/>
            <a:t>/prudké světlo, nadměrný hluk, nízká nebo vysoká teplota/.</a:t>
          </a:r>
          <a:endParaRPr lang="en-US"/>
        </a:p>
      </dgm:t>
    </dgm:pt>
    <dgm:pt modelId="{C47B2418-995E-4A30-BF8A-50027A0A4F54}" type="parTrans" cxnId="{3724E121-4324-4110-84BA-F0425FB8F7A7}">
      <dgm:prSet/>
      <dgm:spPr/>
      <dgm:t>
        <a:bodyPr/>
        <a:lstStyle/>
        <a:p>
          <a:endParaRPr lang="en-US"/>
        </a:p>
      </dgm:t>
    </dgm:pt>
    <dgm:pt modelId="{0AC5D9F0-28AD-419A-91CA-741D28E3D94A}" type="sibTrans" cxnId="{3724E121-4324-4110-84BA-F0425FB8F7A7}">
      <dgm:prSet/>
      <dgm:spPr/>
      <dgm:t>
        <a:bodyPr/>
        <a:lstStyle/>
        <a:p>
          <a:endParaRPr lang="en-US"/>
        </a:p>
      </dgm:t>
    </dgm:pt>
    <dgm:pt modelId="{177487CA-AF89-426E-840D-8F15D6D4A919}">
      <dgm:prSet/>
      <dgm:spPr/>
      <dgm:t>
        <a:bodyPr/>
        <a:lstStyle/>
        <a:p>
          <a:r>
            <a:rPr lang="cs-CZ" b="1"/>
            <a:t>Psychické faktory </a:t>
          </a:r>
          <a:r>
            <a:rPr lang="cs-CZ"/>
            <a:t>/ peníze, škola, práce,  věk/.</a:t>
          </a:r>
          <a:endParaRPr lang="en-US"/>
        </a:p>
      </dgm:t>
    </dgm:pt>
    <dgm:pt modelId="{A50CC9FC-75B0-4523-B12D-F8C103A9758B}" type="parTrans" cxnId="{A394BC2A-C5FF-4076-9937-FF0F5CA77CF2}">
      <dgm:prSet/>
      <dgm:spPr/>
      <dgm:t>
        <a:bodyPr/>
        <a:lstStyle/>
        <a:p>
          <a:endParaRPr lang="en-US"/>
        </a:p>
      </dgm:t>
    </dgm:pt>
    <dgm:pt modelId="{F0A4C2E8-5902-43B6-96A0-467DAF5B19D6}" type="sibTrans" cxnId="{A394BC2A-C5FF-4076-9937-FF0F5CA77CF2}">
      <dgm:prSet/>
      <dgm:spPr/>
      <dgm:t>
        <a:bodyPr/>
        <a:lstStyle/>
        <a:p>
          <a:endParaRPr lang="en-US"/>
        </a:p>
      </dgm:t>
    </dgm:pt>
    <dgm:pt modelId="{5D8B21E8-E1A2-4130-89F1-9080FAF3BE4E}">
      <dgm:prSet/>
      <dgm:spPr/>
      <dgm:t>
        <a:bodyPr/>
        <a:lstStyle/>
        <a:p>
          <a:r>
            <a:rPr lang="cs-CZ" b="1"/>
            <a:t>Sociální faktory </a:t>
          </a:r>
          <a:r>
            <a:rPr lang="cs-CZ"/>
            <a:t>/osobní vztahy, životní styl/.</a:t>
          </a:r>
          <a:endParaRPr lang="en-US"/>
        </a:p>
      </dgm:t>
    </dgm:pt>
    <dgm:pt modelId="{24334C5F-4EE1-4FBF-8CBB-C99CE68542CF}" type="parTrans" cxnId="{EF86236C-2572-409E-828C-70FF996A0216}">
      <dgm:prSet/>
      <dgm:spPr/>
      <dgm:t>
        <a:bodyPr/>
        <a:lstStyle/>
        <a:p>
          <a:endParaRPr lang="en-US"/>
        </a:p>
      </dgm:t>
    </dgm:pt>
    <dgm:pt modelId="{0EB5BC59-93C0-4428-84F7-93B5498CEA7B}" type="sibTrans" cxnId="{EF86236C-2572-409E-828C-70FF996A0216}">
      <dgm:prSet/>
      <dgm:spPr/>
      <dgm:t>
        <a:bodyPr/>
        <a:lstStyle/>
        <a:p>
          <a:endParaRPr lang="en-US"/>
        </a:p>
      </dgm:t>
    </dgm:pt>
    <dgm:pt modelId="{3BFCC8F1-0AED-4435-9BEC-FFAD954BE1FD}">
      <dgm:prSet/>
      <dgm:spPr/>
      <dgm:t>
        <a:bodyPr/>
        <a:lstStyle/>
        <a:p>
          <a:r>
            <a:rPr lang="cs-CZ" b="1" dirty="0"/>
            <a:t>Traumatické faktory </a:t>
          </a:r>
          <a:r>
            <a:rPr lang="cs-CZ" dirty="0"/>
            <a:t>/životní události, zdraví, životní role/ .</a:t>
          </a:r>
          <a:endParaRPr lang="en-US" dirty="0"/>
        </a:p>
      </dgm:t>
    </dgm:pt>
    <dgm:pt modelId="{DF3DCA3E-C150-42CD-B23F-609E0CC0E87C}" type="parTrans" cxnId="{EFC13223-3727-437C-958F-2B18296116EE}">
      <dgm:prSet/>
      <dgm:spPr/>
      <dgm:t>
        <a:bodyPr/>
        <a:lstStyle/>
        <a:p>
          <a:endParaRPr lang="en-US"/>
        </a:p>
      </dgm:t>
    </dgm:pt>
    <dgm:pt modelId="{04A52474-6EFA-4C7A-84F5-267201D260DC}" type="sibTrans" cxnId="{EFC13223-3727-437C-958F-2B18296116EE}">
      <dgm:prSet/>
      <dgm:spPr/>
      <dgm:t>
        <a:bodyPr/>
        <a:lstStyle/>
        <a:p>
          <a:endParaRPr lang="en-US"/>
        </a:p>
      </dgm:t>
    </dgm:pt>
    <dgm:pt modelId="{D1EBB6DE-2338-4DB4-A9F8-D911B5833366}">
      <dgm:prSet/>
      <dgm:spPr/>
      <dgm:t>
        <a:bodyPr/>
        <a:lstStyle/>
        <a:p>
          <a:r>
            <a:rPr lang="cs-CZ" b="1"/>
            <a:t>Dětské faktory </a:t>
          </a:r>
          <a:r>
            <a:rPr lang="cs-CZ"/>
            <a:t>– vystavení stresu v raném věku může trvale ovlivnit zvládání stresu.</a:t>
          </a:r>
          <a:endParaRPr lang="en-US"/>
        </a:p>
      </dgm:t>
    </dgm:pt>
    <dgm:pt modelId="{11B4569E-1830-498C-AF07-44963863C832}" type="parTrans" cxnId="{339C495E-D42C-46F5-9F59-4F0BE05ADF95}">
      <dgm:prSet/>
      <dgm:spPr/>
      <dgm:t>
        <a:bodyPr/>
        <a:lstStyle/>
        <a:p>
          <a:endParaRPr lang="en-US"/>
        </a:p>
      </dgm:t>
    </dgm:pt>
    <dgm:pt modelId="{2505934E-CFE9-42D6-8E26-F08DF199238D}" type="sibTrans" cxnId="{339C495E-D42C-46F5-9F59-4F0BE05ADF95}">
      <dgm:prSet/>
      <dgm:spPr/>
      <dgm:t>
        <a:bodyPr/>
        <a:lstStyle/>
        <a:p>
          <a:endParaRPr lang="en-US"/>
        </a:p>
      </dgm:t>
    </dgm:pt>
    <dgm:pt modelId="{9A518CFE-CC8A-4A54-A8D9-E7A808CECB33}" type="pres">
      <dgm:prSet presAssocID="{3CCB94FF-A842-4EBF-855D-44C8BE726ED6}" presName="vert0" presStyleCnt="0">
        <dgm:presLayoutVars>
          <dgm:dir/>
          <dgm:animOne val="branch"/>
          <dgm:animLvl val="lvl"/>
        </dgm:presLayoutVars>
      </dgm:prSet>
      <dgm:spPr/>
    </dgm:pt>
    <dgm:pt modelId="{285767E6-2EDF-49F7-945D-A9F557B780C9}" type="pres">
      <dgm:prSet presAssocID="{3E60735F-12DB-4C5F-B60C-E1FE2A684E61}" presName="thickLine" presStyleLbl="alignNode1" presStyleIdx="0" presStyleCnt="5"/>
      <dgm:spPr/>
    </dgm:pt>
    <dgm:pt modelId="{11405333-719B-4859-8167-94C2804E798D}" type="pres">
      <dgm:prSet presAssocID="{3E60735F-12DB-4C5F-B60C-E1FE2A684E61}" presName="horz1" presStyleCnt="0"/>
      <dgm:spPr/>
    </dgm:pt>
    <dgm:pt modelId="{E871704A-3E46-4F4D-B402-F3B077781CA5}" type="pres">
      <dgm:prSet presAssocID="{3E60735F-12DB-4C5F-B60C-E1FE2A684E61}" presName="tx1" presStyleLbl="revTx" presStyleIdx="0" presStyleCnt="5"/>
      <dgm:spPr/>
    </dgm:pt>
    <dgm:pt modelId="{5C3F32D3-9B6C-4FCF-B739-0C80811E039A}" type="pres">
      <dgm:prSet presAssocID="{3E60735F-12DB-4C5F-B60C-E1FE2A684E61}" presName="vert1" presStyleCnt="0"/>
      <dgm:spPr/>
    </dgm:pt>
    <dgm:pt modelId="{DEB6380D-0E0A-49CA-B620-C663DA567727}" type="pres">
      <dgm:prSet presAssocID="{177487CA-AF89-426E-840D-8F15D6D4A919}" presName="thickLine" presStyleLbl="alignNode1" presStyleIdx="1" presStyleCnt="5"/>
      <dgm:spPr/>
    </dgm:pt>
    <dgm:pt modelId="{FC455EDA-C3D2-4CE0-8D8B-818CBD6A475D}" type="pres">
      <dgm:prSet presAssocID="{177487CA-AF89-426E-840D-8F15D6D4A919}" presName="horz1" presStyleCnt="0"/>
      <dgm:spPr/>
    </dgm:pt>
    <dgm:pt modelId="{0FE53D1C-DD10-44A5-A7D7-5C4AB5D78E4C}" type="pres">
      <dgm:prSet presAssocID="{177487CA-AF89-426E-840D-8F15D6D4A919}" presName="tx1" presStyleLbl="revTx" presStyleIdx="1" presStyleCnt="5"/>
      <dgm:spPr/>
    </dgm:pt>
    <dgm:pt modelId="{6058FA4E-155E-48A9-BBB0-7DF061CA1402}" type="pres">
      <dgm:prSet presAssocID="{177487CA-AF89-426E-840D-8F15D6D4A919}" presName="vert1" presStyleCnt="0"/>
      <dgm:spPr/>
    </dgm:pt>
    <dgm:pt modelId="{A89A5DBB-DC3D-4D65-8BD5-7F31719EBF47}" type="pres">
      <dgm:prSet presAssocID="{5D8B21E8-E1A2-4130-89F1-9080FAF3BE4E}" presName="thickLine" presStyleLbl="alignNode1" presStyleIdx="2" presStyleCnt="5"/>
      <dgm:spPr/>
    </dgm:pt>
    <dgm:pt modelId="{E927F4F6-B855-4192-828D-E9EB53BB2EFD}" type="pres">
      <dgm:prSet presAssocID="{5D8B21E8-E1A2-4130-89F1-9080FAF3BE4E}" presName="horz1" presStyleCnt="0"/>
      <dgm:spPr/>
    </dgm:pt>
    <dgm:pt modelId="{CD162467-4733-476C-A0BE-5B7B630D38B9}" type="pres">
      <dgm:prSet presAssocID="{5D8B21E8-E1A2-4130-89F1-9080FAF3BE4E}" presName="tx1" presStyleLbl="revTx" presStyleIdx="2" presStyleCnt="5"/>
      <dgm:spPr/>
    </dgm:pt>
    <dgm:pt modelId="{083316DE-A214-49FF-90BA-59F20E110846}" type="pres">
      <dgm:prSet presAssocID="{5D8B21E8-E1A2-4130-89F1-9080FAF3BE4E}" presName="vert1" presStyleCnt="0"/>
      <dgm:spPr/>
    </dgm:pt>
    <dgm:pt modelId="{F358E005-CBE1-4C18-A4F9-D596AE9840B4}" type="pres">
      <dgm:prSet presAssocID="{3BFCC8F1-0AED-4435-9BEC-FFAD954BE1FD}" presName="thickLine" presStyleLbl="alignNode1" presStyleIdx="3" presStyleCnt="5"/>
      <dgm:spPr/>
    </dgm:pt>
    <dgm:pt modelId="{4FEA67C6-84FA-430A-9E39-3DEF73280FD8}" type="pres">
      <dgm:prSet presAssocID="{3BFCC8F1-0AED-4435-9BEC-FFAD954BE1FD}" presName="horz1" presStyleCnt="0"/>
      <dgm:spPr/>
    </dgm:pt>
    <dgm:pt modelId="{D590BFD8-61A5-440A-B3D1-E1ACACD5B3F9}" type="pres">
      <dgm:prSet presAssocID="{3BFCC8F1-0AED-4435-9BEC-FFAD954BE1FD}" presName="tx1" presStyleLbl="revTx" presStyleIdx="3" presStyleCnt="5"/>
      <dgm:spPr/>
    </dgm:pt>
    <dgm:pt modelId="{EAA9B61C-DBDD-4D90-A06A-FD303BE57BCC}" type="pres">
      <dgm:prSet presAssocID="{3BFCC8F1-0AED-4435-9BEC-FFAD954BE1FD}" presName="vert1" presStyleCnt="0"/>
      <dgm:spPr/>
    </dgm:pt>
    <dgm:pt modelId="{B9F8B11A-D200-4FE9-97D8-1C752018D542}" type="pres">
      <dgm:prSet presAssocID="{D1EBB6DE-2338-4DB4-A9F8-D911B5833366}" presName="thickLine" presStyleLbl="alignNode1" presStyleIdx="4" presStyleCnt="5"/>
      <dgm:spPr/>
    </dgm:pt>
    <dgm:pt modelId="{39F88E11-069F-411D-98DE-7A028885B328}" type="pres">
      <dgm:prSet presAssocID="{D1EBB6DE-2338-4DB4-A9F8-D911B5833366}" presName="horz1" presStyleCnt="0"/>
      <dgm:spPr/>
    </dgm:pt>
    <dgm:pt modelId="{451D3467-2BBD-4C66-B78F-611CEB3E47EB}" type="pres">
      <dgm:prSet presAssocID="{D1EBB6DE-2338-4DB4-A9F8-D911B5833366}" presName="tx1" presStyleLbl="revTx" presStyleIdx="4" presStyleCnt="5"/>
      <dgm:spPr/>
    </dgm:pt>
    <dgm:pt modelId="{A1700BFF-8B3D-4D66-B659-F42294364339}" type="pres">
      <dgm:prSet presAssocID="{D1EBB6DE-2338-4DB4-A9F8-D911B5833366}" presName="vert1" presStyleCnt="0"/>
      <dgm:spPr/>
    </dgm:pt>
  </dgm:ptLst>
  <dgm:cxnLst>
    <dgm:cxn modelId="{DDF30E06-C6BB-4E3A-B912-65DC60E1365B}" type="presOf" srcId="{177487CA-AF89-426E-840D-8F15D6D4A919}" destId="{0FE53D1C-DD10-44A5-A7D7-5C4AB5D78E4C}" srcOrd="0" destOrd="0" presId="urn:microsoft.com/office/officeart/2008/layout/LinedList"/>
    <dgm:cxn modelId="{3724E121-4324-4110-84BA-F0425FB8F7A7}" srcId="{3CCB94FF-A842-4EBF-855D-44C8BE726ED6}" destId="{3E60735F-12DB-4C5F-B60C-E1FE2A684E61}" srcOrd="0" destOrd="0" parTransId="{C47B2418-995E-4A30-BF8A-50027A0A4F54}" sibTransId="{0AC5D9F0-28AD-419A-91CA-741D28E3D94A}"/>
    <dgm:cxn modelId="{EFC13223-3727-437C-958F-2B18296116EE}" srcId="{3CCB94FF-A842-4EBF-855D-44C8BE726ED6}" destId="{3BFCC8F1-0AED-4435-9BEC-FFAD954BE1FD}" srcOrd="3" destOrd="0" parTransId="{DF3DCA3E-C150-42CD-B23F-609E0CC0E87C}" sibTransId="{04A52474-6EFA-4C7A-84F5-267201D260DC}"/>
    <dgm:cxn modelId="{A394BC2A-C5FF-4076-9937-FF0F5CA77CF2}" srcId="{3CCB94FF-A842-4EBF-855D-44C8BE726ED6}" destId="{177487CA-AF89-426E-840D-8F15D6D4A919}" srcOrd="1" destOrd="0" parTransId="{A50CC9FC-75B0-4523-B12D-F8C103A9758B}" sibTransId="{F0A4C2E8-5902-43B6-96A0-467DAF5B19D6}"/>
    <dgm:cxn modelId="{339C495E-D42C-46F5-9F59-4F0BE05ADF95}" srcId="{3CCB94FF-A842-4EBF-855D-44C8BE726ED6}" destId="{D1EBB6DE-2338-4DB4-A9F8-D911B5833366}" srcOrd="4" destOrd="0" parTransId="{11B4569E-1830-498C-AF07-44963863C832}" sibTransId="{2505934E-CFE9-42D6-8E26-F08DF199238D}"/>
    <dgm:cxn modelId="{941B8F43-6E80-4EB2-BFF6-B798E31659EC}" type="presOf" srcId="{3E60735F-12DB-4C5F-B60C-E1FE2A684E61}" destId="{E871704A-3E46-4F4D-B402-F3B077781CA5}" srcOrd="0" destOrd="0" presId="urn:microsoft.com/office/officeart/2008/layout/LinedList"/>
    <dgm:cxn modelId="{7CC50E4C-9BF2-47E0-A06B-57827404CDC4}" type="presOf" srcId="{5D8B21E8-E1A2-4130-89F1-9080FAF3BE4E}" destId="{CD162467-4733-476C-A0BE-5B7B630D38B9}" srcOrd="0" destOrd="0" presId="urn:microsoft.com/office/officeart/2008/layout/LinedList"/>
    <dgm:cxn modelId="{EF86236C-2572-409E-828C-70FF996A0216}" srcId="{3CCB94FF-A842-4EBF-855D-44C8BE726ED6}" destId="{5D8B21E8-E1A2-4130-89F1-9080FAF3BE4E}" srcOrd="2" destOrd="0" parTransId="{24334C5F-4EE1-4FBF-8CBB-C99CE68542CF}" sibTransId="{0EB5BC59-93C0-4428-84F7-93B5498CEA7B}"/>
    <dgm:cxn modelId="{ED938E4D-50BB-4486-990D-D6E603D2D0D0}" type="presOf" srcId="{D1EBB6DE-2338-4DB4-A9F8-D911B5833366}" destId="{451D3467-2BBD-4C66-B78F-611CEB3E47EB}" srcOrd="0" destOrd="0" presId="urn:microsoft.com/office/officeart/2008/layout/LinedList"/>
    <dgm:cxn modelId="{CEAA7E98-73B3-4A40-992F-E902488D96F2}" type="presOf" srcId="{3BFCC8F1-0AED-4435-9BEC-FFAD954BE1FD}" destId="{D590BFD8-61A5-440A-B3D1-E1ACACD5B3F9}" srcOrd="0" destOrd="0" presId="urn:microsoft.com/office/officeart/2008/layout/LinedList"/>
    <dgm:cxn modelId="{0E6155D7-399C-4959-ADDD-513F6F6C735B}" type="presOf" srcId="{3CCB94FF-A842-4EBF-855D-44C8BE726ED6}" destId="{9A518CFE-CC8A-4A54-A8D9-E7A808CECB33}" srcOrd="0" destOrd="0" presId="urn:microsoft.com/office/officeart/2008/layout/LinedList"/>
    <dgm:cxn modelId="{25A06DFE-BA83-4F41-9271-CC66068558BB}" type="presParOf" srcId="{9A518CFE-CC8A-4A54-A8D9-E7A808CECB33}" destId="{285767E6-2EDF-49F7-945D-A9F557B780C9}" srcOrd="0" destOrd="0" presId="urn:microsoft.com/office/officeart/2008/layout/LinedList"/>
    <dgm:cxn modelId="{337C9727-026A-4F79-AAEE-EB1B5A5532D7}" type="presParOf" srcId="{9A518CFE-CC8A-4A54-A8D9-E7A808CECB33}" destId="{11405333-719B-4859-8167-94C2804E798D}" srcOrd="1" destOrd="0" presId="urn:microsoft.com/office/officeart/2008/layout/LinedList"/>
    <dgm:cxn modelId="{EE30F15F-13D7-423B-9ECF-E9BAD3B7BA1F}" type="presParOf" srcId="{11405333-719B-4859-8167-94C2804E798D}" destId="{E871704A-3E46-4F4D-B402-F3B077781CA5}" srcOrd="0" destOrd="0" presId="urn:microsoft.com/office/officeart/2008/layout/LinedList"/>
    <dgm:cxn modelId="{84EEB52E-4999-441E-812C-D3031B67EB59}" type="presParOf" srcId="{11405333-719B-4859-8167-94C2804E798D}" destId="{5C3F32D3-9B6C-4FCF-B739-0C80811E039A}" srcOrd="1" destOrd="0" presId="urn:microsoft.com/office/officeart/2008/layout/LinedList"/>
    <dgm:cxn modelId="{1CE0A6D7-6E73-495E-B895-90C2FB137A7F}" type="presParOf" srcId="{9A518CFE-CC8A-4A54-A8D9-E7A808CECB33}" destId="{DEB6380D-0E0A-49CA-B620-C663DA567727}" srcOrd="2" destOrd="0" presId="urn:microsoft.com/office/officeart/2008/layout/LinedList"/>
    <dgm:cxn modelId="{8BA0CDA9-F455-44B7-BF3F-7E54481EA6A7}" type="presParOf" srcId="{9A518CFE-CC8A-4A54-A8D9-E7A808CECB33}" destId="{FC455EDA-C3D2-4CE0-8D8B-818CBD6A475D}" srcOrd="3" destOrd="0" presId="urn:microsoft.com/office/officeart/2008/layout/LinedList"/>
    <dgm:cxn modelId="{C0483E03-E0BB-46DA-AB14-755A563AC0F2}" type="presParOf" srcId="{FC455EDA-C3D2-4CE0-8D8B-818CBD6A475D}" destId="{0FE53D1C-DD10-44A5-A7D7-5C4AB5D78E4C}" srcOrd="0" destOrd="0" presId="urn:microsoft.com/office/officeart/2008/layout/LinedList"/>
    <dgm:cxn modelId="{CAD882A9-8167-4482-A3A6-197AEBEEC0E7}" type="presParOf" srcId="{FC455EDA-C3D2-4CE0-8D8B-818CBD6A475D}" destId="{6058FA4E-155E-48A9-BBB0-7DF061CA1402}" srcOrd="1" destOrd="0" presId="urn:microsoft.com/office/officeart/2008/layout/LinedList"/>
    <dgm:cxn modelId="{EF6DEA90-8C42-47E8-ACEF-005DECE18F5F}" type="presParOf" srcId="{9A518CFE-CC8A-4A54-A8D9-E7A808CECB33}" destId="{A89A5DBB-DC3D-4D65-8BD5-7F31719EBF47}" srcOrd="4" destOrd="0" presId="urn:microsoft.com/office/officeart/2008/layout/LinedList"/>
    <dgm:cxn modelId="{D13254B5-5A88-42F2-BBF3-F1C0253DFEA5}" type="presParOf" srcId="{9A518CFE-CC8A-4A54-A8D9-E7A808CECB33}" destId="{E927F4F6-B855-4192-828D-E9EB53BB2EFD}" srcOrd="5" destOrd="0" presId="urn:microsoft.com/office/officeart/2008/layout/LinedList"/>
    <dgm:cxn modelId="{9D4EFA21-0BB1-4AD8-B885-02080645420B}" type="presParOf" srcId="{E927F4F6-B855-4192-828D-E9EB53BB2EFD}" destId="{CD162467-4733-476C-A0BE-5B7B630D38B9}" srcOrd="0" destOrd="0" presId="urn:microsoft.com/office/officeart/2008/layout/LinedList"/>
    <dgm:cxn modelId="{44E2E57E-B591-4728-9EA8-E20E925F0681}" type="presParOf" srcId="{E927F4F6-B855-4192-828D-E9EB53BB2EFD}" destId="{083316DE-A214-49FF-90BA-59F20E110846}" srcOrd="1" destOrd="0" presId="urn:microsoft.com/office/officeart/2008/layout/LinedList"/>
    <dgm:cxn modelId="{BEB48071-C77A-4BB5-BD1F-ECF38C1FDD48}" type="presParOf" srcId="{9A518CFE-CC8A-4A54-A8D9-E7A808CECB33}" destId="{F358E005-CBE1-4C18-A4F9-D596AE9840B4}" srcOrd="6" destOrd="0" presId="urn:microsoft.com/office/officeart/2008/layout/LinedList"/>
    <dgm:cxn modelId="{2AEBD463-33C2-43B2-B309-79E77C0BAEB9}" type="presParOf" srcId="{9A518CFE-CC8A-4A54-A8D9-E7A808CECB33}" destId="{4FEA67C6-84FA-430A-9E39-3DEF73280FD8}" srcOrd="7" destOrd="0" presId="urn:microsoft.com/office/officeart/2008/layout/LinedList"/>
    <dgm:cxn modelId="{9829ED04-D38D-4153-869C-19AE427CC57F}" type="presParOf" srcId="{4FEA67C6-84FA-430A-9E39-3DEF73280FD8}" destId="{D590BFD8-61A5-440A-B3D1-E1ACACD5B3F9}" srcOrd="0" destOrd="0" presId="urn:microsoft.com/office/officeart/2008/layout/LinedList"/>
    <dgm:cxn modelId="{F88F2389-EBD8-4197-873F-907F33195C49}" type="presParOf" srcId="{4FEA67C6-84FA-430A-9E39-3DEF73280FD8}" destId="{EAA9B61C-DBDD-4D90-A06A-FD303BE57BCC}" srcOrd="1" destOrd="0" presId="urn:microsoft.com/office/officeart/2008/layout/LinedList"/>
    <dgm:cxn modelId="{BA7EDA71-E4F9-4182-AE49-EF941C9B4FE4}" type="presParOf" srcId="{9A518CFE-CC8A-4A54-A8D9-E7A808CECB33}" destId="{B9F8B11A-D200-4FE9-97D8-1C752018D542}" srcOrd="8" destOrd="0" presId="urn:microsoft.com/office/officeart/2008/layout/LinedList"/>
    <dgm:cxn modelId="{3CDF7162-E74B-4DC8-9B3A-0BF8D2D16ED1}" type="presParOf" srcId="{9A518CFE-CC8A-4A54-A8D9-E7A808CECB33}" destId="{39F88E11-069F-411D-98DE-7A028885B328}" srcOrd="9" destOrd="0" presId="urn:microsoft.com/office/officeart/2008/layout/LinedList"/>
    <dgm:cxn modelId="{FDE89AF6-FE3D-4FB8-A24E-3BADD509C379}" type="presParOf" srcId="{39F88E11-069F-411D-98DE-7A028885B328}" destId="{451D3467-2BBD-4C66-B78F-611CEB3E47EB}" srcOrd="0" destOrd="0" presId="urn:microsoft.com/office/officeart/2008/layout/LinedList"/>
    <dgm:cxn modelId="{FE882672-31E3-4149-9239-3D9090BD8801}" type="presParOf" srcId="{39F88E11-069F-411D-98DE-7A028885B328}" destId="{A1700BFF-8B3D-4D66-B659-F422943643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555A6-03B0-4B03-B60C-FC63905CC6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B7D4AB-4B7C-43F4-9CAF-8E29CDBDA209}">
      <dgm:prSet/>
      <dgm:spPr/>
      <dgm:t>
        <a:bodyPr/>
        <a:lstStyle/>
        <a:p>
          <a:r>
            <a:rPr lang="cs-CZ"/>
            <a:t>Narušení pozornosti.</a:t>
          </a:r>
          <a:endParaRPr lang="en-US"/>
        </a:p>
      </dgm:t>
    </dgm:pt>
    <dgm:pt modelId="{A6693AFA-9D94-4922-BCA1-C7E9DE6956A9}" type="parTrans" cxnId="{32E7B59A-D539-4EE8-90DB-66DAE03FA3AF}">
      <dgm:prSet/>
      <dgm:spPr/>
      <dgm:t>
        <a:bodyPr/>
        <a:lstStyle/>
        <a:p>
          <a:endParaRPr lang="en-US"/>
        </a:p>
      </dgm:t>
    </dgm:pt>
    <dgm:pt modelId="{825264D7-F3EA-4B4A-9C8B-82549CFA76BB}" type="sibTrans" cxnId="{32E7B59A-D539-4EE8-90DB-66DAE03FA3AF}">
      <dgm:prSet/>
      <dgm:spPr/>
      <dgm:t>
        <a:bodyPr/>
        <a:lstStyle/>
        <a:p>
          <a:endParaRPr lang="en-US"/>
        </a:p>
      </dgm:t>
    </dgm:pt>
    <dgm:pt modelId="{56A2E630-D76E-4FB8-B1DB-815E0399F562}">
      <dgm:prSet/>
      <dgm:spPr/>
      <dgm:t>
        <a:bodyPr/>
        <a:lstStyle/>
        <a:p>
          <a:r>
            <a:rPr lang="cs-CZ"/>
            <a:t>Negativní anticipace. (předjímání)</a:t>
          </a:r>
          <a:endParaRPr lang="en-US"/>
        </a:p>
      </dgm:t>
    </dgm:pt>
    <dgm:pt modelId="{3CD5E479-76FB-48ED-A13D-1468276A8E63}" type="parTrans" cxnId="{21934647-9105-46B1-9A74-BC649BB7B876}">
      <dgm:prSet/>
      <dgm:spPr/>
      <dgm:t>
        <a:bodyPr/>
        <a:lstStyle/>
        <a:p>
          <a:endParaRPr lang="en-US"/>
        </a:p>
      </dgm:t>
    </dgm:pt>
    <dgm:pt modelId="{2A85B279-00B4-40E4-9701-AAC5C61DBE23}" type="sibTrans" cxnId="{21934647-9105-46B1-9A74-BC649BB7B876}">
      <dgm:prSet/>
      <dgm:spPr/>
      <dgm:t>
        <a:bodyPr/>
        <a:lstStyle/>
        <a:p>
          <a:endParaRPr lang="en-US"/>
        </a:p>
      </dgm:t>
    </dgm:pt>
    <dgm:pt modelId="{139E1C80-9F5F-476C-8031-BF8520CF4CE4}">
      <dgm:prSet/>
      <dgm:spPr/>
      <dgm:t>
        <a:bodyPr/>
        <a:lstStyle/>
        <a:p>
          <a:r>
            <a:rPr lang="cs-CZ"/>
            <a:t>Nadměrná sebekontrola.</a:t>
          </a:r>
          <a:endParaRPr lang="en-US"/>
        </a:p>
      </dgm:t>
    </dgm:pt>
    <dgm:pt modelId="{B6E930C5-2006-440B-B3A9-92CFB8B3F816}" type="parTrans" cxnId="{3A823914-881F-4816-92D6-5370EAF2101C}">
      <dgm:prSet/>
      <dgm:spPr/>
      <dgm:t>
        <a:bodyPr/>
        <a:lstStyle/>
        <a:p>
          <a:endParaRPr lang="en-US"/>
        </a:p>
      </dgm:t>
    </dgm:pt>
    <dgm:pt modelId="{8B2E4DB3-BACB-4AB4-9651-B0E642BEECDB}" type="sibTrans" cxnId="{3A823914-881F-4816-92D6-5370EAF2101C}">
      <dgm:prSet/>
      <dgm:spPr/>
      <dgm:t>
        <a:bodyPr/>
        <a:lstStyle/>
        <a:p>
          <a:endParaRPr lang="en-US"/>
        </a:p>
      </dgm:t>
    </dgm:pt>
    <dgm:pt modelId="{92C35E0C-4A4C-44C3-BD98-EA77D04FB864}">
      <dgm:prSet/>
      <dgm:spPr/>
      <dgm:t>
        <a:bodyPr/>
        <a:lstStyle/>
        <a:p>
          <a:r>
            <a:rPr lang="cs-CZ"/>
            <a:t>Narušené rozhodování.</a:t>
          </a:r>
          <a:endParaRPr lang="en-US"/>
        </a:p>
      </dgm:t>
    </dgm:pt>
    <dgm:pt modelId="{ABA94E4C-22F6-46B5-8EF7-23FE79631CFD}" type="parTrans" cxnId="{F6C7230D-5022-48FD-8100-15F27413E36A}">
      <dgm:prSet/>
      <dgm:spPr/>
      <dgm:t>
        <a:bodyPr/>
        <a:lstStyle/>
        <a:p>
          <a:endParaRPr lang="en-US"/>
        </a:p>
      </dgm:t>
    </dgm:pt>
    <dgm:pt modelId="{DD5548CC-F3D0-4747-98D5-E4C8FF320E2E}" type="sibTrans" cxnId="{F6C7230D-5022-48FD-8100-15F27413E36A}">
      <dgm:prSet/>
      <dgm:spPr/>
      <dgm:t>
        <a:bodyPr/>
        <a:lstStyle/>
        <a:p>
          <a:endParaRPr lang="en-US"/>
        </a:p>
      </dgm:t>
    </dgm:pt>
    <dgm:pt modelId="{DD3AE1E7-0C03-485D-847F-5BBC6C8192A0}">
      <dgm:prSet/>
      <dgm:spPr/>
      <dgm:t>
        <a:bodyPr/>
        <a:lstStyle/>
        <a:p>
          <a:r>
            <a:rPr lang="cs-CZ"/>
            <a:t>Snížená sebedůvěra.</a:t>
          </a:r>
          <a:endParaRPr lang="en-US"/>
        </a:p>
      </dgm:t>
    </dgm:pt>
    <dgm:pt modelId="{2CA6FE61-A4C0-4FF1-B9E1-69B561474CB5}" type="parTrans" cxnId="{9327F6B2-D961-4031-A5DD-A88E9E952FEA}">
      <dgm:prSet/>
      <dgm:spPr/>
      <dgm:t>
        <a:bodyPr/>
        <a:lstStyle/>
        <a:p>
          <a:endParaRPr lang="en-US"/>
        </a:p>
      </dgm:t>
    </dgm:pt>
    <dgm:pt modelId="{D453DD7C-FCB8-476F-A426-9B891EA4C574}" type="sibTrans" cxnId="{9327F6B2-D961-4031-A5DD-A88E9E952FEA}">
      <dgm:prSet/>
      <dgm:spPr/>
      <dgm:t>
        <a:bodyPr/>
        <a:lstStyle/>
        <a:p>
          <a:endParaRPr lang="en-US"/>
        </a:p>
      </dgm:t>
    </dgm:pt>
    <dgm:pt modelId="{8859CF11-B9FB-4DD4-93DB-B61F61566822}">
      <dgm:prSet/>
      <dgm:spPr/>
      <dgm:t>
        <a:bodyPr/>
        <a:lstStyle/>
        <a:p>
          <a:r>
            <a:rPr lang="cs-CZ"/>
            <a:t>Emocionální labilita.</a:t>
          </a:r>
          <a:endParaRPr lang="en-US"/>
        </a:p>
      </dgm:t>
    </dgm:pt>
    <dgm:pt modelId="{00118BF1-E181-417F-BB41-2A5B7256E0DA}" type="parTrans" cxnId="{C491F7D7-9015-47E1-A918-2D0CF7C5ACB7}">
      <dgm:prSet/>
      <dgm:spPr/>
      <dgm:t>
        <a:bodyPr/>
        <a:lstStyle/>
        <a:p>
          <a:endParaRPr lang="en-US"/>
        </a:p>
      </dgm:t>
    </dgm:pt>
    <dgm:pt modelId="{FDA6578F-19E9-4AD7-824E-89EDBC13774A}" type="sibTrans" cxnId="{C491F7D7-9015-47E1-A918-2D0CF7C5ACB7}">
      <dgm:prSet/>
      <dgm:spPr/>
      <dgm:t>
        <a:bodyPr/>
        <a:lstStyle/>
        <a:p>
          <a:endParaRPr lang="en-US"/>
        </a:p>
      </dgm:t>
    </dgm:pt>
    <dgm:pt modelId="{DF7A1AF2-800F-4CC3-B969-5CDC015A2804}" type="pres">
      <dgm:prSet presAssocID="{8F8555A6-03B0-4B03-B60C-FC63905CC669}" presName="linear" presStyleCnt="0">
        <dgm:presLayoutVars>
          <dgm:animLvl val="lvl"/>
          <dgm:resizeHandles val="exact"/>
        </dgm:presLayoutVars>
      </dgm:prSet>
      <dgm:spPr/>
    </dgm:pt>
    <dgm:pt modelId="{8D0BA82C-38AA-4105-A470-04B1D07CE340}" type="pres">
      <dgm:prSet presAssocID="{2BB7D4AB-4B7C-43F4-9CAF-8E29CDBDA20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A6BA296-8178-4416-84E2-E427F53F502E}" type="pres">
      <dgm:prSet presAssocID="{825264D7-F3EA-4B4A-9C8B-82549CFA76BB}" presName="spacer" presStyleCnt="0"/>
      <dgm:spPr/>
    </dgm:pt>
    <dgm:pt modelId="{924BFDE8-13A7-4BEC-A47E-92930B1C7CCD}" type="pres">
      <dgm:prSet presAssocID="{56A2E630-D76E-4FB8-B1DB-815E0399F56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70EE102-C8F9-4725-82B0-A9383BFE8FC3}" type="pres">
      <dgm:prSet presAssocID="{2A85B279-00B4-40E4-9701-AAC5C61DBE23}" presName="spacer" presStyleCnt="0"/>
      <dgm:spPr/>
    </dgm:pt>
    <dgm:pt modelId="{C2AFBD01-AE5E-47BB-BD8E-3EEF2EBEB29F}" type="pres">
      <dgm:prSet presAssocID="{139E1C80-9F5F-476C-8031-BF8520CF4CE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D43C011-38A2-451C-952C-F02AC5415AAB}" type="pres">
      <dgm:prSet presAssocID="{8B2E4DB3-BACB-4AB4-9651-B0E642BEECDB}" presName="spacer" presStyleCnt="0"/>
      <dgm:spPr/>
    </dgm:pt>
    <dgm:pt modelId="{2E161667-F8FA-4A0D-ABF1-C8F1392A6F28}" type="pres">
      <dgm:prSet presAssocID="{92C35E0C-4A4C-44C3-BD98-EA77D04FB86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6151E15-487D-4871-8938-FD237C8A1FC9}" type="pres">
      <dgm:prSet presAssocID="{DD5548CC-F3D0-4747-98D5-E4C8FF320E2E}" presName="spacer" presStyleCnt="0"/>
      <dgm:spPr/>
    </dgm:pt>
    <dgm:pt modelId="{550E6109-0B55-42C4-8E6E-446A8E616DB9}" type="pres">
      <dgm:prSet presAssocID="{DD3AE1E7-0C03-485D-847F-5BBC6C8192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0D817EF-A877-4848-A29D-B411D202A53C}" type="pres">
      <dgm:prSet presAssocID="{D453DD7C-FCB8-476F-A426-9B891EA4C574}" presName="spacer" presStyleCnt="0"/>
      <dgm:spPr/>
    </dgm:pt>
    <dgm:pt modelId="{C3F96F80-E5C8-49B0-9EDE-44E7EB49A431}" type="pres">
      <dgm:prSet presAssocID="{8859CF11-B9FB-4DD4-93DB-B61F6156682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D94CF0C-4694-40B5-8F4B-F941781AD10F}" type="presOf" srcId="{8859CF11-B9FB-4DD4-93DB-B61F61566822}" destId="{C3F96F80-E5C8-49B0-9EDE-44E7EB49A431}" srcOrd="0" destOrd="0" presId="urn:microsoft.com/office/officeart/2005/8/layout/vList2"/>
    <dgm:cxn modelId="{F6C7230D-5022-48FD-8100-15F27413E36A}" srcId="{8F8555A6-03B0-4B03-B60C-FC63905CC669}" destId="{92C35E0C-4A4C-44C3-BD98-EA77D04FB864}" srcOrd="3" destOrd="0" parTransId="{ABA94E4C-22F6-46B5-8EF7-23FE79631CFD}" sibTransId="{DD5548CC-F3D0-4747-98D5-E4C8FF320E2E}"/>
    <dgm:cxn modelId="{3A823914-881F-4816-92D6-5370EAF2101C}" srcId="{8F8555A6-03B0-4B03-B60C-FC63905CC669}" destId="{139E1C80-9F5F-476C-8031-BF8520CF4CE4}" srcOrd="2" destOrd="0" parTransId="{B6E930C5-2006-440B-B3A9-92CFB8B3F816}" sibTransId="{8B2E4DB3-BACB-4AB4-9651-B0E642BEECDB}"/>
    <dgm:cxn modelId="{21934647-9105-46B1-9A74-BC649BB7B876}" srcId="{8F8555A6-03B0-4B03-B60C-FC63905CC669}" destId="{56A2E630-D76E-4FB8-B1DB-815E0399F562}" srcOrd="1" destOrd="0" parTransId="{3CD5E479-76FB-48ED-A13D-1468276A8E63}" sibTransId="{2A85B279-00B4-40E4-9701-AAC5C61DBE23}"/>
    <dgm:cxn modelId="{B6112450-D1BA-43DC-82E9-649517EB876D}" type="presOf" srcId="{139E1C80-9F5F-476C-8031-BF8520CF4CE4}" destId="{C2AFBD01-AE5E-47BB-BD8E-3EEF2EBEB29F}" srcOrd="0" destOrd="0" presId="urn:microsoft.com/office/officeart/2005/8/layout/vList2"/>
    <dgm:cxn modelId="{3D503A54-B7D6-4F09-B3CD-9C39579E1CDB}" type="presOf" srcId="{8F8555A6-03B0-4B03-B60C-FC63905CC669}" destId="{DF7A1AF2-800F-4CC3-B969-5CDC015A2804}" srcOrd="0" destOrd="0" presId="urn:microsoft.com/office/officeart/2005/8/layout/vList2"/>
    <dgm:cxn modelId="{5431E28F-F590-4D75-BFA1-AE9A8EA93C66}" type="presOf" srcId="{DD3AE1E7-0C03-485D-847F-5BBC6C8192A0}" destId="{550E6109-0B55-42C4-8E6E-446A8E616DB9}" srcOrd="0" destOrd="0" presId="urn:microsoft.com/office/officeart/2005/8/layout/vList2"/>
    <dgm:cxn modelId="{F576B290-CFD5-4C86-A98A-37342D24034D}" type="presOf" srcId="{2BB7D4AB-4B7C-43F4-9CAF-8E29CDBDA209}" destId="{8D0BA82C-38AA-4105-A470-04B1D07CE340}" srcOrd="0" destOrd="0" presId="urn:microsoft.com/office/officeart/2005/8/layout/vList2"/>
    <dgm:cxn modelId="{32E7B59A-D539-4EE8-90DB-66DAE03FA3AF}" srcId="{8F8555A6-03B0-4B03-B60C-FC63905CC669}" destId="{2BB7D4AB-4B7C-43F4-9CAF-8E29CDBDA209}" srcOrd="0" destOrd="0" parTransId="{A6693AFA-9D94-4922-BCA1-C7E9DE6956A9}" sibTransId="{825264D7-F3EA-4B4A-9C8B-82549CFA76BB}"/>
    <dgm:cxn modelId="{9327F6B2-D961-4031-A5DD-A88E9E952FEA}" srcId="{8F8555A6-03B0-4B03-B60C-FC63905CC669}" destId="{DD3AE1E7-0C03-485D-847F-5BBC6C8192A0}" srcOrd="4" destOrd="0" parTransId="{2CA6FE61-A4C0-4FF1-B9E1-69B561474CB5}" sibTransId="{D453DD7C-FCB8-476F-A426-9B891EA4C574}"/>
    <dgm:cxn modelId="{C491F7D7-9015-47E1-A918-2D0CF7C5ACB7}" srcId="{8F8555A6-03B0-4B03-B60C-FC63905CC669}" destId="{8859CF11-B9FB-4DD4-93DB-B61F61566822}" srcOrd="5" destOrd="0" parTransId="{00118BF1-E181-417F-BB41-2A5B7256E0DA}" sibTransId="{FDA6578F-19E9-4AD7-824E-89EDBC13774A}"/>
    <dgm:cxn modelId="{483AF6E5-6EDB-491D-A99E-31C76F5BE5CC}" type="presOf" srcId="{92C35E0C-4A4C-44C3-BD98-EA77D04FB864}" destId="{2E161667-F8FA-4A0D-ABF1-C8F1392A6F28}" srcOrd="0" destOrd="0" presId="urn:microsoft.com/office/officeart/2005/8/layout/vList2"/>
    <dgm:cxn modelId="{37556EF5-05D8-47B2-A7A5-F6D322C0BD1A}" type="presOf" srcId="{56A2E630-D76E-4FB8-B1DB-815E0399F562}" destId="{924BFDE8-13A7-4BEC-A47E-92930B1C7CCD}" srcOrd="0" destOrd="0" presId="urn:microsoft.com/office/officeart/2005/8/layout/vList2"/>
    <dgm:cxn modelId="{563B512E-C37F-4CC8-B6A6-2053757568BA}" type="presParOf" srcId="{DF7A1AF2-800F-4CC3-B969-5CDC015A2804}" destId="{8D0BA82C-38AA-4105-A470-04B1D07CE340}" srcOrd="0" destOrd="0" presId="urn:microsoft.com/office/officeart/2005/8/layout/vList2"/>
    <dgm:cxn modelId="{B187AA5B-AA3A-4492-BC85-E13AB03FC1BE}" type="presParOf" srcId="{DF7A1AF2-800F-4CC3-B969-5CDC015A2804}" destId="{FA6BA296-8178-4416-84E2-E427F53F502E}" srcOrd="1" destOrd="0" presId="urn:microsoft.com/office/officeart/2005/8/layout/vList2"/>
    <dgm:cxn modelId="{A154D068-3E2E-4DB4-AE46-839E4383831F}" type="presParOf" srcId="{DF7A1AF2-800F-4CC3-B969-5CDC015A2804}" destId="{924BFDE8-13A7-4BEC-A47E-92930B1C7CCD}" srcOrd="2" destOrd="0" presId="urn:microsoft.com/office/officeart/2005/8/layout/vList2"/>
    <dgm:cxn modelId="{8B0F2D9B-C31B-46A6-9367-6D0FD9B7F4AC}" type="presParOf" srcId="{DF7A1AF2-800F-4CC3-B969-5CDC015A2804}" destId="{E70EE102-C8F9-4725-82B0-A9383BFE8FC3}" srcOrd="3" destOrd="0" presId="urn:microsoft.com/office/officeart/2005/8/layout/vList2"/>
    <dgm:cxn modelId="{EDA4D711-3727-4C89-A8E3-AAE44A720593}" type="presParOf" srcId="{DF7A1AF2-800F-4CC3-B969-5CDC015A2804}" destId="{C2AFBD01-AE5E-47BB-BD8E-3EEF2EBEB29F}" srcOrd="4" destOrd="0" presId="urn:microsoft.com/office/officeart/2005/8/layout/vList2"/>
    <dgm:cxn modelId="{BD0644FD-7EB0-4D8D-8872-2B4D9CE376A2}" type="presParOf" srcId="{DF7A1AF2-800F-4CC3-B969-5CDC015A2804}" destId="{7D43C011-38A2-451C-952C-F02AC5415AAB}" srcOrd="5" destOrd="0" presId="urn:microsoft.com/office/officeart/2005/8/layout/vList2"/>
    <dgm:cxn modelId="{9D05FDD2-C71F-44A4-95B4-FF9BC36DC3CA}" type="presParOf" srcId="{DF7A1AF2-800F-4CC3-B969-5CDC015A2804}" destId="{2E161667-F8FA-4A0D-ABF1-C8F1392A6F28}" srcOrd="6" destOrd="0" presId="urn:microsoft.com/office/officeart/2005/8/layout/vList2"/>
    <dgm:cxn modelId="{5B8CABA9-6272-40A8-B9B1-2A3FA8923AE9}" type="presParOf" srcId="{DF7A1AF2-800F-4CC3-B969-5CDC015A2804}" destId="{B6151E15-487D-4871-8938-FD237C8A1FC9}" srcOrd="7" destOrd="0" presId="urn:microsoft.com/office/officeart/2005/8/layout/vList2"/>
    <dgm:cxn modelId="{EF9AE77B-7CBA-4C94-AE66-90B3C413D1C0}" type="presParOf" srcId="{DF7A1AF2-800F-4CC3-B969-5CDC015A2804}" destId="{550E6109-0B55-42C4-8E6E-446A8E616DB9}" srcOrd="8" destOrd="0" presId="urn:microsoft.com/office/officeart/2005/8/layout/vList2"/>
    <dgm:cxn modelId="{25F1C41D-3AB6-417D-9A53-4C50AB6A4F3D}" type="presParOf" srcId="{DF7A1AF2-800F-4CC3-B969-5CDC015A2804}" destId="{50D817EF-A877-4848-A29D-B411D202A53C}" srcOrd="9" destOrd="0" presId="urn:microsoft.com/office/officeart/2005/8/layout/vList2"/>
    <dgm:cxn modelId="{695C0633-AFAD-479D-B7F0-D66BF7A5B318}" type="presParOf" srcId="{DF7A1AF2-800F-4CC3-B969-5CDC015A2804}" destId="{C3F96F80-E5C8-49B0-9EDE-44E7EB49A4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1CDBA-DF3C-4129-92CE-97D9C4C5EA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D97D1D-3D05-42B8-8DF6-C34AE5C4B865}">
      <dgm:prSet/>
      <dgm:spPr/>
      <dgm:t>
        <a:bodyPr/>
        <a:lstStyle/>
        <a:p>
          <a:r>
            <a:rPr lang="cs-CZ"/>
            <a:t>V oblasti: </a:t>
          </a:r>
          <a:r>
            <a:rPr lang="cs-CZ" b="1"/>
            <a:t>Fyziologické</a:t>
          </a:r>
          <a:r>
            <a:rPr lang="cs-CZ"/>
            <a:t> – bušení srdce, nechutenství, poruchy sexuálních aktivit, kožní vyrážky.</a:t>
          </a:r>
          <a:endParaRPr lang="en-US"/>
        </a:p>
      </dgm:t>
    </dgm:pt>
    <dgm:pt modelId="{2BF8151A-B5E8-443E-A39C-E275BC15325E}" type="parTrans" cxnId="{B347CAC4-325E-491A-834C-908E092117B8}">
      <dgm:prSet/>
      <dgm:spPr/>
      <dgm:t>
        <a:bodyPr/>
        <a:lstStyle/>
        <a:p>
          <a:endParaRPr lang="en-US"/>
        </a:p>
      </dgm:t>
    </dgm:pt>
    <dgm:pt modelId="{FD07E3BD-5EA4-4F71-A269-95C4461D7E23}" type="sibTrans" cxnId="{B347CAC4-325E-491A-834C-908E092117B8}">
      <dgm:prSet/>
      <dgm:spPr/>
      <dgm:t>
        <a:bodyPr/>
        <a:lstStyle/>
        <a:p>
          <a:endParaRPr lang="en-US"/>
        </a:p>
      </dgm:t>
    </dgm:pt>
    <dgm:pt modelId="{FCA47421-171D-44BC-B9B0-56A855FCE80A}">
      <dgm:prSet/>
      <dgm:spPr/>
      <dgm:t>
        <a:bodyPr/>
        <a:lstStyle/>
        <a:p>
          <a:r>
            <a:rPr lang="cs-CZ" b="1"/>
            <a:t>Psychické</a:t>
          </a:r>
          <a:r>
            <a:rPr lang="cs-CZ"/>
            <a:t> (emocionální) – výkyvy nálad, citové ochladnutí, pocity vyčerpanosti, únava                        </a:t>
          </a:r>
          <a:endParaRPr lang="en-US"/>
        </a:p>
      </dgm:t>
    </dgm:pt>
    <dgm:pt modelId="{DFF99036-E711-4739-94C1-1ED5A66737E9}" type="parTrans" cxnId="{26074BB3-A659-4A1F-A6C3-CEF25E171025}">
      <dgm:prSet/>
      <dgm:spPr/>
      <dgm:t>
        <a:bodyPr/>
        <a:lstStyle/>
        <a:p>
          <a:endParaRPr lang="en-US"/>
        </a:p>
      </dgm:t>
    </dgm:pt>
    <dgm:pt modelId="{0196ECA5-276E-49B2-8F70-7D656F42B029}" type="sibTrans" cxnId="{26074BB3-A659-4A1F-A6C3-CEF25E171025}">
      <dgm:prSet/>
      <dgm:spPr/>
      <dgm:t>
        <a:bodyPr/>
        <a:lstStyle/>
        <a:p>
          <a:endParaRPr lang="en-US"/>
        </a:p>
      </dgm:t>
    </dgm:pt>
    <dgm:pt modelId="{D481395C-A18E-47C3-A0A9-392168C674F8}">
      <dgm:prSet/>
      <dgm:spPr/>
      <dgm:t>
        <a:bodyPr/>
        <a:lstStyle/>
        <a:p>
          <a:r>
            <a:rPr lang="cs-CZ" b="1"/>
            <a:t>Kognitivní</a:t>
          </a:r>
          <a:r>
            <a:rPr lang="cs-CZ"/>
            <a:t> – poruchy poznávání, narušené usuzování.</a:t>
          </a:r>
          <a:endParaRPr lang="en-US"/>
        </a:p>
      </dgm:t>
    </dgm:pt>
    <dgm:pt modelId="{8550D241-A614-442D-808D-74077FC43205}" type="parTrans" cxnId="{9FA8CF34-DA8A-4AD9-A22A-2A7BF64B1FE4}">
      <dgm:prSet/>
      <dgm:spPr/>
      <dgm:t>
        <a:bodyPr/>
        <a:lstStyle/>
        <a:p>
          <a:endParaRPr lang="en-US"/>
        </a:p>
      </dgm:t>
    </dgm:pt>
    <dgm:pt modelId="{4F739902-D94D-43DA-BC77-F1D84C5066C1}" type="sibTrans" cxnId="{9FA8CF34-DA8A-4AD9-A22A-2A7BF64B1FE4}">
      <dgm:prSet/>
      <dgm:spPr/>
      <dgm:t>
        <a:bodyPr/>
        <a:lstStyle/>
        <a:p>
          <a:endParaRPr lang="en-US"/>
        </a:p>
      </dgm:t>
    </dgm:pt>
    <dgm:pt modelId="{3BA12D11-7D81-4229-9B47-AFD1DF223690}">
      <dgm:prSet/>
      <dgm:spPr/>
      <dgm:t>
        <a:bodyPr/>
        <a:lstStyle/>
        <a:p>
          <a:r>
            <a:rPr lang="cs-CZ" b="1"/>
            <a:t>Chování</a:t>
          </a:r>
          <a:r>
            <a:rPr lang="cs-CZ"/>
            <a:t> – snížení množství a kvality výkonu, změny vztahu k sobě i jiným lidem</a:t>
          </a:r>
          <a:endParaRPr lang="en-US"/>
        </a:p>
      </dgm:t>
    </dgm:pt>
    <dgm:pt modelId="{A05F8EFC-075D-4F90-9C0D-60DAA26C0AA7}" type="parTrans" cxnId="{8E7AE06E-EA2A-4169-8619-7F0F0413E57C}">
      <dgm:prSet/>
      <dgm:spPr/>
      <dgm:t>
        <a:bodyPr/>
        <a:lstStyle/>
        <a:p>
          <a:endParaRPr lang="en-US"/>
        </a:p>
      </dgm:t>
    </dgm:pt>
    <dgm:pt modelId="{F448B0A6-BA5D-4567-BF8D-C5DE408AAA92}" type="sibTrans" cxnId="{8E7AE06E-EA2A-4169-8619-7F0F0413E57C}">
      <dgm:prSet/>
      <dgm:spPr/>
      <dgm:t>
        <a:bodyPr/>
        <a:lstStyle/>
        <a:p>
          <a:endParaRPr lang="en-US"/>
        </a:p>
      </dgm:t>
    </dgm:pt>
    <dgm:pt modelId="{D9423C94-DEC2-44F8-9944-E7EA8C82FD03}" type="pres">
      <dgm:prSet presAssocID="{AE41CDBA-DF3C-4129-92CE-97D9C4C5EAEE}" presName="root" presStyleCnt="0">
        <dgm:presLayoutVars>
          <dgm:dir/>
          <dgm:resizeHandles val="exact"/>
        </dgm:presLayoutVars>
      </dgm:prSet>
      <dgm:spPr/>
    </dgm:pt>
    <dgm:pt modelId="{9671206A-4BBE-4E84-8BF7-3098CC532FD2}" type="pres">
      <dgm:prSet presAssocID="{C6D97D1D-3D05-42B8-8DF6-C34AE5C4B865}" presName="compNode" presStyleCnt="0"/>
      <dgm:spPr/>
    </dgm:pt>
    <dgm:pt modelId="{AFFDD105-A64E-49CB-911A-A32D71E34657}" type="pres">
      <dgm:prSet presAssocID="{C6D97D1D-3D05-42B8-8DF6-C34AE5C4B865}" presName="bgRect" presStyleLbl="bgShp" presStyleIdx="0" presStyleCnt="4"/>
      <dgm:spPr/>
    </dgm:pt>
    <dgm:pt modelId="{8AA67060-2F84-4F61-9941-99721B5CA897}" type="pres">
      <dgm:prSet presAssocID="{C6D97D1D-3D05-42B8-8DF6-C34AE5C4B86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4224D3B-498C-48C3-AC6D-E104F5BB5AAF}" type="pres">
      <dgm:prSet presAssocID="{C6D97D1D-3D05-42B8-8DF6-C34AE5C4B865}" presName="spaceRect" presStyleCnt="0"/>
      <dgm:spPr/>
    </dgm:pt>
    <dgm:pt modelId="{CDF7D62C-28AB-4206-97EC-3A3941E65EF0}" type="pres">
      <dgm:prSet presAssocID="{C6D97D1D-3D05-42B8-8DF6-C34AE5C4B865}" presName="parTx" presStyleLbl="revTx" presStyleIdx="0" presStyleCnt="4">
        <dgm:presLayoutVars>
          <dgm:chMax val="0"/>
          <dgm:chPref val="0"/>
        </dgm:presLayoutVars>
      </dgm:prSet>
      <dgm:spPr/>
    </dgm:pt>
    <dgm:pt modelId="{D5528A82-A22D-4332-8055-6C04A8F4DF07}" type="pres">
      <dgm:prSet presAssocID="{FD07E3BD-5EA4-4F71-A269-95C4461D7E23}" presName="sibTrans" presStyleCnt="0"/>
      <dgm:spPr/>
    </dgm:pt>
    <dgm:pt modelId="{E77B21B9-71CB-4E2D-AC0B-50240E810680}" type="pres">
      <dgm:prSet presAssocID="{FCA47421-171D-44BC-B9B0-56A855FCE80A}" presName="compNode" presStyleCnt="0"/>
      <dgm:spPr/>
    </dgm:pt>
    <dgm:pt modelId="{D2936FAA-C335-4EA9-A740-9CB7F2933676}" type="pres">
      <dgm:prSet presAssocID="{FCA47421-171D-44BC-B9B0-56A855FCE80A}" presName="bgRect" presStyleLbl="bgShp" presStyleIdx="1" presStyleCnt="4"/>
      <dgm:spPr/>
    </dgm:pt>
    <dgm:pt modelId="{01D4D99A-63CF-45D6-866C-E099B65293C7}" type="pres">
      <dgm:prSet presAssocID="{FCA47421-171D-44BC-B9B0-56A855FCE8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FAAD28AE-3A8B-4378-8D3B-CA1F7380D55E}" type="pres">
      <dgm:prSet presAssocID="{FCA47421-171D-44BC-B9B0-56A855FCE80A}" presName="spaceRect" presStyleCnt="0"/>
      <dgm:spPr/>
    </dgm:pt>
    <dgm:pt modelId="{0842DD98-2176-4891-8F92-B0885660A1CF}" type="pres">
      <dgm:prSet presAssocID="{FCA47421-171D-44BC-B9B0-56A855FCE80A}" presName="parTx" presStyleLbl="revTx" presStyleIdx="1" presStyleCnt="4">
        <dgm:presLayoutVars>
          <dgm:chMax val="0"/>
          <dgm:chPref val="0"/>
        </dgm:presLayoutVars>
      </dgm:prSet>
      <dgm:spPr/>
    </dgm:pt>
    <dgm:pt modelId="{5B1B457B-F0D3-4129-AB56-C4E221186C25}" type="pres">
      <dgm:prSet presAssocID="{0196ECA5-276E-49B2-8F70-7D656F42B029}" presName="sibTrans" presStyleCnt="0"/>
      <dgm:spPr/>
    </dgm:pt>
    <dgm:pt modelId="{65EBD165-97BD-4220-9157-CC35BC9C4F08}" type="pres">
      <dgm:prSet presAssocID="{D481395C-A18E-47C3-A0A9-392168C674F8}" presName="compNode" presStyleCnt="0"/>
      <dgm:spPr/>
    </dgm:pt>
    <dgm:pt modelId="{04019673-4CFC-480C-8886-DF613408CA7B}" type="pres">
      <dgm:prSet presAssocID="{D481395C-A18E-47C3-A0A9-392168C674F8}" presName="bgRect" presStyleLbl="bgShp" presStyleIdx="2" presStyleCnt="4"/>
      <dgm:spPr/>
    </dgm:pt>
    <dgm:pt modelId="{CAA00667-5537-4859-94FE-554E53BE4F5F}" type="pres">
      <dgm:prSet presAssocID="{D481395C-A18E-47C3-A0A9-392168C674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C6E80B8-BEE9-4285-9181-7845DEAC9C9F}" type="pres">
      <dgm:prSet presAssocID="{D481395C-A18E-47C3-A0A9-392168C674F8}" presName="spaceRect" presStyleCnt="0"/>
      <dgm:spPr/>
    </dgm:pt>
    <dgm:pt modelId="{099F2E52-9E2D-4252-98D6-9B30D63D1C44}" type="pres">
      <dgm:prSet presAssocID="{D481395C-A18E-47C3-A0A9-392168C674F8}" presName="parTx" presStyleLbl="revTx" presStyleIdx="2" presStyleCnt="4">
        <dgm:presLayoutVars>
          <dgm:chMax val="0"/>
          <dgm:chPref val="0"/>
        </dgm:presLayoutVars>
      </dgm:prSet>
      <dgm:spPr/>
    </dgm:pt>
    <dgm:pt modelId="{6FD80AA2-3D9B-4557-86D3-286CA0D7C7D7}" type="pres">
      <dgm:prSet presAssocID="{4F739902-D94D-43DA-BC77-F1D84C5066C1}" presName="sibTrans" presStyleCnt="0"/>
      <dgm:spPr/>
    </dgm:pt>
    <dgm:pt modelId="{64002451-2E2F-4D14-A2C6-2AD0BA8B2767}" type="pres">
      <dgm:prSet presAssocID="{3BA12D11-7D81-4229-9B47-AFD1DF223690}" presName="compNode" presStyleCnt="0"/>
      <dgm:spPr/>
    </dgm:pt>
    <dgm:pt modelId="{6D9052E6-04A1-4337-8716-C0E6FA717109}" type="pres">
      <dgm:prSet presAssocID="{3BA12D11-7D81-4229-9B47-AFD1DF223690}" presName="bgRect" presStyleLbl="bgShp" presStyleIdx="3" presStyleCnt="4"/>
      <dgm:spPr/>
    </dgm:pt>
    <dgm:pt modelId="{8575A04E-1D0E-4883-A9B7-6FE77BDFB267}" type="pres">
      <dgm:prSet presAssocID="{3BA12D11-7D81-4229-9B47-AFD1DF22369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1AB96EB-BFB6-4DA3-A959-06D34AEE8AF0}" type="pres">
      <dgm:prSet presAssocID="{3BA12D11-7D81-4229-9B47-AFD1DF223690}" presName="spaceRect" presStyleCnt="0"/>
      <dgm:spPr/>
    </dgm:pt>
    <dgm:pt modelId="{39A6D9B3-187D-459A-84F4-6A1CFCBF5C34}" type="pres">
      <dgm:prSet presAssocID="{3BA12D11-7D81-4229-9B47-AFD1DF22369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09D8B08-61AB-487E-8293-9EE8377E7581}" type="presOf" srcId="{3BA12D11-7D81-4229-9B47-AFD1DF223690}" destId="{39A6D9B3-187D-459A-84F4-6A1CFCBF5C34}" srcOrd="0" destOrd="0" presId="urn:microsoft.com/office/officeart/2018/2/layout/IconVerticalSolidList"/>
    <dgm:cxn modelId="{9FA8CF34-DA8A-4AD9-A22A-2A7BF64B1FE4}" srcId="{AE41CDBA-DF3C-4129-92CE-97D9C4C5EAEE}" destId="{D481395C-A18E-47C3-A0A9-392168C674F8}" srcOrd="2" destOrd="0" parTransId="{8550D241-A614-442D-808D-74077FC43205}" sibTransId="{4F739902-D94D-43DA-BC77-F1D84C5066C1}"/>
    <dgm:cxn modelId="{B04CD23A-11B9-44A4-8724-06FE4B08F36E}" type="presOf" srcId="{C6D97D1D-3D05-42B8-8DF6-C34AE5C4B865}" destId="{CDF7D62C-28AB-4206-97EC-3A3941E65EF0}" srcOrd="0" destOrd="0" presId="urn:microsoft.com/office/officeart/2018/2/layout/IconVerticalSolidList"/>
    <dgm:cxn modelId="{A0FB2D3F-F45A-45DA-913B-7A8E882B7F32}" type="presOf" srcId="{AE41CDBA-DF3C-4129-92CE-97D9C4C5EAEE}" destId="{D9423C94-DEC2-44F8-9944-E7EA8C82FD03}" srcOrd="0" destOrd="0" presId="urn:microsoft.com/office/officeart/2018/2/layout/IconVerticalSolidList"/>
    <dgm:cxn modelId="{8E7AE06E-EA2A-4169-8619-7F0F0413E57C}" srcId="{AE41CDBA-DF3C-4129-92CE-97D9C4C5EAEE}" destId="{3BA12D11-7D81-4229-9B47-AFD1DF223690}" srcOrd="3" destOrd="0" parTransId="{A05F8EFC-075D-4F90-9C0D-60DAA26C0AA7}" sibTransId="{F448B0A6-BA5D-4567-BF8D-C5DE408AAA92}"/>
    <dgm:cxn modelId="{5A3885B0-0E3A-42CB-97C6-867C0BF5ECAD}" type="presOf" srcId="{D481395C-A18E-47C3-A0A9-392168C674F8}" destId="{099F2E52-9E2D-4252-98D6-9B30D63D1C44}" srcOrd="0" destOrd="0" presId="urn:microsoft.com/office/officeart/2018/2/layout/IconVerticalSolidList"/>
    <dgm:cxn modelId="{26074BB3-A659-4A1F-A6C3-CEF25E171025}" srcId="{AE41CDBA-DF3C-4129-92CE-97D9C4C5EAEE}" destId="{FCA47421-171D-44BC-B9B0-56A855FCE80A}" srcOrd="1" destOrd="0" parTransId="{DFF99036-E711-4739-94C1-1ED5A66737E9}" sibTransId="{0196ECA5-276E-49B2-8F70-7D656F42B029}"/>
    <dgm:cxn modelId="{B347CAC4-325E-491A-834C-908E092117B8}" srcId="{AE41CDBA-DF3C-4129-92CE-97D9C4C5EAEE}" destId="{C6D97D1D-3D05-42B8-8DF6-C34AE5C4B865}" srcOrd="0" destOrd="0" parTransId="{2BF8151A-B5E8-443E-A39C-E275BC15325E}" sibTransId="{FD07E3BD-5EA4-4F71-A269-95C4461D7E23}"/>
    <dgm:cxn modelId="{B1446DF3-4866-461E-98A0-7536B78C3997}" type="presOf" srcId="{FCA47421-171D-44BC-B9B0-56A855FCE80A}" destId="{0842DD98-2176-4891-8F92-B0885660A1CF}" srcOrd="0" destOrd="0" presId="urn:microsoft.com/office/officeart/2018/2/layout/IconVerticalSolidList"/>
    <dgm:cxn modelId="{7803FCF6-DE30-4446-9BA4-7DE9AD86A612}" type="presParOf" srcId="{D9423C94-DEC2-44F8-9944-E7EA8C82FD03}" destId="{9671206A-4BBE-4E84-8BF7-3098CC532FD2}" srcOrd="0" destOrd="0" presId="urn:microsoft.com/office/officeart/2018/2/layout/IconVerticalSolidList"/>
    <dgm:cxn modelId="{B28F2749-6BFB-46B3-BAC2-7D135F8F8BB9}" type="presParOf" srcId="{9671206A-4BBE-4E84-8BF7-3098CC532FD2}" destId="{AFFDD105-A64E-49CB-911A-A32D71E34657}" srcOrd="0" destOrd="0" presId="urn:microsoft.com/office/officeart/2018/2/layout/IconVerticalSolidList"/>
    <dgm:cxn modelId="{3207C19F-8F59-4918-BD47-FE38195D6E1C}" type="presParOf" srcId="{9671206A-4BBE-4E84-8BF7-3098CC532FD2}" destId="{8AA67060-2F84-4F61-9941-99721B5CA897}" srcOrd="1" destOrd="0" presId="urn:microsoft.com/office/officeart/2018/2/layout/IconVerticalSolidList"/>
    <dgm:cxn modelId="{F2B4EABA-F743-4284-9BBE-3A1A5050A245}" type="presParOf" srcId="{9671206A-4BBE-4E84-8BF7-3098CC532FD2}" destId="{A4224D3B-498C-48C3-AC6D-E104F5BB5AAF}" srcOrd="2" destOrd="0" presId="urn:microsoft.com/office/officeart/2018/2/layout/IconVerticalSolidList"/>
    <dgm:cxn modelId="{0CB1F3D0-C325-48B4-AA0D-8F95E32AD1C3}" type="presParOf" srcId="{9671206A-4BBE-4E84-8BF7-3098CC532FD2}" destId="{CDF7D62C-28AB-4206-97EC-3A3941E65EF0}" srcOrd="3" destOrd="0" presId="urn:microsoft.com/office/officeart/2018/2/layout/IconVerticalSolidList"/>
    <dgm:cxn modelId="{836B326F-29F6-4153-8704-C2C43635FB1E}" type="presParOf" srcId="{D9423C94-DEC2-44F8-9944-E7EA8C82FD03}" destId="{D5528A82-A22D-4332-8055-6C04A8F4DF07}" srcOrd="1" destOrd="0" presId="urn:microsoft.com/office/officeart/2018/2/layout/IconVerticalSolidList"/>
    <dgm:cxn modelId="{FCA65699-14F2-465B-B34A-6AA26898BD8E}" type="presParOf" srcId="{D9423C94-DEC2-44F8-9944-E7EA8C82FD03}" destId="{E77B21B9-71CB-4E2D-AC0B-50240E810680}" srcOrd="2" destOrd="0" presId="urn:microsoft.com/office/officeart/2018/2/layout/IconVerticalSolidList"/>
    <dgm:cxn modelId="{C80ACB5F-A50D-40DB-A16F-E7AC651EAE92}" type="presParOf" srcId="{E77B21B9-71CB-4E2D-AC0B-50240E810680}" destId="{D2936FAA-C335-4EA9-A740-9CB7F2933676}" srcOrd="0" destOrd="0" presId="urn:microsoft.com/office/officeart/2018/2/layout/IconVerticalSolidList"/>
    <dgm:cxn modelId="{0AAE4192-EDA0-44B6-8BE2-5CF33CBA221C}" type="presParOf" srcId="{E77B21B9-71CB-4E2D-AC0B-50240E810680}" destId="{01D4D99A-63CF-45D6-866C-E099B65293C7}" srcOrd="1" destOrd="0" presId="urn:microsoft.com/office/officeart/2018/2/layout/IconVerticalSolidList"/>
    <dgm:cxn modelId="{7B49709B-E9C3-47D5-BD1B-8D532150B53B}" type="presParOf" srcId="{E77B21B9-71CB-4E2D-AC0B-50240E810680}" destId="{FAAD28AE-3A8B-4378-8D3B-CA1F7380D55E}" srcOrd="2" destOrd="0" presId="urn:microsoft.com/office/officeart/2018/2/layout/IconVerticalSolidList"/>
    <dgm:cxn modelId="{7B0D91EA-4FB5-49CC-B441-08B977FBA6C7}" type="presParOf" srcId="{E77B21B9-71CB-4E2D-AC0B-50240E810680}" destId="{0842DD98-2176-4891-8F92-B0885660A1CF}" srcOrd="3" destOrd="0" presId="urn:microsoft.com/office/officeart/2018/2/layout/IconVerticalSolidList"/>
    <dgm:cxn modelId="{4FD13907-B71E-4C21-99B5-6F93242B9708}" type="presParOf" srcId="{D9423C94-DEC2-44F8-9944-E7EA8C82FD03}" destId="{5B1B457B-F0D3-4129-AB56-C4E221186C25}" srcOrd="3" destOrd="0" presId="urn:microsoft.com/office/officeart/2018/2/layout/IconVerticalSolidList"/>
    <dgm:cxn modelId="{A4B6571E-4C34-4701-8973-438079344183}" type="presParOf" srcId="{D9423C94-DEC2-44F8-9944-E7EA8C82FD03}" destId="{65EBD165-97BD-4220-9157-CC35BC9C4F08}" srcOrd="4" destOrd="0" presId="urn:microsoft.com/office/officeart/2018/2/layout/IconVerticalSolidList"/>
    <dgm:cxn modelId="{82B19075-9351-4DBA-B015-2D7B4799EF19}" type="presParOf" srcId="{65EBD165-97BD-4220-9157-CC35BC9C4F08}" destId="{04019673-4CFC-480C-8886-DF613408CA7B}" srcOrd="0" destOrd="0" presId="urn:microsoft.com/office/officeart/2018/2/layout/IconVerticalSolidList"/>
    <dgm:cxn modelId="{54540C65-77FC-4306-9974-55635B2B3C7D}" type="presParOf" srcId="{65EBD165-97BD-4220-9157-CC35BC9C4F08}" destId="{CAA00667-5537-4859-94FE-554E53BE4F5F}" srcOrd="1" destOrd="0" presId="urn:microsoft.com/office/officeart/2018/2/layout/IconVerticalSolidList"/>
    <dgm:cxn modelId="{5CCBFC05-FADD-47A0-B7DE-B2E3CBAF0F29}" type="presParOf" srcId="{65EBD165-97BD-4220-9157-CC35BC9C4F08}" destId="{8C6E80B8-BEE9-4285-9181-7845DEAC9C9F}" srcOrd="2" destOrd="0" presId="urn:microsoft.com/office/officeart/2018/2/layout/IconVerticalSolidList"/>
    <dgm:cxn modelId="{F2042B4E-AB1C-4825-8727-2FED4E3ADCBA}" type="presParOf" srcId="{65EBD165-97BD-4220-9157-CC35BC9C4F08}" destId="{099F2E52-9E2D-4252-98D6-9B30D63D1C44}" srcOrd="3" destOrd="0" presId="urn:microsoft.com/office/officeart/2018/2/layout/IconVerticalSolidList"/>
    <dgm:cxn modelId="{258D5303-48CF-424C-8E6F-5F7CB2C84F80}" type="presParOf" srcId="{D9423C94-DEC2-44F8-9944-E7EA8C82FD03}" destId="{6FD80AA2-3D9B-4557-86D3-286CA0D7C7D7}" srcOrd="5" destOrd="0" presId="urn:microsoft.com/office/officeart/2018/2/layout/IconVerticalSolidList"/>
    <dgm:cxn modelId="{1DAE6EA8-5818-4F92-BFD2-F7A4E0ECA3D8}" type="presParOf" srcId="{D9423C94-DEC2-44F8-9944-E7EA8C82FD03}" destId="{64002451-2E2F-4D14-A2C6-2AD0BA8B2767}" srcOrd="6" destOrd="0" presId="urn:microsoft.com/office/officeart/2018/2/layout/IconVerticalSolidList"/>
    <dgm:cxn modelId="{78667DA9-7DBA-4425-B786-308912CE7B15}" type="presParOf" srcId="{64002451-2E2F-4D14-A2C6-2AD0BA8B2767}" destId="{6D9052E6-04A1-4337-8716-C0E6FA717109}" srcOrd="0" destOrd="0" presId="urn:microsoft.com/office/officeart/2018/2/layout/IconVerticalSolidList"/>
    <dgm:cxn modelId="{8AFD5F2B-D794-4793-BD23-06B90B4DD721}" type="presParOf" srcId="{64002451-2E2F-4D14-A2C6-2AD0BA8B2767}" destId="{8575A04E-1D0E-4883-A9B7-6FE77BDFB267}" srcOrd="1" destOrd="0" presId="urn:microsoft.com/office/officeart/2018/2/layout/IconVerticalSolidList"/>
    <dgm:cxn modelId="{20312AD7-D0CE-4595-A10C-1233FDD47AF5}" type="presParOf" srcId="{64002451-2E2F-4D14-A2C6-2AD0BA8B2767}" destId="{C1AB96EB-BFB6-4DA3-A959-06D34AEE8AF0}" srcOrd="2" destOrd="0" presId="urn:microsoft.com/office/officeart/2018/2/layout/IconVerticalSolidList"/>
    <dgm:cxn modelId="{DEFFE504-8A40-4190-9CFD-52D212F2AFCE}" type="presParOf" srcId="{64002451-2E2F-4D14-A2C6-2AD0BA8B2767}" destId="{39A6D9B3-187D-459A-84F4-6A1CFCBF5C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703AB-BDB7-4419-9D03-3CA9C1B16C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40F811-4B58-498B-A247-0BDB9FC71431}">
      <dgm:prSet/>
      <dgm:spPr/>
      <dgm:t>
        <a:bodyPr/>
        <a:lstStyle/>
        <a:p>
          <a:r>
            <a:rPr lang="cs-CZ" b="1"/>
            <a:t>HYPOSTRES</a:t>
          </a:r>
          <a:r>
            <a:rPr lang="cs-CZ"/>
            <a:t> – limitní zátěž, stres je pociťován, ale neohrožuje stabilitu organizmu a osobnosti.</a:t>
          </a:r>
          <a:endParaRPr lang="en-US"/>
        </a:p>
      </dgm:t>
    </dgm:pt>
    <dgm:pt modelId="{9B2E563C-AA0C-42A5-873B-D87A8CB6D968}" type="parTrans" cxnId="{9FB377B6-B4FC-4A14-B951-F6AF7F3FFE73}">
      <dgm:prSet/>
      <dgm:spPr/>
      <dgm:t>
        <a:bodyPr/>
        <a:lstStyle/>
        <a:p>
          <a:endParaRPr lang="en-US"/>
        </a:p>
      </dgm:t>
    </dgm:pt>
    <dgm:pt modelId="{4A3DE7B7-B99C-4DA3-AC24-34C998467830}" type="sibTrans" cxnId="{9FB377B6-B4FC-4A14-B951-F6AF7F3FFE73}">
      <dgm:prSet/>
      <dgm:spPr/>
      <dgm:t>
        <a:bodyPr/>
        <a:lstStyle/>
        <a:p>
          <a:endParaRPr lang="en-US"/>
        </a:p>
      </dgm:t>
    </dgm:pt>
    <dgm:pt modelId="{0924A07E-CA90-408B-8E2A-BB75EB30F7E2}">
      <dgm:prSet/>
      <dgm:spPr/>
      <dgm:t>
        <a:bodyPr/>
        <a:lstStyle/>
        <a:p>
          <a:r>
            <a:rPr lang="cs-CZ" b="1"/>
            <a:t>HYPERSTRES</a:t>
          </a:r>
          <a:r>
            <a:rPr lang="cs-CZ"/>
            <a:t> - stres přesahující možnosti adaptability, nadlimitní zátěž.</a:t>
          </a:r>
          <a:endParaRPr lang="en-US"/>
        </a:p>
      </dgm:t>
    </dgm:pt>
    <dgm:pt modelId="{5FB770AF-6803-43C0-A2A9-6FA49327EE22}" type="parTrans" cxnId="{828C948E-1AD7-42FA-9C35-DF9EE13C4789}">
      <dgm:prSet/>
      <dgm:spPr/>
      <dgm:t>
        <a:bodyPr/>
        <a:lstStyle/>
        <a:p>
          <a:endParaRPr lang="en-US"/>
        </a:p>
      </dgm:t>
    </dgm:pt>
    <dgm:pt modelId="{79D88053-5B93-44DA-A740-7BA534ED3630}" type="sibTrans" cxnId="{828C948E-1AD7-42FA-9C35-DF9EE13C4789}">
      <dgm:prSet/>
      <dgm:spPr/>
      <dgm:t>
        <a:bodyPr/>
        <a:lstStyle/>
        <a:p>
          <a:endParaRPr lang="en-US"/>
        </a:p>
      </dgm:t>
    </dgm:pt>
    <dgm:pt modelId="{5E6E4FE6-388A-4A43-9D40-1FF57FFC028F}">
      <dgm:prSet/>
      <dgm:spPr/>
      <dgm:t>
        <a:bodyPr/>
        <a:lstStyle/>
        <a:p>
          <a:r>
            <a:rPr lang="cs-CZ" b="1"/>
            <a:t>EUSTRES </a:t>
          </a:r>
          <a:r>
            <a:rPr lang="cs-CZ"/>
            <a:t>- stres působící kladně, tzv. „otužující“.</a:t>
          </a:r>
          <a:endParaRPr lang="en-US"/>
        </a:p>
      </dgm:t>
    </dgm:pt>
    <dgm:pt modelId="{6A065098-2461-4348-B553-9C1FFB239AA8}" type="parTrans" cxnId="{490245AE-66CC-46B5-A17B-06A124D45F62}">
      <dgm:prSet/>
      <dgm:spPr/>
      <dgm:t>
        <a:bodyPr/>
        <a:lstStyle/>
        <a:p>
          <a:endParaRPr lang="en-US"/>
        </a:p>
      </dgm:t>
    </dgm:pt>
    <dgm:pt modelId="{64BD8DE3-C6A7-4086-81F3-B56CFD58859E}" type="sibTrans" cxnId="{490245AE-66CC-46B5-A17B-06A124D45F62}">
      <dgm:prSet/>
      <dgm:spPr/>
      <dgm:t>
        <a:bodyPr/>
        <a:lstStyle/>
        <a:p>
          <a:endParaRPr lang="en-US"/>
        </a:p>
      </dgm:t>
    </dgm:pt>
    <dgm:pt modelId="{44076F14-14AA-45E2-AF43-D5292DC02BF1}">
      <dgm:prSet/>
      <dgm:spPr/>
      <dgm:t>
        <a:bodyPr/>
        <a:lstStyle/>
        <a:p>
          <a:r>
            <a:rPr lang="cs-CZ" b="1"/>
            <a:t>DISTRES </a:t>
          </a:r>
          <a:r>
            <a:rPr lang="cs-CZ"/>
            <a:t>- stres působící negativně, stres ohrožující jedince.</a:t>
          </a:r>
          <a:endParaRPr lang="en-US"/>
        </a:p>
      </dgm:t>
    </dgm:pt>
    <dgm:pt modelId="{72E9241E-B6B1-4006-9359-CACBB10565FE}" type="parTrans" cxnId="{D5E580E2-DADA-4FD6-BCAD-EAEACE3F54F6}">
      <dgm:prSet/>
      <dgm:spPr/>
      <dgm:t>
        <a:bodyPr/>
        <a:lstStyle/>
        <a:p>
          <a:endParaRPr lang="en-US"/>
        </a:p>
      </dgm:t>
    </dgm:pt>
    <dgm:pt modelId="{9761B2A1-EB50-4ED4-A507-9EA2FFFAC695}" type="sibTrans" cxnId="{D5E580E2-DADA-4FD6-BCAD-EAEACE3F54F6}">
      <dgm:prSet/>
      <dgm:spPr/>
      <dgm:t>
        <a:bodyPr/>
        <a:lstStyle/>
        <a:p>
          <a:endParaRPr lang="en-US"/>
        </a:p>
      </dgm:t>
    </dgm:pt>
    <dgm:pt modelId="{54649C2B-C584-4E11-B7F4-7C4C61224EE2}" type="pres">
      <dgm:prSet presAssocID="{84C703AB-BDB7-4419-9D03-3CA9C1B16CAC}" presName="linear" presStyleCnt="0">
        <dgm:presLayoutVars>
          <dgm:animLvl val="lvl"/>
          <dgm:resizeHandles val="exact"/>
        </dgm:presLayoutVars>
      </dgm:prSet>
      <dgm:spPr/>
    </dgm:pt>
    <dgm:pt modelId="{05F16FA8-1E76-4559-B376-976A6F6D994B}" type="pres">
      <dgm:prSet presAssocID="{DF40F811-4B58-498B-A247-0BDB9FC714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F2A7D0-C14D-4B97-BA8A-EAD60A0C7C9E}" type="pres">
      <dgm:prSet presAssocID="{4A3DE7B7-B99C-4DA3-AC24-34C998467830}" presName="spacer" presStyleCnt="0"/>
      <dgm:spPr/>
    </dgm:pt>
    <dgm:pt modelId="{409509DF-B944-4D69-BD66-B5083431BE2A}" type="pres">
      <dgm:prSet presAssocID="{0924A07E-CA90-408B-8E2A-BB75EB30F7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868377-4640-4826-A8B4-7A9262E2DBF7}" type="pres">
      <dgm:prSet presAssocID="{79D88053-5B93-44DA-A740-7BA534ED3630}" presName="spacer" presStyleCnt="0"/>
      <dgm:spPr/>
    </dgm:pt>
    <dgm:pt modelId="{6CBCEA0B-C5C5-477A-AB2F-D6DD8E43F2A0}" type="pres">
      <dgm:prSet presAssocID="{5E6E4FE6-388A-4A43-9D40-1FF57FFC02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CA1129-B623-4CF3-BCDD-360FC3B8261D}" type="pres">
      <dgm:prSet presAssocID="{64BD8DE3-C6A7-4086-81F3-B56CFD58859E}" presName="spacer" presStyleCnt="0"/>
      <dgm:spPr/>
    </dgm:pt>
    <dgm:pt modelId="{ECA854ED-04CF-410E-BBFA-1BA802E56741}" type="pres">
      <dgm:prSet presAssocID="{44076F14-14AA-45E2-AF43-D5292DC02B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98EA2F-ACA4-4281-9941-5F07380426F9}" type="presOf" srcId="{44076F14-14AA-45E2-AF43-D5292DC02BF1}" destId="{ECA854ED-04CF-410E-BBFA-1BA802E56741}" srcOrd="0" destOrd="0" presId="urn:microsoft.com/office/officeart/2005/8/layout/vList2"/>
    <dgm:cxn modelId="{3E95F46A-7D6C-4A3E-ACDC-C8E907AC11AD}" type="presOf" srcId="{DF40F811-4B58-498B-A247-0BDB9FC71431}" destId="{05F16FA8-1E76-4559-B376-976A6F6D994B}" srcOrd="0" destOrd="0" presId="urn:microsoft.com/office/officeart/2005/8/layout/vList2"/>
    <dgm:cxn modelId="{8500B37D-8CE2-4788-B784-90075CD014FE}" type="presOf" srcId="{5E6E4FE6-388A-4A43-9D40-1FF57FFC028F}" destId="{6CBCEA0B-C5C5-477A-AB2F-D6DD8E43F2A0}" srcOrd="0" destOrd="0" presId="urn:microsoft.com/office/officeart/2005/8/layout/vList2"/>
    <dgm:cxn modelId="{828C948E-1AD7-42FA-9C35-DF9EE13C4789}" srcId="{84C703AB-BDB7-4419-9D03-3CA9C1B16CAC}" destId="{0924A07E-CA90-408B-8E2A-BB75EB30F7E2}" srcOrd="1" destOrd="0" parTransId="{5FB770AF-6803-43C0-A2A9-6FA49327EE22}" sibTransId="{79D88053-5B93-44DA-A740-7BA534ED3630}"/>
    <dgm:cxn modelId="{490245AE-66CC-46B5-A17B-06A124D45F62}" srcId="{84C703AB-BDB7-4419-9D03-3CA9C1B16CAC}" destId="{5E6E4FE6-388A-4A43-9D40-1FF57FFC028F}" srcOrd="2" destOrd="0" parTransId="{6A065098-2461-4348-B553-9C1FFB239AA8}" sibTransId="{64BD8DE3-C6A7-4086-81F3-B56CFD58859E}"/>
    <dgm:cxn modelId="{9FB377B6-B4FC-4A14-B951-F6AF7F3FFE73}" srcId="{84C703AB-BDB7-4419-9D03-3CA9C1B16CAC}" destId="{DF40F811-4B58-498B-A247-0BDB9FC71431}" srcOrd="0" destOrd="0" parTransId="{9B2E563C-AA0C-42A5-873B-D87A8CB6D968}" sibTransId="{4A3DE7B7-B99C-4DA3-AC24-34C998467830}"/>
    <dgm:cxn modelId="{89E5BCBC-F8AA-43B6-B5FA-01A12EAF401F}" type="presOf" srcId="{0924A07E-CA90-408B-8E2A-BB75EB30F7E2}" destId="{409509DF-B944-4D69-BD66-B5083431BE2A}" srcOrd="0" destOrd="0" presId="urn:microsoft.com/office/officeart/2005/8/layout/vList2"/>
    <dgm:cxn modelId="{79A894D5-D447-4237-BCC2-448417664858}" type="presOf" srcId="{84C703AB-BDB7-4419-9D03-3CA9C1B16CAC}" destId="{54649C2B-C584-4E11-B7F4-7C4C61224EE2}" srcOrd="0" destOrd="0" presId="urn:microsoft.com/office/officeart/2005/8/layout/vList2"/>
    <dgm:cxn modelId="{D5E580E2-DADA-4FD6-BCAD-EAEACE3F54F6}" srcId="{84C703AB-BDB7-4419-9D03-3CA9C1B16CAC}" destId="{44076F14-14AA-45E2-AF43-D5292DC02BF1}" srcOrd="3" destOrd="0" parTransId="{72E9241E-B6B1-4006-9359-CACBB10565FE}" sibTransId="{9761B2A1-EB50-4ED4-A507-9EA2FFFAC695}"/>
    <dgm:cxn modelId="{545DCE7A-5810-40B6-B2AB-023FE1D98276}" type="presParOf" srcId="{54649C2B-C584-4E11-B7F4-7C4C61224EE2}" destId="{05F16FA8-1E76-4559-B376-976A6F6D994B}" srcOrd="0" destOrd="0" presId="urn:microsoft.com/office/officeart/2005/8/layout/vList2"/>
    <dgm:cxn modelId="{9404D373-6E8E-4208-BB64-07C3A20EDEE3}" type="presParOf" srcId="{54649C2B-C584-4E11-B7F4-7C4C61224EE2}" destId="{11F2A7D0-C14D-4B97-BA8A-EAD60A0C7C9E}" srcOrd="1" destOrd="0" presId="urn:microsoft.com/office/officeart/2005/8/layout/vList2"/>
    <dgm:cxn modelId="{C7709CE0-D8F3-4ABA-BB1A-5EB08348ED1D}" type="presParOf" srcId="{54649C2B-C584-4E11-B7F4-7C4C61224EE2}" destId="{409509DF-B944-4D69-BD66-B5083431BE2A}" srcOrd="2" destOrd="0" presId="urn:microsoft.com/office/officeart/2005/8/layout/vList2"/>
    <dgm:cxn modelId="{859CFBAD-CD60-4B94-A440-B3882A1362BE}" type="presParOf" srcId="{54649C2B-C584-4E11-B7F4-7C4C61224EE2}" destId="{31868377-4640-4826-A8B4-7A9262E2DBF7}" srcOrd="3" destOrd="0" presId="urn:microsoft.com/office/officeart/2005/8/layout/vList2"/>
    <dgm:cxn modelId="{1B685267-23BD-4030-A63A-7D0EEF8888A6}" type="presParOf" srcId="{54649C2B-C584-4E11-B7F4-7C4C61224EE2}" destId="{6CBCEA0B-C5C5-477A-AB2F-D6DD8E43F2A0}" srcOrd="4" destOrd="0" presId="urn:microsoft.com/office/officeart/2005/8/layout/vList2"/>
    <dgm:cxn modelId="{E54E2EBF-1A21-4C6F-BE02-0B28EB2CEC96}" type="presParOf" srcId="{54649C2B-C584-4E11-B7F4-7C4C61224EE2}" destId="{11CA1129-B623-4CF3-BCDD-360FC3B8261D}" srcOrd="5" destOrd="0" presId="urn:microsoft.com/office/officeart/2005/8/layout/vList2"/>
    <dgm:cxn modelId="{2674376D-A631-4570-870F-F4CA3A5C0852}" type="presParOf" srcId="{54649C2B-C584-4E11-B7F4-7C4C61224EE2}" destId="{ECA854ED-04CF-410E-BBFA-1BA802E567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8342B4-6CCE-4C2A-A3C4-C569B8D1F7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D7EFB-6A9E-4E63-8F7E-9590626687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 latinského slova </a:t>
          </a:r>
          <a:r>
            <a:rPr lang="cs-CZ" i="1"/>
            <a:t>frustra – nadarmo, zbytečně</a:t>
          </a:r>
          <a:r>
            <a:rPr lang="cs-CZ"/>
            <a:t>; také zmaření, zklamání, znemožnění.</a:t>
          </a:r>
          <a:endParaRPr lang="en-US"/>
        </a:p>
      </dgm:t>
    </dgm:pt>
    <dgm:pt modelId="{4736AAFE-8B81-4C48-9B28-C3AC9C22B85E}" type="parTrans" cxnId="{4C198EA5-6FBF-4983-A859-67F7B8DF9E03}">
      <dgm:prSet/>
      <dgm:spPr/>
      <dgm:t>
        <a:bodyPr/>
        <a:lstStyle/>
        <a:p>
          <a:endParaRPr lang="en-US"/>
        </a:p>
      </dgm:t>
    </dgm:pt>
    <dgm:pt modelId="{14AA2391-ACDD-4594-98D8-A2292DC99D25}" type="sibTrans" cxnId="{4C198EA5-6FBF-4983-A859-67F7B8DF9E03}">
      <dgm:prSet/>
      <dgm:spPr/>
      <dgm:t>
        <a:bodyPr/>
        <a:lstStyle/>
        <a:p>
          <a:endParaRPr lang="en-US"/>
        </a:p>
      </dgm:t>
    </dgm:pt>
    <dgm:pt modelId="{097BF62C-4A31-4752-B4FA-9B2178D50A1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Úzce souvisí se stresem.</a:t>
          </a:r>
          <a:endParaRPr lang="en-US"/>
        </a:p>
      </dgm:t>
    </dgm:pt>
    <dgm:pt modelId="{A7473E49-F9A8-492E-8F64-AFF180C46205}" type="parTrans" cxnId="{5907BA78-912D-4B0C-9C32-BEBC89B6AEDF}">
      <dgm:prSet/>
      <dgm:spPr/>
      <dgm:t>
        <a:bodyPr/>
        <a:lstStyle/>
        <a:p>
          <a:endParaRPr lang="en-US"/>
        </a:p>
      </dgm:t>
    </dgm:pt>
    <dgm:pt modelId="{5E3F351D-FD41-4731-9A19-5CCBB2F91029}" type="sibTrans" cxnId="{5907BA78-912D-4B0C-9C32-BEBC89B6AEDF}">
      <dgm:prSet/>
      <dgm:spPr/>
      <dgm:t>
        <a:bodyPr/>
        <a:lstStyle/>
        <a:p>
          <a:endParaRPr lang="en-US"/>
        </a:p>
      </dgm:t>
    </dgm:pt>
    <dgm:pt modelId="{7CD4F245-864E-418E-B7FA-6B40636592B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Psychický stav a chování člověka, které jsou vyvolané překážkou na cestě k určitému cíli a uspokojení potřeb.</a:t>
          </a:r>
          <a:endParaRPr lang="en-US"/>
        </a:p>
      </dgm:t>
    </dgm:pt>
    <dgm:pt modelId="{1656511E-D8EE-49A0-ACEE-E22727BC43A9}" type="parTrans" cxnId="{FA784C48-FA1B-4343-89BE-F7FCBE806BA9}">
      <dgm:prSet/>
      <dgm:spPr/>
      <dgm:t>
        <a:bodyPr/>
        <a:lstStyle/>
        <a:p>
          <a:endParaRPr lang="en-US"/>
        </a:p>
      </dgm:t>
    </dgm:pt>
    <dgm:pt modelId="{9C945DE5-93E7-4249-BDAE-65A0763A95B8}" type="sibTrans" cxnId="{FA784C48-FA1B-4343-89BE-F7FCBE806BA9}">
      <dgm:prSet/>
      <dgm:spPr/>
      <dgm:t>
        <a:bodyPr/>
        <a:lstStyle/>
        <a:p>
          <a:endParaRPr lang="en-US"/>
        </a:p>
      </dgm:t>
    </dgm:pt>
    <dgm:pt modelId="{EBE90639-66BC-499F-86A3-D9756F1394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Překážka působí rušivě na uspokojování potřeb a aktivizuje „</a:t>
          </a:r>
          <a:r>
            <a:rPr lang="cs-CZ" b="1"/>
            <a:t>obranné frustrační mechanismy</a:t>
          </a:r>
          <a:r>
            <a:rPr lang="cs-CZ"/>
            <a:t>“.</a:t>
          </a:r>
          <a:endParaRPr lang="en-US"/>
        </a:p>
      </dgm:t>
    </dgm:pt>
    <dgm:pt modelId="{EA201BCC-4479-48CB-B1FF-F4697DAD58C3}" type="parTrans" cxnId="{3BD662FA-5548-4594-AFB8-CF2329C2811A}">
      <dgm:prSet/>
      <dgm:spPr/>
      <dgm:t>
        <a:bodyPr/>
        <a:lstStyle/>
        <a:p>
          <a:endParaRPr lang="en-US"/>
        </a:p>
      </dgm:t>
    </dgm:pt>
    <dgm:pt modelId="{AA1E0310-6A55-4DA0-87ED-4E1128D0F51D}" type="sibTrans" cxnId="{3BD662FA-5548-4594-AFB8-CF2329C2811A}">
      <dgm:prSet/>
      <dgm:spPr/>
      <dgm:t>
        <a:bodyPr/>
        <a:lstStyle/>
        <a:p>
          <a:endParaRPr lang="en-US"/>
        </a:p>
      </dgm:t>
    </dgm:pt>
    <dgm:pt modelId="{2DF22A69-7FC6-4CC0-9ADB-EB335E65476F}" type="pres">
      <dgm:prSet presAssocID="{6B8342B4-6CCE-4C2A-A3C4-C569B8D1F7BF}" presName="root" presStyleCnt="0">
        <dgm:presLayoutVars>
          <dgm:dir/>
          <dgm:resizeHandles val="exact"/>
        </dgm:presLayoutVars>
      </dgm:prSet>
      <dgm:spPr/>
    </dgm:pt>
    <dgm:pt modelId="{56F1D4E3-EBA8-4106-BCB6-F504A4BC3F39}" type="pres">
      <dgm:prSet presAssocID="{C18D7EFB-6A9E-4E63-8F7E-95906266877B}" presName="compNode" presStyleCnt="0"/>
      <dgm:spPr/>
    </dgm:pt>
    <dgm:pt modelId="{C1408B91-6078-45F8-93E0-1C1CE6A6006C}" type="pres">
      <dgm:prSet presAssocID="{C18D7EFB-6A9E-4E63-8F7E-95906266877B}" presName="bgRect" presStyleLbl="bgShp" presStyleIdx="0" presStyleCnt="4"/>
      <dgm:spPr/>
    </dgm:pt>
    <dgm:pt modelId="{B3FB4DF0-925E-4A8E-87A9-D39B5E487EBB}" type="pres">
      <dgm:prSet presAssocID="{C18D7EFB-6A9E-4E63-8F7E-9590626687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24B048F1-E0F4-41B0-9A49-5B9189773319}" type="pres">
      <dgm:prSet presAssocID="{C18D7EFB-6A9E-4E63-8F7E-95906266877B}" presName="spaceRect" presStyleCnt="0"/>
      <dgm:spPr/>
    </dgm:pt>
    <dgm:pt modelId="{B05A24B4-7DBF-42C5-9573-7D1141A1C7CD}" type="pres">
      <dgm:prSet presAssocID="{C18D7EFB-6A9E-4E63-8F7E-95906266877B}" presName="parTx" presStyleLbl="revTx" presStyleIdx="0" presStyleCnt="4">
        <dgm:presLayoutVars>
          <dgm:chMax val="0"/>
          <dgm:chPref val="0"/>
        </dgm:presLayoutVars>
      </dgm:prSet>
      <dgm:spPr/>
    </dgm:pt>
    <dgm:pt modelId="{D73279F8-7AA7-492A-93DF-B19D3A6798C5}" type="pres">
      <dgm:prSet presAssocID="{14AA2391-ACDD-4594-98D8-A2292DC99D25}" presName="sibTrans" presStyleCnt="0"/>
      <dgm:spPr/>
    </dgm:pt>
    <dgm:pt modelId="{D38F97C2-0FAD-4243-B1E6-55B57C295AD0}" type="pres">
      <dgm:prSet presAssocID="{097BF62C-4A31-4752-B4FA-9B2178D50A1C}" presName="compNode" presStyleCnt="0"/>
      <dgm:spPr/>
    </dgm:pt>
    <dgm:pt modelId="{C987F193-7269-4AB2-8D1A-D3EB3F374255}" type="pres">
      <dgm:prSet presAssocID="{097BF62C-4A31-4752-B4FA-9B2178D50A1C}" presName="bgRect" presStyleLbl="bgShp" presStyleIdx="1" presStyleCnt="4"/>
      <dgm:spPr/>
    </dgm:pt>
    <dgm:pt modelId="{EE190F04-1CA9-4567-B94B-1653ACB36C00}" type="pres">
      <dgm:prSet presAssocID="{097BF62C-4A31-4752-B4FA-9B2178D50A1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4C54528-8909-428F-BB14-26183B6EEA4E}" type="pres">
      <dgm:prSet presAssocID="{097BF62C-4A31-4752-B4FA-9B2178D50A1C}" presName="spaceRect" presStyleCnt="0"/>
      <dgm:spPr/>
    </dgm:pt>
    <dgm:pt modelId="{B969EEC0-B27D-4415-89EF-113827EC11D8}" type="pres">
      <dgm:prSet presAssocID="{097BF62C-4A31-4752-B4FA-9B2178D50A1C}" presName="parTx" presStyleLbl="revTx" presStyleIdx="1" presStyleCnt="4">
        <dgm:presLayoutVars>
          <dgm:chMax val="0"/>
          <dgm:chPref val="0"/>
        </dgm:presLayoutVars>
      </dgm:prSet>
      <dgm:spPr/>
    </dgm:pt>
    <dgm:pt modelId="{4AE616AA-5CE2-41CA-A5E7-66556566092F}" type="pres">
      <dgm:prSet presAssocID="{5E3F351D-FD41-4731-9A19-5CCBB2F91029}" presName="sibTrans" presStyleCnt="0"/>
      <dgm:spPr/>
    </dgm:pt>
    <dgm:pt modelId="{623E8FF9-FC9B-45B8-B9EF-80F51137B6D1}" type="pres">
      <dgm:prSet presAssocID="{7CD4F245-864E-418E-B7FA-6B40636592BD}" presName="compNode" presStyleCnt="0"/>
      <dgm:spPr/>
    </dgm:pt>
    <dgm:pt modelId="{8BF4A47F-6736-4CAE-A583-EBEDA422E126}" type="pres">
      <dgm:prSet presAssocID="{7CD4F245-864E-418E-B7FA-6B40636592BD}" presName="bgRect" presStyleLbl="bgShp" presStyleIdx="2" presStyleCnt="4"/>
      <dgm:spPr/>
    </dgm:pt>
    <dgm:pt modelId="{9184760C-F2DA-464B-A2CC-3C59DD7AB56D}" type="pres">
      <dgm:prSet presAssocID="{7CD4F245-864E-418E-B7FA-6B40636592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C9CFB31F-75EB-4CEB-867B-F9EFF625C1AE}" type="pres">
      <dgm:prSet presAssocID="{7CD4F245-864E-418E-B7FA-6B40636592BD}" presName="spaceRect" presStyleCnt="0"/>
      <dgm:spPr/>
    </dgm:pt>
    <dgm:pt modelId="{BF7F61C7-5EB3-4892-BB9F-AD9A5AC40B07}" type="pres">
      <dgm:prSet presAssocID="{7CD4F245-864E-418E-B7FA-6B40636592BD}" presName="parTx" presStyleLbl="revTx" presStyleIdx="2" presStyleCnt="4">
        <dgm:presLayoutVars>
          <dgm:chMax val="0"/>
          <dgm:chPref val="0"/>
        </dgm:presLayoutVars>
      </dgm:prSet>
      <dgm:spPr/>
    </dgm:pt>
    <dgm:pt modelId="{3C0F1A0B-768E-4AAA-B80A-82FC40557959}" type="pres">
      <dgm:prSet presAssocID="{9C945DE5-93E7-4249-BDAE-65A0763A95B8}" presName="sibTrans" presStyleCnt="0"/>
      <dgm:spPr/>
    </dgm:pt>
    <dgm:pt modelId="{8379AC9D-53FD-45B9-A121-901450F6E237}" type="pres">
      <dgm:prSet presAssocID="{EBE90639-66BC-499F-86A3-D9756F1394B5}" presName="compNode" presStyleCnt="0"/>
      <dgm:spPr/>
    </dgm:pt>
    <dgm:pt modelId="{28A3052E-F387-4377-9155-1AA3FB39D637}" type="pres">
      <dgm:prSet presAssocID="{EBE90639-66BC-499F-86A3-D9756F1394B5}" presName="bgRect" presStyleLbl="bgShp" presStyleIdx="3" presStyleCnt="4"/>
      <dgm:spPr/>
    </dgm:pt>
    <dgm:pt modelId="{606F06FC-F136-4635-9662-3D58FC5122E4}" type="pres">
      <dgm:prSet presAssocID="{EBE90639-66BC-499F-86A3-D9756F1394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uzké"/>
        </a:ext>
      </dgm:extLst>
    </dgm:pt>
    <dgm:pt modelId="{AD3095B9-4033-4CFB-A02A-C1E740D197B6}" type="pres">
      <dgm:prSet presAssocID="{EBE90639-66BC-499F-86A3-D9756F1394B5}" presName="spaceRect" presStyleCnt="0"/>
      <dgm:spPr/>
    </dgm:pt>
    <dgm:pt modelId="{8EFEBF86-BF3D-43AD-96B4-93931DB6D066}" type="pres">
      <dgm:prSet presAssocID="{EBE90639-66BC-499F-86A3-D9756F1394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431A28-A300-499C-B15D-ED76276E42B6}" type="presOf" srcId="{C18D7EFB-6A9E-4E63-8F7E-95906266877B}" destId="{B05A24B4-7DBF-42C5-9573-7D1141A1C7CD}" srcOrd="0" destOrd="0" presId="urn:microsoft.com/office/officeart/2018/2/layout/IconVerticalSolidList"/>
    <dgm:cxn modelId="{3C77B635-D85E-4E03-80DD-71E6FD9AF330}" type="presOf" srcId="{EBE90639-66BC-499F-86A3-D9756F1394B5}" destId="{8EFEBF86-BF3D-43AD-96B4-93931DB6D066}" srcOrd="0" destOrd="0" presId="urn:microsoft.com/office/officeart/2018/2/layout/IconVerticalSolidList"/>
    <dgm:cxn modelId="{E5EEA93E-D954-4749-ADDC-451FB27906C7}" type="presOf" srcId="{7CD4F245-864E-418E-B7FA-6B40636592BD}" destId="{BF7F61C7-5EB3-4892-BB9F-AD9A5AC40B07}" srcOrd="0" destOrd="0" presId="urn:microsoft.com/office/officeart/2018/2/layout/IconVerticalSolidList"/>
    <dgm:cxn modelId="{FA784C48-FA1B-4343-89BE-F7FCBE806BA9}" srcId="{6B8342B4-6CCE-4C2A-A3C4-C569B8D1F7BF}" destId="{7CD4F245-864E-418E-B7FA-6B40636592BD}" srcOrd="2" destOrd="0" parTransId="{1656511E-D8EE-49A0-ACEE-E22727BC43A9}" sibTransId="{9C945DE5-93E7-4249-BDAE-65A0763A95B8}"/>
    <dgm:cxn modelId="{5907BA78-912D-4B0C-9C32-BEBC89B6AEDF}" srcId="{6B8342B4-6CCE-4C2A-A3C4-C569B8D1F7BF}" destId="{097BF62C-4A31-4752-B4FA-9B2178D50A1C}" srcOrd="1" destOrd="0" parTransId="{A7473E49-F9A8-492E-8F64-AFF180C46205}" sibTransId="{5E3F351D-FD41-4731-9A19-5CCBB2F91029}"/>
    <dgm:cxn modelId="{4C198EA5-6FBF-4983-A859-67F7B8DF9E03}" srcId="{6B8342B4-6CCE-4C2A-A3C4-C569B8D1F7BF}" destId="{C18D7EFB-6A9E-4E63-8F7E-95906266877B}" srcOrd="0" destOrd="0" parTransId="{4736AAFE-8B81-4C48-9B28-C3AC9C22B85E}" sibTransId="{14AA2391-ACDD-4594-98D8-A2292DC99D25}"/>
    <dgm:cxn modelId="{059E75B4-92D8-42B8-8D74-FCEC818E77A1}" type="presOf" srcId="{097BF62C-4A31-4752-B4FA-9B2178D50A1C}" destId="{B969EEC0-B27D-4415-89EF-113827EC11D8}" srcOrd="0" destOrd="0" presId="urn:microsoft.com/office/officeart/2018/2/layout/IconVerticalSolidList"/>
    <dgm:cxn modelId="{CE3CD1D6-4E9B-442F-90AD-493FE3BE4537}" type="presOf" srcId="{6B8342B4-6CCE-4C2A-A3C4-C569B8D1F7BF}" destId="{2DF22A69-7FC6-4CC0-9ADB-EB335E65476F}" srcOrd="0" destOrd="0" presId="urn:microsoft.com/office/officeart/2018/2/layout/IconVerticalSolidList"/>
    <dgm:cxn modelId="{3BD662FA-5548-4594-AFB8-CF2329C2811A}" srcId="{6B8342B4-6CCE-4C2A-A3C4-C569B8D1F7BF}" destId="{EBE90639-66BC-499F-86A3-D9756F1394B5}" srcOrd="3" destOrd="0" parTransId="{EA201BCC-4479-48CB-B1FF-F4697DAD58C3}" sibTransId="{AA1E0310-6A55-4DA0-87ED-4E1128D0F51D}"/>
    <dgm:cxn modelId="{B71189AA-7624-42B0-B869-6030CBB67160}" type="presParOf" srcId="{2DF22A69-7FC6-4CC0-9ADB-EB335E65476F}" destId="{56F1D4E3-EBA8-4106-BCB6-F504A4BC3F39}" srcOrd="0" destOrd="0" presId="urn:microsoft.com/office/officeart/2018/2/layout/IconVerticalSolidList"/>
    <dgm:cxn modelId="{3FC4783C-BFBB-49DB-8E19-35EB090DC43B}" type="presParOf" srcId="{56F1D4E3-EBA8-4106-BCB6-F504A4BC3F39}" destId="{C1408B91-6078-45F8-93E0-1C1CE6A6006C}" srcOrd="0" destOrd="0" presId="urn:microsoft.com/office/officeart/2018/2/layout/IconVerticalSolidList"/>
    <dgm:cxn modelId="{04B3B632-641E-447F-A815-F0AED006C6A4}" type="presParOf" srcId="{56F1D4E3-EBA8-4106-BCB6-F504A4BC3F39}" destId="{B3FB4DF0-925E-4A8E-87A9-D39B5E487EBB}" srcOrd="1" destOrd="0" presId="urn:microsoft.com/office/officeart/2018/2/layout/IconVerticalSolidList"/>
    <dgm:cxn modelId="{36517AF1-8DCF-4803-A5CF-6AD5D21D75DB}" type="presParOf" srcId="{56F1D4E3-EBA8-4106-BCB6-F504A4BC3F39}" destId="{24B048F1-E0F4-41B0-9A49-5B9189773319}" srcOrd="2" destOrd="0" presId="urn:microsoft.com/office/officeart/2018/2/layout/IconVerticalSolidList"/>
    <dgm:cxn modelId="{8957142B-CCFF-49B6-B0A7-0862EE86115A}" type="presParOf" srcId="{56F1D4E3-EBA8-4106-BCB6-F504A4BC3F39}" destId="{B05A24B4-7DBF-42C5-9573-7D1141A1C7CD}" srcOrd="3" destOrd="0" presId="urn:microsoft.com/office/officeart/2018/2/layout/IconVerticalSolidList"/>
    <dgm:cxn modelId="{8ACA9886-4558-4924-AE41-939542A51CA2}" type="presParOf" srcId="{2DF22A69-7FC6-4CC0-9ADB-EB335E65476F}" destId="{D73279F8-7AA7-492A-93DF-B19D3A6798C5}" srcOrd="1" destOrd="0" presId="urn:microsoft.com/office/officeart/2018/2/layout/IconVerticalSolidList"/>
    <dgm:cxn modelId="{24B08C1F-F9B6-4E24-88E6-61FA018BE301}" type="presParOf" srcId="{2DF22A69-7FC6-4CC0-9ADB-EB335E65476F}" destId="{D38F97C2-0FAD-4243-B1E6-55B57C295AD0}" srcOrd="2" destOrd="0" presId="urn:microsoft.com/office/officeart/2018/2/layout/IconVerticalSolidList"/>
    <dgm:cxn modelId="{87F457FF-C402-4191-8573-3B839FF678F3}" type="presParOf" srcId="{D38F97C2-0FAD-4243-B1E6-55B57C295AD0}" destId="{C987F193-7269-4AB2-8D1A-D3EB3F374255}" srcOrd="0" destOrd="0" presId="urn:microsoft.com/office/officeart/2018/2/layout/IconVerticalSolidList"/>
    <dgm:cxn modelId="{455E7748-84E5-48C9-AC64-DB08B6B5E498}" type="presParOf" srcId="{D38F97C2-0FAD-4243-B1E6-55B57C295AD0}" destId="{EE190F04-1CA9-4567-B94B-1653ACB36C00}" srcOrd="1" destOrd="0" presId="urn:microsoft.com/office/officeart/2018/2/layout/IconVerticalSolidList"/>
    <dgm:cxn modelId="{3E661A7B-852E-4512-A3DD-61B234C16C56}" type="presParOf" srcId="{D38F97C2-0FAD-4243-B1E6-55B57C295AD0}" destId="{04C54528-8909-428F-BB14-26183B6EEA4E}" srcOrd="2" destOrd="0" presId="urn:microsoft.com/office/officeart/2018/2/layout/IconVerticalSolidList"/>
    <dgm:cxn modelId="{68BCC0D1-5926-42AB-8BE0-ADDAAA5A864C}" type="presParOf" srcId="{D38F97C2-0FAD-4243-B1E6-55B57C295AD0}" destId="{B969EEC0-B27D-4415-89EF-113827EC11D8}" srcOrd="3" destOrd="0" presId="urn:microsoft.com/office/officeart/2018/2/layout/IconVerticalSolidList"/>
    <dgm:cxn modelId="{75899AB0-60D0-4920-B79A-29FD233A3590}" type="presParOf" srcId="{2DF22A69-7FC6-4CC0-9ADB-EB335E65476F}" destId="{4AE616AA-5CE2-41CA-A5E7-66556566092F}" srcOrd="3" destOrd="0" presId="urn:microsoft.com/office/officeart/2018/2/layout/IconVerticalSolidList"/>
    <dgm:cxn modelId="{550409C0-2B2B-41EB-8287-F8DBBC05A05B}" type="presParOf" srcId="{2DF22A69-7FC6-4CC0-9ADB-EB335E65476F}" destId="{623E8FF9-FC9B-45B8-B9EF-80F51137B6D1}" srcOrd="4" destOrd="0" presId="urn:microsoft.com/office/officeart/2018/2/layout/IconVerticalSolidList"/>
    <dgm:cxn modelId="{9120797C-04D4-4786-B994-48222C5C34B1}" type="presParOf" srcId="{623E8FF9-FC9B-45B8-B9EF-80F51137B6D1}" destId="{8BF4A47F-6736-4CAE-A583-EBEDA422E126}" srcOrd="0" destOrd="0" presId="urn:microsoft.com/office/officeart/2018/2/layout/IconVerticalSolidList"/>
    <dgm:cxn modelId="{BF892CE6-F216-4E19-913F-7247B63BBB32}" type="presParOf" srcId="{623E8FF9-FC9B-45B8-B9EF-80F51137B6D1}" destId="{9184760C-F2DA-464B-A2CC-3C59DD7AB56D}" srcOrd="1" destOrd="0" presId="urn:microsoft.com/office/officeart/2018/2/layout/IconVerticalSolidList"/>
    <dgm:cxn modelId="{48BB8E9E-403C-489E-A67A-2280E5D02C6F}" type="presParOf" srcId="{623E8FF9-FC9B-45B8-B9EF-80F51137B6D1}" destId="{C9CFB31F-75EB-4CEB-867B-F9EFF625C1AE}" srcOrd="2" destOrd="0" presId="urn:microsoft.com/office/officeart/2018/2/layout/IconVerticalSolidList"/>
    <dgm:cxn modelId="{2E2E3300-E178-4D8F-9392-EE12BABF7696}" type="presParOf" srcId="{623E8FF9-FC9B-45B8-B9EF-80F51137B6D1}" destId="{BF7F61C7-5EB3-4892-BB9F-AD9A5AC40B07}" srcOrd="3" destOrd="0" presId="urn:microsoft.com/office/officeart/2018/2/layout/IconVerticalSolidList"/>
    <dgm:cxn modelId="{50555316-3DE7-49E4-9BEB-31AE4A8E0656}" type="presParOf" srcId="{2DF22A69-7FC6-4CC0-9ADB-EB335E65476F}" destId="{3C0F1A0B-768E-4AAA-B80A-82FC40557959}" srcOrd="5" destOrd="0" presId="urn:microsoft.com/office/officeart/2018/2/layout/IconVerticalSolidList"/>
    <dgm:cxn modelId="{B25CFD9A-3894-40C3-8750-0B2D0A90276F}" type="presParOf" srcId="{2DF22A69-7FC6-4CC0-9ADB-EB335E65476F}" destId="{8379AC9D-53FD-45B9-A121-901450F6E237}" srcOrd="6" destOrd="0" presId="urn:microsoft.com/office/officeart/2018/2/layout/IconVerticalSolidList"/>
    <dgm:cxn modelId="{397531E8-4408-4982-BB77-F8FEAFDB9D0D}" type="presParOf" srcId="{8379AC9D-53FD-45B9-A121-901450F6E237}" destId="{28A3052E-F387-4377-9155-1AA3FB39D637}" srcOrd="0" destOrd="0" presId="urn:microsoft.com/office/officeart/2018/2/layout/IconVerticalSolidList"/>
    <dgm:cxn modelId="{FA2F718E-74B9-4C4C-876F-3385899D5415}" type="presParOf" srcId="{8379AC9D-53FD-45B9-A121-901450F6E237}" destId="{606F06FC-F136-4635-9662-3D58FC5122E4}" srcOrd="1" destOrd="0" presId="urn:microsoft.com/office/officeart/2018/2/layout/IconVerticalSolidList"/>
    <dgm:cxn modelId="{CAB5816A-F20B-4CCA-93B8-E9A35C9FE7C6}" type="presParOf" srcId="{8379AC9D-53FD-45B9-A121-901450F6E237}" destId="{AD3095B9-4033-4CFB-A02A-C1E740D197B6}" srcOrd="2" destOrd="0" presId="urn:microsoft.com/office/officeart/2018/2/layout/IconVerticalSolidList"/>
    <dgm:cxn modelId="{40A2F897-F623-4F6B-BBB7-1A67927F636E}" type="presParOf" srcId="{8379AC9D-53FD-45B9-A121-901450F6E237}" destId="{8EFEBF86-BF3D-43AD-96B4-93931DB6D0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F88FC8-2480-4CD3-9021-D04FA8AEF1B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2754D4-9C8B-4E6C-B8DE-0961A3C5043E}">
      <dgm:prSet/>
      <dgm:spPr/>
      <dgm:t>
        <a:bodyPr/>
        <a:lstStyle/>
        <a:p>
          <a:r>
            <a:rPr lang="cs-CZ" u="sng"/>
            <a:t>Frustrační tolerance</a:t>
          </a:r>
          <a:r>
            <a:rPr lang="cs-CZ"/>
            <a:t> – odolnost, otužilost jedince vůči frustraci.</a:t>
          </a:r>
          <a:endParaRPr lang="en-US"/>
        </a:p>
      </dgm:t>
    </dgm:pt>
    <dgm:pt modelId="{F9F98686-ABE9-4120-9448-BFB0C96DB6FF}" type="parTrans" cxnId="{70128B7A-E8D0-42C5-B364-F38F0F1EEA57}">
      <dgm:prSet/>
      <dgm:spPr/>
      <dgm:t>
        <a:bodyPr/>
        <a:lstStyle/>
        <a:p>
          <a:endParaRPr lang="en-US"/>
        </a:p>
      </dgm:t>
    </dgm:pt>
    <dgm:pt modelId="{14C4D4AD-17AA-459F-A8BF-480D994CCD16}" type="sibTrans" cxnId="{70128B7A-E8D0-42C5-B364-F38F0F1EEA57}">
      <dgm:prSet/>
      <dgm:spPr/>
      <dgm:t>
        <a:bodyPr/>
        <a:lstStyle/>
        <a:p>
          <a:endParaRPr lang="en-US"/>
        </a:p>
      </dgm:t>
    </dgm:pt>
    <dgm:pt modelId="{D22F0B76-2114-4AD4-A532-96CB3AFD0A35}">
      <dgm:prSet/>
      <dgm:spPr/>
      <dgm:t>
        <a:bodyPr/>
        <a:lstStyle/>
        <a:p>
          <a:r>
            <a:rPr lang="cs-CZ"/>
            <a:t>Subjektivnost interpretace situace.</a:t>
          </a:r>
          <a:endParaRPr lang="en-US"/>
        </a:p>
      </dgm:t>
    </dgm:pt>
    <dgm:pt modelId="{89D059F3-4490-4A33-865B-E83B84B578F1}" type="parTrans" cxnId="{90FEA05E-FA1A-458F-8783-D5CFFDCDEA0B}">
      <dgm:prSet/>
      <dgm:spPr/>
      <dgm:t>
        <a:bodyPr/>
        <a:lstStyle/>
        <a:p>
          <a:endParaRPr lang="en-US"/>
        </a:p>
      </dgm:t>
    </dgm:pt>
    <dgm:pt modelId="{85965D85-1AE5-4614-B41C-0D68E198B358}" type="sibTrans" cxnId="{90FEA05E-FA1A-458F-8783-D5CFFDCDEA0B}">
      <dgm:prSet/>
      <dgm:spPr/>
      <dgm:t>
        <a:bodyPr/>
        <a:lstStyle/>
        <a:p>
          <a:endParaRPr lang="en-US"/>
        </a:p>
      </dgm:t>
    </dgm:pt>
    <dgm:pt modelId="{D36BD2C6-F2A0-4924-93A8-601DEEEAC464}">
      <dgm:prSet/>
      <dgm:spPr/>
      <dgm:t>
        <a:bodyPr/>
        <a:lstStyle/>
        <a:p>
          <a:r>
            <a:rPr lang="cs-CZ"/>
            <a:t>Frustrace při uspokojování potřeb vede k zátěži.</a:t>
          </a:r>
          <a:endParaRPr lang="en-US"/>
        </a:p>
      </dgm:t>
    </dgm:pt>
    <dgm:pt modelId="{AB216E91-1573-42F1-8359-EA380AEF63B7}" type="parTrans" cxnId="{CF15BB60-67A3-46ED-9113-AA545CFD2BCF}">
      <dgm:prSet/>
      <dgm:spPr/>
      <dgm:t>
        <a:bodyPr/>
        <a:lstStyle/>
        <a:p>
          <a:endParaRPr lang="en-US"/>
        </a:p>
      </dgm:t>
    </dgm:pt>
    <dgm:pt modelId="{798A8034-4F18-4F07-B514-270E7EE8FE1D}" type="sibTrans" cxnId="{CF15BB60-67A3-46ED-9113-AA545CFD2BCF}">
      <dgm:prSet/>
      <dgm:spPr/>
      <dgm:t>
        <a:bodyPr/>
        <a:lstStyle/>
        <a:p>
          <a:endParaRPr lang="en-US"/>
        </a:p>
      </dgm:t>
    </dgm:pt>
    <dgm:pt modelId="{49B154AD-48D5-4847-8D14-C7B815DF86D1}">
      <dgm:prSet/>
      <dgm:spPr/>
      <dgm:t>
        <a:bodyPr/>
        <a:lstStyle/>
        <a:p>
          <a:r>
            <a:rPr lang="cs-CZ"/>
            <a:t>Stupňování frustrace může vést až ke zhroucení jedince.</a:t>
          </a:r>
          <a:endParaRPr lang="en-US"/>
        </a:p>
      </dgm:t>
    </dgm:pt>
    <dgm:pt modelId="{74192A8C-DE67-46E7-B348-468531CF4891}" type="parTrans" cxnId="{2B77C215-CE7F-4F03-B05A-1C05EAAB39E0}">
      <dgm:prSet/>
      <dgm:spPr/>
      <dgm:t>
        <a:bodyPr/>
        <a:lstStyle/>
        <a:p>
          <a:endParaRPr lang="en-US"/>
        </a:p>
      </dgm:t>
    </dgm:pt>
    <dgm:pt modelId="{38EF7213-5C55-4B94-A87B-CD0CE339DF66}" type="sibTrans" cxnId="{2B77C215-CE7F-4F03-B05A-1C05EAAB39E0}">
      <dgm:prSet/>
      <dgm:spPr/>
      <dgm:t>
        <a:bodyPr/>
        <a:lstStyle/>
        <a:p>
          <a:endParaRPr lang="en-US"/>
        </a:p>
      </dgm:t>
    </dgm:pt>
    <dgm:pt modelId="{A15FD734-E560-4566-80A7-FEC9B2B294E4}" type="pres">
      <dgm:prSet presAssocID="{E9F88FC8-2480-4CD3-9021-D04FA8AEF1BD}" presName="outerComposite" presStyleCnt="0">
        <dgm:presLayoutVars>
          <dgm:chMax val="5"/>
          <dgm:dir/>
          <dgm:resizeHandles val="exact"/>
        </dgm:presLayoutVars>
      </dgm:prSet>
      <dgm:spPr/>
    </dgm:pt>
    <dgm:pt modelId="{243D8566-06CC-4EE1-9DDF-A49A3BFE79D8}" type="pres">
      <dgm:prSet presAssocID="{E9F88FC8-2480-4CD3-9021-D04FA8AEF1BD}" presName="dummyMaxCanvas" presStyleCnt="0">
        <dgm:presLayoutVars/>
      </dgm:prSet>
      <dgm:spPr/>
    </dgm:pt>
    <dgm:pt modelId="{9D8F9C04-763F-4C2B-9E42-2E0FDC43D2F6}" type="pres">
      <dgm:prSet presAssocID="{E9F88FC8-2480-4CD3-9021-D04FA8AEF1BD}" presName="FourNodes_1" presStyleLbl="node1" presStyleIdx="0" presStyleCnt="4">
        <dgm:presLayoutVars>
          <dgm:bulletEnabled val="1"/>
        </dgm:presLayoutVars>
      </dgm:prSet>
      <dgm:spPr/>
    </dgm:pt>
    <dgm:pt modelId="{4E991217-4E1A-408F-A852-945858F0A7D4}" type="pres">
      <dgm:prSet presAssocID="{E9F88FC8-2480-4CD3-9021-D04FA8AEF1BD}" presName="FourNodes_2" presStyleLbl="node1" presStyleIdx="1" presStyleCnt="4">
        <dgm:presLayoutVars>
          <dgm:bulletEnabled val="1"/>
        </dgm:presLayoutVars>
      </dgm:prSet>
      <dgm:spPr/>
    </dgm:pt>
    <dgm:pt modelId="{5A084CBF-EDCE-4FF5-A967-1E05C6152EDD}" type="pres">
      <dgm:prSet presAssocID="{E9F88FC8-2480-4CD3-9021-D04FA8AEF1BD}" presName="FourNodes_3" presStyleLbl="node1" presStyleIdx="2" presStyleCnt="4">
        <dgm:presLayoutVars>
          <dgm:bulletEnabled val="1"/>
        </dgm:presLayoutVars>
      </dgm:prSet>
      <dgm:spPr/>
    </dgm:pt>
    <dgm:pt modelId="{1685A309-B29B-4815-AF3E-882842726B97}" type="pres">
      <dgm:prSet presAssocID="{E9F88FC8-2480-4CD3-9021-D04FA8AEF1BD}" presName="FourNodes_4" presStyleLbl="node1" presStyleIdx="3" presStyleCnt="4">
        <dgm:presLayoutVars>
          <dgm:bulletEnabled val="1"/>
        </dgm:presLayoutVars>
      </dgm:prSet>
      <dgm:spPr/>
    </dgm:pt>
    <dgm:pt modelId="{A37866AA-632D-49BB-812A-3223815862BB}" type="pres">
      <dgm:prSet presAssocID="{E9F88FC8-2480-4CD3-9021-D04FA8AEF1BD}" presName="FourConn_1-2" presStyleLbl="fgAccFollowNode1" presStyleIdx="0" presStyleCnt="3">
        <dgm:presLayoutVars>
          <dgm:bulletEnabled val="1"/>
        </dgm:presLayoutVars>
      </dgm:prSet>
      <dgm:spPr/>
    </dgm:pt>
    <dgm:pt modelId="{E6786B0A-57AD-4D50-93DA-9F6CE5819036}" type="pres">
      <dgm:prSet presAssocID="{E9F88FC8-2480-4CD3-9021-D04FA8AEF1BD}" presName="FourConn_2-3" presStyleLbl="fgAccFollowNode1" presStyleIdx="1" presStyleCnt="3">
        <dgm:presLayoutVars>
          <dgm:bulletEnabled val="1"/>
        </dgm:presLayoutVars>
      </dgm:prSet>
      <dgm:spPr/>
    </dgm:pt>
    <dgm:pt modelId="{95083A4A-8FCF-490C-A294-A7F6D22564A6}" type="pres">
      <dgm:prSet presAssocID="{E9F88FC8-2480-4CD3-9021-D04FA8AEF1BD}" presName="FourConn_3-4" presStyleLbl="fgAccFollowNode1" presStyleIdx="2" presStyleCnt="3">
        <dgm:presLayoutVars>
          <dgm:bulletEnabled val="1"/>
        </dgm:presLayoutVars>
      </dgm:prSet>
      <dgm:spPr/>
    </dgm:pt>
    <dgm:pt modelId="{02245A0D-2E2A-42E0-91C1-CCEECF033C35}" type="pres">
      <dgm:prSet presAssocID="{E9F88FC8-2480-4CD3-9021-D04FA8AEF1BD}" presName="FourNodes_1_text" presStyleLbl="node1" presStyleIdx="3" presStyleCnt="4">
        <dgm:presLayoutVars>
          <dgm:bulletEnabled val="1"/>
        </dgm:presLayoutVars>
      </dgm:prSet>
      <dgm:spPr/>
    </dgm:pt>
    <dgm:pt modelId="{AAED96E5-8EF9-4FF1-955A-605FC244E5D4}" type="pres">
      <dgm:prSet presAssocID="{E9F88FC8-2480-4CD3-9021-D04FA8AEF1BD}" presName="FourNodes_2_text" presStyleLbl="node1" presStyleIdx="3" presStyleCnt="4">
        <dgm:presLayoutVars>
          <dgm:bulletEnabled val="1"/>
        </dgm:presLayoutVars>
      </dgm:prSet>
      <dgm:spPr/>
    </dgm:pt>
    <dgm:pt modelId="{A5E855B8-E695-435C-9022-195FD449242E}" type="pres">
      <dgm:prSet presAssocID="{E9F88FC8-2480-4CD3-9021-D04FA8AEF1BD}" presName="FourNodes_3_text" presStyleLbl="node1" presStyleIdx="3" presStyleCnt="4">
        <dgm:presLayoutVars>
          <dgm:bulletEnabled val="1"/>
        </dgm:presLayoutVars>
      </dgm:prSet>
      <dgm:spPr/>
    </dgm:pt>
    <dgm:pt modelId="{3C801783-FB94-4A3D-A3A3-26252A7847E7}" type="pres">
      <dgm:prSet presAssocID="{E9F88FC8-2480-4CD3-9021-D04FA8AEF1B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C432401-57C2-49F5-93F5-073BA8D30AC6}" type="presOf" srcId="{798A8034-4F18-4F07-B514-270E7EE8FE1D}" destId="{95083A4A-8FCF-490C-A294-A7F6D22564A6}" srcOrd="0" destOrd="0" presId="urn:microsoft.com/office/officeart/2005/8/layout/vProcess5"/>
    <dgm:cxn modelId="{2C205711-C9CE-4D16-8D8C-D98120F81D2F}" type="presOf" srcId="{D36BD2C6-F2A0-4924-93A8-601DEEEAC464}" destId="{A5E855B8-E695-435C-9022-195FD449242E}" srcOrd="1" destOrd="0" presId="urn:microsoft.com/office/officeart/2005/8/layout/vProcess5"/>
    <dgm:cxn modelId="{C8ABC811-ADF4-4BFC-8A02-9D449C447664}" type="presOf" srcId="{D36BD2C6-F2A0-4924-93A8-601DEEEAC464}" destId="{5A084CBF-EDCE-4FF5-A967-1E05C6152EDD}" srcOrd="0" destOrd="0" presId="urn:microsoft.com/office/officeart/2005/8/layout/vProcess5"/>
    <dgm:cxn modelId="{CEAFF011-F574-4931-8939-0B58155B87CC}" type="presOf" srcId="{14C4D4AD-17AA-459F-A8BF-480D994CCD16}" destId="{A37866AA-632D-49BB-812A-3223815862BB}" srcOrd="0" destOrd="0" presId="urn:microsoft.com/office/officeart/2005/8/layout/vProcess5"/>
    <dgm:cxn modelId="{2B77C215-CE7F-4F03-B05A-1C05EAAB39E0}" srcId="{E9F88FC8-2480-4CD3-9021-D04FA8AEF1BD}" destId="{49B154AD-48D5-4847-8D14-C7B815DF86D1}" srcOrd="3" destOrd="0" parTransId="{74192A8C-DE67-46E7-B348-468531CF4891}" sibTransId="{38EF7213-5C55-4B94-A87B-CD0CE339DF66}"/>
    <dgm:cxn modelId="{A4035617-401C-4294-986E-13FECBCA5421}" type="presOf" srcId="{842754D4-9C8B-4E6C-B8DE-0961A3C5043E}" destId="{02245A0D-2E2A-42E0-91C1-CCEECF033C35}" srcOrd="1" destOrd="0" presId="urn:microsoft.com/office/officeart/2005/8/layout/vProcess5"/>
    <dgm:cxn modelId="{2D4D6823-D490-4CA4-8BAD-0875D3888374}" type="presOf" srcId="{D22F0B76-2114-4AD4-A532-96CB3AFD0A35}" destId="{AAED96E5-8EF9-4FF1-955A-605FC244E5D4}" srcOrd="1" destOrd="0" presId="urn:microsoft.com/office/officeart/2005/8/layout/vProcess5"/>
    <dgm:cxn modelId="{90FEA05E-FA1A-458F-8783-D5CFFDCDEA0B}" srcId="{E9F88FC8-2480-4CD3-9021-D04FA8AEF1BD}" destId="{D22F0B76-2114-4AD4-A532-96CB3AFD0A35}" srcOrd="1" destOrd="0" parTransId="{89D059F3-4490-4A33-865B-E83B84B578F1}" sibTransId="{85965D85-1AE5-4614-B41C-0D68E198B358}"/>
    <dgm:cxn modelId="{CF15BB60-67A3-46ED-9113-AA545CFD2BCF}" srcId="{E9F88FC8-2480-4CD3-9021-D04FA8AEF1BD}" destId="{D36BD2C6-F2A0-4924-93A8-601DEEEAC464}" srcOrd="2" destOrd="0" parTransId="{AB216E91-1573-42F1-8359-EA380AEF63B7}" sibTransId="{798A8034-4F18-4F07-B514-270E7EE8FE1D}"/>
    <dgm:cxn modelId="{65534F46-2068-4BA8-B1B5-B6CECDA49E5B}" type="presOf" srcId="{49B154AD-48D5-4847-8D14-C7B815DF86D1}" destId="{1685A309-B29B-4815-AF3E-882842726B97}" srcOrd="0" destOrd="0" presId="urn:microsoft.com/office/officeart/2005/8/layout/vProcess5"/>
    <dgm:cxn modelId="{8E619A6B-63D0-43AC-945B-42CDB9EE1596}" type="presOf" srcId="{49B154AD-48D5-4847-8D14-C7B815DF86D1}" destId="{3C801783-FB94-4A3D-A3A3-26252A7847E7}" srcOrd="1" destOrd="0" presId="urn:microsoft.com/office/officeart/2005/8/layout/vProcess5"/>
    <dgm:cxn modelId="{3398357A-25ED-4BAE-B12E-494DED268B97}" type="presOf" srcId="{85965D85-1AE5-4614-B41C-0D68E198B358}" destId="{E6786B0A-57AD-4D50-93DA-9F6CE5819036}" srcOrd="0" destOrd="0" presId="urn:microsoft.com/office/officeart/2005/8/layout/vProcess5"/>
    <dgm:cxn modelId="{70128B7A-E8D0-42C5-B364-F38F0F1EEA57}" srcId="{E9F88FC8-2480-4CD3-9021-D04FA8AEF1BD}" destId="{842754D4-9C8B-4E6C-B8DE-0961A3C5043E}" srcOrd="0" destOrd="0" parTransId="{F9F98686-ABE9-4120-9448-BFB0C96DB6FF}" sibTransId="{14C4D4AD-17AA-459F-A8BF-480D994CCD16}"/>
    <dgm:cxn modelId="{C42EEBAA-6E0F-498C-8506-33ED233B74BE}" type="presOf" srcId="{D22F0B76-2114-4AD4-A532-96CB3AFD0A35}" destId="{4E991217-4E1A-408F-A852-945858F0A7D4}" srcOrd="0" destOrd="0" presId="urn:microsoft.com/office/officeart/2005/8/layout/vProcess5"/>
    <dgm:cxn modelId="{BF8F1ABA-FE6A-4570-A345-EC8D8EC81157}" type="presOf" srcId="{842754D4-9C8B-4E6C-B8DE-0961A3C5043E}" destId="{9D8F9C04-763F-4C2B-9E42-2E0FDC43D2F6}" srcOrd="0" destOrd="0" presId="urn:microsoft.com/office/officeart/2005/8/layout/vProcess5"/>
    <dgm:cxn modelId="{B6D72BC9-2C0B-425D-B27F-2C9B5F4527D1}" type="presOf" srcId="{E9F88FC8-2480-4CD3-9021-D04FA8AEF1BD}" destId="{A15FD734-E560-4566-80A7-FEC9B2B294E4}" srcOrd="0" destOrd="0" presId="urn:microsoft.com/office/officeart/2005/8/layout/vProcess5"/>
    <dgm:cxn modelId="{D051AB2B-0343-42C8-A008-52CDFEDEA913}" type="presParOf" srcId="{A15FD734-E560-4566-80A7-FEC9B2B294E4}" destId="{243D8566-06CC-4EE1-9DDF-A49A3BFE79D8}" srcOrd="0" destOrd="0" presId="urn:microsoft.com/office/officeart/2005/8/layout/vProcess5"/>
    <dgm:cxn modelId="{7B70D4A6-4829-4B44-8271-C13D4C3449D1}" type="presParOf" srcId="{A15FD734-E560-4566-80A7-FEC9B2B294E4}" destId="{9D8F9C04-763F-4C2B-9E42-2E0FDC43D2F6}" srcOrd="1" destOrd="0" presId="urn:microsoft.com/office/officeart/2005/8/layout/vProcess5"/>
    <dgm:cxn modelId="{6CB14EFF-74B2-4C23-BADC-37C3D46D05F5}" type="presParOf" srcId="{A15FD734-E560-4566-80A7-FEC9B2B294E4}" destId="{4E991217-4E1A-408F-A852-945858F0A7D4}" srcOrd="2" destOrd="0" presId="urn:microsoft.com/office/officeart/2005/8/layout/vProcess5"/>
    <dgm:cxn modelId="{6D55474E-832C-401C-980B-5AFB3698EE43}" type="presParOf" srcId="{A15FD734-E560-4566-80A7-FEC9B2B294E4}" destId="{5A084CBF-EDCE-4FF5-A967-1E05C6152EDD}" srcOrd="3" destOrd="0" presId="urn:microsoft.com/office/officeart/2005/8/layout/vProcess5"/>
    <dgm:cxn modelId="{C2B93895-BC20-44AB-8FBD-CB4F2E9EF963}" type="presParOf" srcId="{A15FD734-E560-4566-80A7-FEC9B2B294E4}" destId="{1685A309-B29B-4815-AF3E-882842726B97}" srcOrd="4" destOrd="0" presId="urn:microsoft.com/office/officeart/2005/8/layout/vProcess5"/>
    <dgm:cxn modelId="{0C418DE8-0A8F-405E-9C44-EE2414C81DC3}" type="presParOf" srcId="{A15FD734-E560-4566-80A7-FEC9B2B294E4}" destId="{A37866AA-632D-49BB-812A-3223815862BB}" srcOrd="5" destOrd="0" presId="urn:microsoft.com/office/officeart/2005/8/layout/vProcess5"/>
    <dgm:cxn modelId="{7913570C-80DC-4125-92E5-000392CA902F}" type="presParOf" srcId="{A15FD734-E560-4566-80A7-FEC9B2B294E4}" destId="{E6786B0A-57AD-4D50-93DA-9F6CE5819036}" srcOrd="6" destOrd="0" presId="urn:microsoft.com/office/officeart/2005/8/layout/vProcess5"/>
    <dgm:cxn modelId="{527B1737-882E-4F3F-892C-CD69A1810887}" type="presParOf" srcId="{A15FD734-E560-4566-80A7-FEC9B2B294E4}" destId="{95083A4A-8FCF-490C-A294-A7F6D22564A6}" srcOrd="7" destOrd="0" presId="urn:microsoft.com/office/officeart/2005/8/layout/vProcess5"/>
    <dgm:cxn modelId="{B5D5B840-FA1F-439A-97A3-0D9A7D5C805D}" type="presParOf" srcId="{A15FD734-E560-4566-80A7-FEC9B2B294E4}" destId="{02245A0D-2E2A-42E0-91C1-CCEECF033C35}" srcOrd="8" destOrd="0" presId="urn:microsoft.com/office/officeart/2005/8/layout/vProcess5"/>
    <dgm:cxn modelId="{FF3D5676-33F4-49BD-8BBE-45A9D21AE077}" type="presParOf" srcId="{A15FD734-E560-4566-80A7-FEC9B2B294E4}" destId="{AAED96E5-8EF9-4FF1-955A-605FC244E5D4}" srcOrd="9" destOrd="0" presId="urn:microsoft.com/office/officeart/2005/8/layout/vProcess5"/>
    <dgm:cxn modelId="{DCB98A53-5759-4C5F-9F68-F10B17EA0F31}" type="presParOf" srcId="{A15FD734-E560-4566-80A7-FEC9B2B294E4}" destId="{A5E855B8-E695-435C-9022-195FD449242E}" srcOrd="10" destOrd="0" presId="urn:microsoft.com/office/officeart/2005/8/layout/vProcess5"/>
    <dgm:cxn modelId="{1806CD7F-26CB-4161-8EDE-3E0EEA2302FF}" type="presParOf" srcId="{A15FD734-E560-4566-80A7-FEC9B2B294E4}" destId="{3C801783-FB94-4A3D-A3A3-26252A7847E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E4975E-37B0-4816-99AC-8CD7A39B4D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171E06-DCFE-400A-B1C7-106F93A40AA5}">
      <dgm:prSet/>
      <dgm:spPr/>
      <dgm:t>
        <a:bodyPr/>
        <a:lstStyle/>
        <a:p>
          <a:r>
            <a:rPr lang="cs-CZ" b="1" dirty="0"/>
            <a:t>Nedostatek</a:t>
          </a:r>
          <a:r>
            <a:rPr lang="cs-CZ" dirty="0"/>
            <a:t> – osobnost trpí nedostatkem např. podnětů, pohybu;</a:t>
          </a:r>
          <a:endParaRPr lang="en-US" dirty="0"/>
        </a:p>
      </dgm:t>
    </dgm:pt>
    <dgm:pt modelId="{35578CFC-6AF7-4338-A786-DDEA6EA33782}" type="parTrans" cxnId="{35D6B2CC-BF4F-4372-94CD-830E4EA96946}">
      <dgm:prSet/>
      <dgm:spPr/>
      <dgm:t>
        <a:bodyPr/>
        <a:lstStyle/>
        <a:p>
          <a:endParaRPr lang="en-US"/>
        </a:p>
      </dgm:t>
    </dgm:pt>
    <dgm:pt modelId="{5DF9F4B9-9C53-48A1-A4C4-49568FE49EEC}" type="sibTrans" cxnId="{35D6B2CC-BF4F-4372-94CD-830E4EA96946}">
      <dgm:prSet/>
      <dgm:spPr/>
      <dgm:t>
        <a:bodyPr/>
        <a:lstStyle/>
        <a:p>
          <a:endParaRPr lang="en-US"/>
        </a:p>
      </dgm:t>
    </dgm:pt>
    <dgm:pt modelId="{5BC19493-0825-4156-BFFB-B2AE928BFD32}">
      <dgm:prSet/>
      <dgm:spPr/>
      <dgm:t>
        <a:bodyPr/>
        <a:lstStyle/>
        <a:p>
          <a:r>
            <a:rPr lang="cs-CZ" b="1"/>
            <a:t>Oddálení</a:t>
          </a:r>
          <a:r>
            <a:rPr lang="cs-CZ"/>
            <a:t> – osobnost musí čekat na uspokojení potřeby;</a:t>
          </a:r>
          <a:endParaRPr lang="en-US"/>
        </a:p>
      </dgm:t>
    </dgm:pt>
    <dgm:pt modelId="{9681E2BD-10CA-430A-8EEF-D9EFD3B30AFC}" type="parTrans" cxnId="{30707D4D-105E-4B0E-B371-F8105FB637EE}">
      <dgm:prSet/>
      <dgm:spPr/>
      <dgm:t>
        <a:bodyPr/>
        <a:lstStyle/>
        <a:p>
          <a:endParaRPr lang="en-US"/>
        </a:p>
      </dgm:t>
    </dgm:pt>
    <dgm:pt modelId="{B7D36267-83AB-4286-8D2D-F7B35C61D57D}" type="sibTrans" cxnId="{30707D4D-105E-4B0E-B371-F8105FB637EE}">
      <dgm:prSet/>
      <dgm:spPr/>
      <dgm:t>
        <a:bodyPr/>
        <a:lstStyle/>
        <a:p>
          <a:endParaRPr lang="en-US"/>
        </a:p>
      </dgm:t>
    </dgm:pt>
    <dgm:pt modelId="{4E689132-257E-4A79-AC73-20F00FF988A3}">
      <dgm:prSet/>
      <dgm:spPr/>
      <dgm:t>
        <a:bodyPr/>
        <a:lstStyle/>
        <a:p>
          <a:r>
            <a:rPr lang="cs-CZ" b="1"/>
            <a:t>Zmaření</a:t>
          </a:r>
          <a:r>
            <a:rPr lang="cs-CZ"/>
            <a:t> – po neúspěchu;</a:t>
          </a:r>
          <a:endParaRPr lang="en-US"/>
        </a:p>
      </dgm:t>
    </dgm:pt>
    <dgm:pt modelId="{CB49593C-67B4-45F8-ABAA-1BCC4ECF396F}" type="parTrans" cxnId="{F7339CBC-467A-4325-9EFA-A543E25795AC}">
      <dgm:prSet/>
      <dgm:spPr/>
      <dgm:t>
        <a:bodyPr/>
        <a:lstStyle/>
        <a:p>
          <a:endParaRPr lang="en-US"/>
        </a:p>
      </dgm:t>
    </dgm:pt>
    <dgm:pt modelId="{16FD18AF-D8EC-45D6-A6F2-25493E40DF7E}" type="sibTrans" cxnId="{F7339CBC-467A-4325-9EFA-A543E25795AC}">
      <dgm:prSet/>
      <dgm:spPr/>
      <dgm:t>
        <a:bodyPr/>
        <a:lstStyle/>
        <a:p>
          <a:endParaRPr lang="en-US"/>
        </a:p>
      </dgm:t>
    </dgm:pt>
    <dgm:pt modelId="{C16F07C4-CD53-432E-A4EB-B48A74D51390}">
      <dgm:prSet/>
      <dgm:spPr/>
      <dgm:t>
        <a:bodyPr/>
        <a:lstStyle/>
        <a:p>
          <a:r>
            <a:rPr lang="cs-CZ" b="1"/>
            <a:t>Konflikt</a:t>
          </a:r>
          <a:r>
            <a:rPr lang="cs-CZ"/>
            <a:t> – střet protichůdných sil na cestě k uspokojení potřeby.</a:t>
          </a:r>
          <a:endParaRPr lang="en-US"/>
        </a:p>
      </dgm:t>
    </dgm:pt>
    <dgm:pt modelId="{93EFA795-9200-4861-971D-F0144309A307}" type="parTrans" cxnId="{6CF87BB7-63F1-4340-98BA-1CD8F37A6A3E}">
      <dgm:prSet/>
      <dgm:spPr/>
      <dgm:t>
        <a:bodyPr/>
        <a:lstStyle/>
        <a:p>
          <a:endParaRPr lang="en-US"/>
        </a:p>
      </dgm:t>
    </dgm:pt>
    <dgm:pt modelId="{9B9F72F0-EE5B-49E9-B4ED-03774DEC1016}" type="sibTrans" cxnId="{6CF87BB7-63F1-4340-98BA-1CD8F37A6A3E}">
      <dgm:prSet/>
      <dgm:spPr/>
      <dgm:t>
        <a:bodyPr/>
        <a:lstStyle/>
        <a:p>
          <a:endParaRPr lang="en-US"/>
        </a:p>
      </dgm:t>
    </dgm:pt>
    <dgm:pt modelId="{726782C7-4C3C-4321-8B54-C8887E3FF8D3}" type="pres">
      <dgm:prSet presAssocID="{B9E4975E-37B0-4816-99AC-8CD7A39B4D94}" presName="vert0" presStyleCnt="0">
        <dgm:presLayoutVars>
          <dgm:dir/>
          <dgm:animOne val="branch"/>
          <dgm:animLvl val="lvl"/>
        </dgm:presLayoutVars>
      </dgm:prSet>
      <dgm:spPr/>
    </dgm:pt>
    <dgm:pt modelId="{434B55EA-436B-4FDA-8A6D-69C344C7A56A}" type="pres">
      <dgm:prSet presAssocID="{23171E06-DCFE-400A-B1C7-106F93A40AA5}" presName="thickLine" presStyleLbl="alignNode1" presStyleIdx="0" presStyleCnt="4"/>
      <dgm:spPr/>
    </dgm:pt>
    <dgm:pt modelId="{C0EFB22F-EA04-4660-A83E-911E23040D5D}" type="pres">
      <dgm:prSet presAssocID="{23171E06-DCFE-400A-B1C7-106F93A40AA5}" presName="horz1" presStyleCnt="0"/>
      <dgm:spPr/>
    </dgm:pt>
    <dgm:pt modelId="{DBB91733-28D6-46B6-9FE8-F5901E09F4B8}" type="pres">
      <dgm:prSet presAssocID="{23171E06-DCFE-400A-B1C7-106F93A40AA5}" presName="tx1" presStyleLbl="revTx" presStyleIdx="0" presStyleCnt="4"/>
      <dgm:spPr/>
    </dgm:pt>
    <dgm:pt modelId="{A96F161C-9C8A-49DC-B5B8-3F9741D565A4}" type="pres">
      <dgm:prSet presAssocID="{23171E06-DCFE-400A-B1C7-106F93A40AA5}" presName="vert1" presStyleCnt="0"/>
      <dgm:spPr/>
    </dgm:pt>
    <dgm:pt modelId="{B685BC55-D32B-419B-8AAE-BB45B3FC64FC}" type="pres">
      <dgm:prSet presAssocID="{5BC19493-0825-4156-BFFB-B2AE928BFD32}" presName="thickLine" presStyleLbl="alignNode1" presStyleIdx="1" presStyleCnt="4"/>
      <dgm:spPr/>
    </dgm:pt>
    <dgm:pt modelId="{E94C7B71-501F-40C5-B01A-C31CC31260B4}" type="pres">
      <dgm:prSet presAssocID="{5BC19493-0825-4156-BFFB-B2AE928BFD32}" presName="horz1" presStyleCnt="0"/>
      <dgm:spPr/>
    </dgm:pt>
    <dgm:pt modelId="{C9302565-5ADB-4142-9058-4843EC153574}" type="pres">
      <dgm:prSet presAssocID="{5BC19493-0825-4156-BFFB-B2AE928BFD32}" presName="tx1" presStyleLbl="revTx" presStyleIdx="1" presStyleCnt="4"/>
      <dgm:spPr/>
    </dgm:pt>
    <dgm:pt modelId="{744FF19B-FF3C-408B-9B4B-A5FA55828889}" type="pres">
      <dgm:prSet presAssocID="{5BC19493-0825-4156-BFFB-B2AE928BFD32}" presName="vert1" presStyleCnt="0"/>
      <dgm:spPr/>
    </dgm:pt>
    <dgm:pt modelId="{0CA192E6-44B4-4BE3-96B0-704CBB588DDB}" type="pres">
      <dgm:prSet presAssocID="{4E689132-257E-4A79-AC73-20F00FF988A3}" presName="thickLine" presStyleLbl="alignNode1" presStyleIdx="2" presStyleCnt="4"/>
      <dgm:spPr/>
    </dgm:pt>
    <dgm:pt modelId="{1E853C60-530B-46EB-B47A-B6F39C664799}" type="pres">
      <dgm:prSet presAssocID="{4E689132-257E-4A79-AC73-20F00FF988A3}" presName="horz1" presStyleCnt="0"/>
      <dgm:spPr/>
    </dgm:pt>
    <dgm:pt modelId="{573AF22F-A855-43EC-8D2E-FCD883F047E4}" type="pres">
      <dgm:prSet presAssocID="{4E689132-257E-4A79-AC73-20F00FF988A3}" presName="tx1" presStyleLbl="revTx" presStyleIdx="2" presStyleCnt="4"/>
      <dgm:spPr/>
    </dgm:pt>
    <dgm:pt modelId="{61D36208-CDFD-499C-BA6F-85985447ED32}" type="pres">
      <dgm:prSet presAssocID="{4E689132-257E-4A79-AC73-20F00FF988A3}" presName="vert1" presStyleCnt="0"/>
      <dgm:spPr/>
    </dgm:pt>
    <dgm:pt modelId="{6AF1284E-14A8-4CBD-98B2-A47B7FF27863}" type="pres">
      <dgm:prSet presAssocID="{C16F07C4-CD53-432E-A4EB-B48A74D51390}" presName="thickLine" presStyleLbl="alignNode1" presStyleIdx="3" presStyleCnt="4"/>
      <dgm:spPr/>
    </dgm:pt>
    <dgm:pt modelId="{CFFC6AA2-73F7-4902-90D2-1966FAF12FD6}" type="pres">
      <dgm:prSet presAssocID="{C16F07C4-CD53-432E-A4EB-B48A74D51390}" presName="horz1" presStyleCnt="0"/>
      <dgm:spPr/>
    </dgm:pt>
    <dgm:pt modelId="{3EEFF9B7-4D3A-4D24-918A-C669E65946EE}" type="pres">
      <dgm:prSet presAssocID="{C16F07C4-CD53-432E-A4EB-B48A74D51390}" presName="tx1" presStyleLbl="revTx" presStyleIdx="3" presStyleCnt="4"/>
      <dgm:spPr/>
    </dgm:pt>
    <dgm:pt modelId="{24D0ED70-D697-4F65-B4D7-DEAA034BB170}" type="pres">
      <dgm:prSet presAssocID="{C16F07C4-CD53-432E-A4EB-B48A74D51390}" presName="vert1" presStyleCnt="0"/>
      <dgm:spPr/>
    </dgm:pt>
  </dgm:ptLst>
  <dgm:cxnLst>
    <dgm:cxn modelId="{84DBE702-3065-4E69-9EC7-3ECAE2001430}" type="presOf" srcId="{B9E4975E-37B0-4816-99AC-8CD7A39B4D94}" destId="{726782C7-4C3C-4321-8B54-C8887E3FF8D3}" srcOrd="0" destOrd="0" presId="urn:microsoft.com/office/officeart/2008/layout/LinedList"/>
    <dgm:cxn modelId="{B25FBE24-82E7-4977-A358-C9C8E2696497}" type="presOf" srcId="{23171E06-DCFE-400A-B1C7-106F93A40AA5}" destId="{DBB91733-28D6-46B6-9FE8-F5901E09F4B8}" srcOrd="0" destOrd="0" presId="urn:microsoft.com/office/officeart/2008/layout/LinedList"/>
    <dgm:cxn modelId="{30707D4D-105E-4B0E-B371-F8105FB637EE}" srcId="{B9E4975E-37B0-4816-99AC-8CD7A39B4D94}" destId="{5BC19493-0825-4156-BFFB-B2AE928BFD32}" srcOrd="1" destOrd="0" parTransId="{9681E2BD-10CA-430A-8EEF-D9EFD3B30AFC}" sibTransId="{B7D36267-83AB-4286-8D2D-F7B35C61D57D}"/>
    <dgm:cxn modelId="{4A174F85-7CB7-411C-9342-20CAD3BAC45F}" type="presOf" srcId="{C16F07C4-CD53-432E-A4EB-B48A74D51390}" destId="{3EEFF9B7-4D3A-4D24-918A-C669E65946EE}" srcOrd="0" destOrd="0" presId="urn:microsoft.com/office/officeart/2008/layout/LinedList"/>
    <dgm:cxn modelId="{68968EB1-9A1E-4461-BBFE-D752324AF31E}" type="presOf" srcId="{4E689132-257E-4A79-AC73-20F00FF988A3}" destId="{573AF22F-A855-43EC-8D2E-FCD883F047E4}" srcOrd="0" destOrd="0" presId="urn:microsoft.com/office/officeart/2008/layout/LinedList"/>
    <dgm:cxn modelId="{6CF87BB7-63F1-4340-98BA-1CD8F37A6A3E}" srcId="{B9E4975E-37B0-4816-99AC-8CD7A39B4D94}" destId="{C16F07C4-CD53-432E-A4EB-B48A74D51390}" srcOrd="3" destOrd="0" parTransId="{93EFA795-9200-4861-971D-F0144309A307}" sibTransId="{9B9F72F0-EE5B-49E9-B4ED-03774DEC1016}"/>
    <dgm:cxn modelId="{F7339CBC-467A-4325-9EFA-A543E25795AC}" srcId="{B9E4975E-37B0-4816-99AC-8CD7A39B4D94}" destId="{4E689132-257E-4A79-AC73-20F00FF988A3}" srcOrd="2" destOrd="0" parTransId="{CB49593C-67B4-45F8-ABAA-1BCC4ECF396F}" sibTransId="{16FD18AF-D8EC-45D6-A6F2-25493E40DF7E}"/>
    <dgm:cxn modelId="{35D6B2CC-BF4F-4372-94CD-830E4EA96946}" srcId="{B9E4975E-37B0-4816-99AC-8CD7A39B4D94}" destId="{23171E06-DCFE-400A-B1C7-106F93A40AA5}" srcOrd="0" destOrd="0" parTransId="{35578CFC-6AF7-4338-A786-DDEA6EA33782}" sibTransId="{5DF9F4B9-9C53-48A1-A4C4-49568FE49EEC}"/>
    <dgm:cxn modelId="{3C61B6EB-E8FF-43A2-8E67-76E2BAF618E7}" type="presOf" srcId="{5BC19493-0825-4156-BFFB-B2AE928BFD32}" destId="{C9302565-5ADB-4142-9058-4843EC153574}" srcOrd="0" destOrd="0" presId="urn:microsoft.com/office/officeart/2008/layout/LinedList"/>
    <dgm:cxn modelId="{4DF63204-3999-4C86-A80A-F7E0350B8813}" type="presParOf" srcId="{726782C7-4C3C-4321-8B54-C8887E3FF8D3}" destId="{434B55EA-436B-4FDA-8A6D-69C344C7A56A}" srcOrd="0" destOrd="0" presId="urn:microsoft.com/office/officeart/2008/layout/LinedList"/>
    <dgm:cxn modelId="{F2313359-ED46-44E7-A2F0-46C5DC8FC1D8}" type="presParOf" srcId="{726782C7-4C3C-4321-8B54-C8887E3FF8D3}" destId="{C0EFB22F-EA04-4660-A83E-911E23040D5D}" srcOrd="1" destOrd="0" presId="urn:microsoft.com/office/officeart/2008/layout/LinedList"/>
    <dgm:cxn modelId="{97296F82-D57D-498D-9082-10389FD374A0}" type="presParOf" srcId="{C0EFB22F-EA04-4660-A83E-911E23040D5D}" destId="{DBB91733-28D6-46B6-9FE8-F5901E09F4B8}" srcOrd="0" destOrd="0" presId="urn:microsoft.com/office/officeart/2008/layout/LinedList"/>
    <dgm:cxn modelId="{552417F5-5D28-40A7-82DF-B1A35538DA3B}" type="presParOf" srcId="{C0EFB22F-EA04-4660-A83E-911E23040D5D}" destId="{A96F161C-9C8A-49DC-B5B8-3F9741D565A4}" srcOrd="1" destOrd="0" presId="urn:microsoft.com/office/officeart/2008/layout/LinedList"/>
    <dgm:cxn modelId="{72FFF62C-8F72-40FC-AB91-329595A495A7}" type="presParOf" srcId="{726782C7-4C3C-4321-8B54-C8887E3FF8D3}" destId="{B685BC55-D32B-419B-8AAE-BB45B3FC64FC}" srcOrd="2" destOrd="0" presId="urn:microsoft.com/office/officeart/2008/layout/LinedList"/>
    <dgm:cxn modelId="{F8686957-4BBD-4692-8626-E67F064BD42D}" type="presParOf" srcId="{726782C7-4C3C-4321-8B54-C8887E3FF8D3}" destId="{E94C7B71-501F-40C5-B01A-C31CC31260B4}" srcOrd="3" destOrd="0" presId="urn:microsoft.com/office/officeart/2008/layout/LinedList"/>
    <dgm:cxn modelId="{7A699C17-3B09-4C8B-9F62-07A0412A4C03}" type="presParOf" srcId="{E94C7B71-501F-40C5-B01A-C31CC31260B4}" destId="{C9302565-5ADB-4142-9058-4843EC153574}" srcOrd="0" destOrd="0" presId="urn:microsoft.com/office/officeart/2008/layout/LinedList"/>
    <dgm:cxn modelId="{37789F0E-9D46-49C2-A06F-CA4657D3D336}" type="presParOf" srcId="{E94C7B71-501F-40C5-B01A-C31CC31260B4}" destId="{744FF19B-FF3C-408B-9B4B-A5FA55828889}" srcOrd="1" destOrd="0" presId="urn:microsoft.com/office/officeart/2008/layout/LinedList"/>
    <dgm:cxn modelId="{067FF347-8D50-409D-9F46-9957EFA514D9}" type="presParOf" srcId="{726782C7-4C3C-4321-8B54-C8887E3FF8D3}" destId="{0CA192E6-44B4-4BE3-96B0-704CBB588DDB}" srcOrd="4" destOrd="0" presId="urn:microsoft.com/office/officeart/2008/layout/LinedList"/>
    <dgm:cxn modelId="{D5A7C620-B4FD-42A4-92F9-C43ED1E64911}" type="presParOf" srcId="{726782C7-4C3C-4321-8B54-C8887E3FF8D3}" destId="{1E853C60-530B-46EB-B47A-B6F39C664799}" srcOrd="5" destOrd="0" presId="urn:microsoft.com/office/officeart/2008/layout/LinedList"/>
    <dgm:cxn modelId="{87FEB1C1-980C-4E18-BAB3-973124166429}" type="presParOf" srcId="{1E853C60-530B-46EB-B47A-B6F39C664799}" destId="{573AF22F-A855-43EC-8D2E-FCD883F047E4}" srcOrd="0" destOrd="0" presId="urn:microsoft.com/office/officeart/2008/layout/LinedList"/>
    <dgm:cxn modelId="{70F1AB0E-BCB6-4486-A141-EC503EDD36BF}" type="presParOf" srcId="{1E853C60-530B-46EB-B47A-B6F39C664799}" destId="{61D36208-CDFD-499C-BA6F-85985447ED32}" srcOrd="1" destOrd="0" presId="urn:microsoft.com/office/officeart/2008/layout/LinedList"/>
    <dgm:cxn modelId="{0E0F58A4-07BD-4585-BF16-F3F3EAD44F6B}" type="presParOf" srcId="{726782C7-4C3C-4321-8B54-C8887E3FF8D3}" destId="{6AF1284E-14A8-4CBD-98B2-A47B7FF27863}" srcOrd="6" destOrd="0" presId="urn:microsoft.com/office/officeart/2008/layout/LinedList"/>
    <dgm:cxn modelId="{0EBF8053-45A2-493C-A127-FBCE77BCCEA6}" type="presParOf" srcId="{726782C7-4C3C-4321-8B54-C8887E3FF8D3}" destId="{CFFC6AA2-73F7-4902-90D2-1966FAF12FD6}" srcOrd="7" destOrd="0" presId="urn:microsoft.com/office/officeart/2008/layout/LinedList"/>
    <dgm:cxn modelId="{8D34BFFF-C01D-4F1C-9CDB-4B37EA0F6D72}" type="presParOf" srcId="{CFFC6AA2-73F7-4902-90D2-1966FAF12FD6}" destId="{3EEFF9B7-4D3A-4D24-918A-C669E65946EE}" srcOrd="0" destOrd="0" presId="urn:microsoft.com/office/officeart/2008/layout/LinedList"/>
    <dgm:cxn modelId="{E802C1EE-B52A-42D7-AB8A-9CAF6625D189}" type="presParOf" srcId="{CFFC6AA2-73F7-4902-90D2-1966FAF12FD6}" destId="{24D0ED70-D697-4F65-B4D7-DEAA034BB1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E48C7-C8DF-4BF0-BF1A-726C47A8700F}">
      <dsp:nvSpPr>
        <dsp:cNvPr id="0" name=""/>
        <dsp:cNvSpPr/>
      </dsp:nvSpPr>
      <dsp:spPr>
        <a:xfrm>
          <a:off x="0" y="727355"/>
          <a:ext cx="1011676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Porušují homeostázu nebo mohou způsobit psychickou poruchu.</a:t>
          </a:r>
          <a:endParaRPr lang="en-US" sz="2900" kern="1200"/>
        </a:p>
      </dsp:txBody>
      <dsp:txXfrm>
        <a:off x="56237" y="783592"/>
        <a:ext cx="10004291" cy="1039555"/>
      </dsp:txXfrm>
    </dsp:sp>
    <dsp:sp modelId="{242EE2B0-BC32-4E27-B24B-61E19AD383F3}">
      <dsp:nvSpPr>
        <dsp:cNvPr id="0" name=""/>
        <dsp:cNvSpPr/>
      </dsp:nvSpPr>
      <dsp:spPr>
        <a:xfrm>
          <a:off x="0" y="1962904"/>
          <a:ext cx="1011676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Dokáží zároveň mobilizovat organismus a vést k vyšším výkonům (intelektuálním, svalovým, nervovým, volním, citovým apod.)</a:t>
          </a:r>
          <a:endParaRPr lang="en-US" sz="2900" kern="1200"/>
        </a:p>
      </dsp:txBody>
      <dsp:txXfrm>
        <a:off x="56237" y="2019141"/>
        <a:ext cx="10004291" cy="1039555"/>
      </dsp:txXfrm>
    </dsp:sp>
    <dsp:sp modelId="{D1C81176-B7D6-4213-BCF3-017BE33F9E13}">
      <dsp:nvSpPr>
        <dsp:cNvPr id="0" name=""/>
        <dsp:cNvSpPr/>
      </dsp:nvSpPr>
      <dsp:spPr>
        <a:xfrm>
          <a:off x="0" y="3198454"/>
          <a:ext cx="1011676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Vznikají stavy stresu, frustrace a deprivace.</a:t>
          </a:r>
          <a:endParaRPr lang="en-US" sz="2900" kern="1200"/>
        </a:p>
      </dsp:txBody>
      <dsp:txXfrm>
        <a:off x="56237" y="3254691"/>
        <a:ext cx="10004291" cy="1039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063C-9B6F-40B9-BFF2-686A7906606B}">
      <dsp:nvSpPr>
        <dsp:cNvPr id="0" name=""/>
        <dsp:cNvSpPr/>
      </dsp:nvSpPr>
      <dsp:spPr>
        <a:xfrm>
          <a:off x="0" y="2037546"/>
          <a:ext cx="5314543" cy="1336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Např. hlad, uvědomovaná bída, hluk, konflikt, traumatické životní události.</a:t>
          </a:r>
          <a:endParaRPr lang="en-US" sz="2300" kern="1200"/>
        </a:p>
      </dsp:txBody>
      <dsp:txXfrm>
        <a:off x="0" y="2037546"/>
        <a:ext cx="5314543" cy="1336851"/>
      </dsp:txXfrm>
    </dsp:sp>
    <dsp:sp modelId="{186D76F8-4669-49E6-95EE-BA32DF5C0E6D}">
      <dsp:nvSpPr>
        <dsp:cNvPr id="0" name=""/>
        <dsp:cNvSpPr/>
      </dsp:nvSpPr>
      <dsp:spPr>
        <a:xfrm rot="10800000">
          <a:off x="0" y="1522"/>
          <a:ext cx="5314543" cy="205607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Stresor = činitel vnějšího prostředí vyvolávající v organismu stav stresu nebo stresovou reakci.</a:t>
          </a:r>
          <a:endParaRPr lang="en-US" sz="2300" kern="1200"/>
        </a:p>
      </dsp:txBody>
      <dsp:txXfrm rot="10800000">
        <a:off x="0" y="1522"/>
        <a:ext cx="5314543" cy="1335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767E6-2EDF-49F7-945D-A9F557B780C9}">
      <dsp:nvSpPr>
        <dsp:cNvPr id="0" name=""/>
        <dsp:cNvSpPr/>
      </dsp:nvSpPr>
      <dsp:spPr>
        <a:xfrm>
          <a:off x="0" y="719"/>
          <a:ext cx="650449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1704A-3E46-4F4D-B402-F3B077781CA5}">
      <dsp:nvSpPr>
        <dsp:cNvPr id="0" name=""/>
        <dsp:cNvSpPr/>
      </dsp:nvSpPr>
      <dsp:spPr>
        <a:xfrm>
          <a:off x="0" y="719"/>
          <a:ext cx="6504494" cy="117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Fyzikální faktory </a:t>
          </a:r>
          <a:r>
            <a:rPr lang="cs-CZ" sz="2800" kern="1200"/>
            <a:t>/prudké světlo, nadměrný hluk, nízká nebo vysoká teplota/.</a:t>
          </a:r>
          <a:endParaRPr lang="en-US" sz="2800" kern="1200"/>
        </a:p>
      </dsp:txBody>
      <dsp:txXfrm>
        <a:off x="0" y="719"/>
        <a:ext cx="6504494" cy="1179060"/>
      </dsp:txXfrm>
    </dsp:sp>
    <dsp:sp modelId="{DEB6380D-0E0A-49CA-B620-C663DA567727}">
      <dsp:nvSpPr>
        <dsp:cNvPr id="0" name=""/>
        <dsp:cNvSpPr/>
      </dsp:nvSpPr>
      <dsp:spPr>
        <a:xfrm>
          <a:off x="0" y="1179780"/>
          <a:ext cx="650449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53D1C-DD10-44A5-A7D7-5C4AB5D78E4C}">
      <dsp:nvSpPr>
        <dsp:cNvPr id="0" name=""/>
        <dsp:cNvSpPr/>
      </dsp:nvSpPr>
      <dsp:spPr>
        <a:xfrm>
          <a:off x="0" y="1179780"/>
          <a:ext cx="6504494" cy="117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Psychické faktory </a:t>
          </a:r>
          <a:r>
            <a:rPr lang="cs-CZ" sz="2800" kern="1200"/>
            <a:t>/ peníze, škola, práce,  věk/.</a:t>
          </a:r>
          <a:endParaRPr lang="en-US" sz="2800" kern="1200"/>
        </a:p>
      </dsp:txBody>
      <dsp:txXfrm>
        <a:off x="0" y="1179780"/>
        <a:ext cx="6504494" cy="1179060"/>
      </dsp:txXfrm>
    </dsp:sp>
    <dsp:sp modelId="{A89A5DBB-DC3D-4D65-8BD5-7F31719EBF47}">
      <dsp:nvSpPr>
        <dsp:cNvPr id="0" name=""/>
        <dsp:cNvSpPr/>
      </dsp:nvSpPr>
      <dsp:spPr>
        <a:xfrm>
          <a:off x="0" y="2358841"/>
          <a:ext cx="650449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62467-4733-476C-A0BE-5B7B630D38B9}">
      <dsp:nvSpPr>
        <dsp:cNvPr id="0" name=""/>
        <dsp:cNvSpPr/>
      </dsp:nvSpPr>
      <dsp:spPr>
        <a:xfrm>
          <a:off x="0" y="2358841"/>
          <a:ext cx="6504494" cy="117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Sociální faktory </a:t>
          </a:r>
          <a:r>
            <a:rPr lang="cs-CZ" sz="2800" kern="1200"/>
            <a:t>/osobní vztahy, životní styl/.</a:t>
          </a:r>
          <a:endParaRPr lang="en-US" sz="2800" kern="1200"/>
        </a:p>
      </dsp:txBody>
      <dsp:txXfrm>
        <a:off x="0" y="2358841"/>
        <a:ext cx="6504494" cy="1179060"/>
      </dsp:txXfrm>
    </dsp:sp>
    <dsp:sp modelId="{F358E005-CBE1-4C18-A4F9-D596AE9840B4}">
      <dsp:nvSpPr>
        <dsp:cNvPr id="0" name=""/>
        <dsp:cNvSpPr/>
      </dsp:nvSpPr>
      <dsp:spPr>
        <a:xfrm>
          <a:off x="0" y="3537901"/>
          <a:ext cx="650449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0BFD8-61A5-440A-B3D1-E1ACACD5B3F9}">
      <dsp:nvSpPr>
        <dsp:cNvPr id="0" name=""/>
        <dsp:cNvSpPr/>
      </dsp:nvSpPr>
      <dsp:spPr>
        <a:xfrm>
          <a:off x="0" y="3537901"/>
          <a:ext cx="6504494" cy="117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Traumatické faktory </a:t>
          </a:r>
          <a:r>
            <a:rPr lang="cs-CZ" sz="2800" kern="1200" dirty="0"/>
            <a:t>/životní události, zdraví, životní role/ .</a:t>
          </a:r>
          <a:endParaRPr lang="en-US" sz="2800" kern="1200" dirty="0"/>
        </a:p>
      </dsp:txBody>
      <dsp:txXfrm>
        <a:off x="0" y="3537901"/>
        <a:ext cx="6504494" cy="1179060"/>
      </dsp:txXfrm>
    </dsp:sp>
    <dsp:sp modelId="{B9F8B11A-D200-4FE9-97D8-1C752018D542}">
      <dsp:nvSpPr>
        <dsp:cNvPr id="0" name=""/>
        <dsp:cNvSpPr/>
      </dsp:nvSpPr>
      <dsp:spPr>
        <a:xfrm>
          <a:off x="0" y="4716962"/>
          <a:ext cx="650449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D3467-2BBD-4C66-B78F-611CEB3E47EB}">
      <dsp:nvSpPr>
        <dsp:cNvPr id="0" name=""/>
        <dsp:cNvSpPr/>
      </dsp:nvSpPr>
      <dsp:spPr>
        <a:xfrm>
          <a:off x="0" y="4716962"/>
          <a:ext cx="6504494" cy="117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Dětské faktory </a:t>
          </a:r>
          <a:r>
            <a:rPr lang="cs-CZ" sz="2800" kern="1200"/>
            <a:t>– vystavení stresu v raném věku může trvale ovlivnit zvládání stresu.</a:t>
          </a:r>
          <a:endParaRPr lang="en-US" sz="2800" kern="1200"/>
        </a:p>
      </dsp:txBody>
      <dsp:txXfrm>
        <a:off x="0" y="4716962"/>
        <a:ext cx="6504494" cy="1179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A82C-38AA-4105-A470-04B1D07CE340}">
      <dsp:nvSpPr>
        <dsp:cNvPr id="0" name=""/>
        <dsp:cNvSpPr/>
      </dsp:nvSpPr>
      <dsp:spPr>
        <a:xfrm>
          <a:off x="0" y="595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Narušení pozornosti.</a:t>
          </a:r>
          <a:endParaRPr lang="en-US" sz="3200" kern="1200"/>
        </a:p>
      </dsp:txBody>
      <dsp:txXfrm>
        <a:off x="37467" y="43426"/>
        <a:ext cx="10041831" cy="692586"/>
      </dsp:txXfrm>
    </dsp:sp>
    <dsp:sp modelId="{924BFDE8-13A7-4BEC-A47E-92930B1C7CCD}">
      <dsp:nvSpPr>
        <dsp:cNvPr id="0" name=""/>
        <dsp:cNvSpPr/>
      </dsp:nvSpPr>
      <dsp:spPr>
        <a:xfrm>
          <a:off x="0" y="86563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Negativní anticipace. (předjímání)</a:t>
          </a:r>
          <a:endParaRPr lang="en-US" sz="3200" kern="1200"/>
        </a:p>
      </dsp:txBody>
      <dsp:txXfrm>
        <a:off x="37467" y="903106"/>
        <a:ext cx="10041831" cy="692586"/>
      </dsp:txXfrm>
    </dsp:sp>
    <dsp:sp modelId="{C2AFBD01-AE5E-47BB-BD8E-3EEF2EBEB29F}">
      <dsp:nvSpPr>
        <dsp:cNvPr id="0" name=""/>
        <dsp:cNvSpPr/>
      </dsp:nvSpPr>
      <dsp:spPr>
        <a:xfrm>
          <a:off x="0" y="172531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Nadměrná sebekontrola.</a:t>
          </a:r>
          <a:endParaRPr lang="en-US" sz="3200" kern="1200"/>
        </a:p>
      </dsp:txBody>
      <dsp:txXfrm>
        <a:off x="37467" y="1762786"/>
        <a:ext cx="10041831" cy="692586"/>
      </dsp:txXfrm>
    </dsp:sp>
    <dsp:sp modelId="{2E161667-F8FA-4A0D-ABF1-C8F1392A6F28}">
      <dsp:nvSpPr>
        <dsp:cNvPr id="0" name=""/>
        <dsp:cNvSpPr/>
      </dsp:nvSpPr>
      <dsp:spPr>
        <a:xfrm>
          <a:off x="0" y="258499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Narušené rozhodování.</a:t>
          </a:r>
          <a:endParaRPr lang="en-US" sz="3200" kern="1200"/>
        </a:p>
      </dsp:txBody>
      <dsp:txXfrm>
        <a:off x="37467" y="2622466"/>
        <a:ext cx="10041831" cy="692586"/>
      </dsp:txXfrm>
    </dsp:sp>
    <dsp:sp modelId="{550E6109-0B55-42C4-8E6E-446A8E616DB9}">
      <dsp:nvSpPr>
        <dsp:cNvPr id="0" name=""/>
        <dsp:cNvSpPr/>
      </dsp:nvSpPr>
      <dsp:spPr>
        <a:xfrm>
          <a:off x="0" y="344467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Snížená sebedůvěra.</a:t>
          </a:r>
          <a:endParaRPr lang="en-US" sz="3200" kern="1200"/>
        </a:p>
      </dsp:txBody>
      <dsp:txXfrm>
        <a:off x="37467" y="3482146"/>
        <a:ext cx="10041831" cy="692586"/>
      </dsp:txXfrm>
    </dsp:sp>
    <dsp:sp modelId="{C3F96F80-E5C8-49B0-9EDE-44E7EB49A431}">
      <dsp:nvSpPr>
        <dsp:cNvPr id="0" name=""/>
        <dsp:cNvSpPr/>
      </dsp:nvSpPr>
      <dsp:spPr>
        <a:xfrm>
          <a:off x="0" y="4304359"/>
          <a:ext cx="1011676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Emocionální labilita.</a:t>
          </a:r>
          <a:endParaRPr lang="en-US" sz="3200" kern="1200"/>
        </a:p>
      </dsp:txBody>
      <dsp:txXfrm>
        <a:off x="37467" y="4341826"/>
        <a:ext cx="10041831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DD105-A64E-49CB-911A-A32D71E34657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67060-2F84-4F61-9941-99721B5CA897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D62C-28AB-4206-97EC-3A3941E65EF0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 oblasti: </a:t>
          </a:r>
          <a:r>
            <a:rPr lang="cs-CZ" sz="2200" b="1" kern="1200"/>
            <a:t>Fyziologické</a:t>
          </a:r>
          <a:r>
            <a:rPr lang="cs-CZ" sz="2200" kern="1200"/>
            <a:t> – bušení srdce, nechutenství, poruchy sexuálních aktivit, kožní vyrážky.</a:t>
          </a:r>
          <a:endParaRPr lang="en-US" sz="2200" kern="1200"/>
        </a:p>
      </dsp:txBody>
      <dsp:txXfrm>
        <a:off x="1432649" y="2447"/>
        <a:ext cx="5156041" cy="1240389"/>
      </dsp:txXfrm>
    </dsp:sp>
    <dsp:sp modelId="{D2936FAA-C335-4EA9-A740-9CB7F2933676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D99A-63CF-45D6-866C-E099B65293C7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2DD98-2176-4891-8F92-B0885660A1C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Psychické</a:t>
          </a:r>
          <a:r>
            <a:rPr lang="cs-CZ" sz="2200" kern="1200"/>
            <a:t> (emocionální) – výkyvy nálad, citové ochladnutí, pocity vyčerpanosti, únava                        </a:t>
          </a:r>
          <a:endParaRPr lang="en-US" sz="2200" kern="1200"/>
        </a:p>
      </dsp:txBody>
      <dsp:txXfrm>
        <a:off x="1432649" y="1552933"/>
        <a:ext cx="5156041" cy="1240389"/>
      </dsp:txXfrm>
    </dsp:sp>
    <dsp:sp modelId="{04019673-4CFC-480C-8886-DF613408CA7B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0667-5537-4859-94FE-554E53BE4F5F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F2E52-9E2D-4252-98D6-9B30D63D1C44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Kognitivní</a:t>
          </a:r>
          <a:r>
            <a:rPr lang="cs-CZ" sz="2200" kern="1200"/>
            <a:t> – poruchy poznávání, narušené usuzování.</a:t>
          </a:r>
          <a:endParaRPr lang="en-US" sz="2200" kern="1200"/>
        </a:p>
      </dsp:txBody>
      <dsp:txXfrm>
        <a:off x="1432649" y="3103420"/>
        <a:ext cx="5156041" cy="1240389"/>
      </dsp:txXfrm>
    </dsp:sp>
    <dsp:sp modelId="{6D9052E6-04A1-4337-8716-C0E6FA717109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5A04E-1D0E-4883-A9B7-6FE77BDFB267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6D9B3-187D-459A-84F4-6A1CFCBF5C34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Chování</a:t>
          </a:r>
          <a:r>
            <a:rPr lang="cs-CZ" sz="2200" kern="1200"/>
            <a:t> – snížení množství a kvality výkonu, změny vztahu k sobě i jiným lidem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6FA8-1E76-4559-B376-976A6F6D994B}">
      <dsp:nvSpPr>
        <dsp:cNvPr id="0" name=""/>
        <dsp:cNvSpPr/>
      </dsp:nvSpPr>
      <dsp:spPr>
        <a:xfrm>
          <a:off x="0" y="739224"/>
          <a:ext cx="626364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HYPOSTRES</a:t>
          </a:r>
          <a:r>
            <a:rPr lang="cs-CZ" sz="2400" kern="1200"/>
            <a:t> – limitní zátěž, stres je pociťován, ale neohrožuje stabilitu organizmu a osobnosti.</a:t>
          </a:r>
          <a:endParaRPr lang="en-US" sz="2400" kern="1200"/>
        </a:p>
      </dsp:txBody>
      <dsp:txXfrm>
        <a:off x="46606" y="785830"/>
        <a:ext cx="6170428" cy="861507"/>
      </dsp:txXfrm>
    </dsp:sp>
    <dsp:sp modelId="{409509DF-B944-4D69-BD66-B5083431BE2A}">
      <dsp:nvSpPr>
        <dsp:cNvPr id="0" name=""/>
        <dsp:cNvSpPr/>
      </dsp:nvSpPr>
      <dsp:spPr>
        <a:xfrm>
          <a:off x="0" y="1763064"/>
          <a:ext cx="6263640" cy="95471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HYPERSTRES</a:t>
          </a:r>
          <a:r>
            <a:rPr lang="cs-CZ" sz="2400" kern="1200"/>
            <a:t> - stres přesahující možnosti adaptability, nadlimitní zátěž.</a:t>
          </a:r>
          <a:endParaRPr lang="en-US" sz="2400" kern="1200"/>
        </a:p>
      </dsp:txBody>
      <dsp:txXfrm>
        <a:off x="46606" y="1809670"/>
        <a:ext cx="6170428" cy="861507"/>
      </dsp:txXfrm>
    </dsp:sp>
    <dsp:sp modelId="{6CBCEA0B-C5C5-477A-AB2F-D6DD8E43F2A0}">
      <dsp:nvSpPr>
        <dsp:cNvPr id="0" name=""/>
        <dsp:cNvSpPr/>
      </dsp:nvSpPr>
      <dsp:spPr>
        <a:xfrm>
          <a:off x="0" y="2786903"/>
          <a:ext cx="6263640" cy="95471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EUSTRES </a:t>
          </a:r>
          <a:r>
            <a:rPr lang="cs-CZ" sz="2400" kern="1200"/>
            <a:t>- stres působící kladně, tzv. „otužující“.</a:t>
          </a:r>
          <a:endParaRPr lang="en-US" sz="2400" kern="1200"/>
        </a:p>
      </dsp:txBody>
      <dsp:txXfrm>
        <a:off x="46606" y="2833509"/>
        <a:ext cx="6170428" cy="861507"/>
      </dsp:txXfrm>
    </dsp:sp>
    <dsp:sp modelId="{ECA854ED-04CF-410E-BBFA-1BA802E56741}">
      <dsp:nvSpPr>
        <dsp:cNvPr id="0" name=""/>
        <dsp:cNvSpPr/>
      </dsp:nvSpPr>
      <dsp:spPr>
        <a:xfrm>
          <a:off x="0" y="3810743"/>
          <a:ext cx="6263640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DISTRES </a:t>
          </a:r>
          <a:r>
            <a:rPr lang="cs-CZ" sz="2400" kern="1200"/>
            <a:t>- stres působící negativně, stres ohrožující jedince.</a:t>
          </a:r>
          <a:endParaRPr lang="en-US" sz="2400" kern="1200"/>
        </a:p>
      </dsp:txBody>
      <dsp:txXfrm>
        <a:off x="46606" y="3857349"/>
        <a:ext cx="6170428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08B91-6078-45F8-93E0-1C1CE6A6006C}">
      <dsp:nvSpPr>
        <dsp:cNvPr id="0" name=""/>
        <dsp:cNvSpPr/>
      </dsp:nvSpPr>
      <dsp:spPr>
        <a:xfrm>
          <a:off x="0" y="2107"/>
          <a:ext cx="10116765" cy="1068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B4DF0-925E-4A8E-87A9-D39B5E487EBB}">
      <dsp:nvSpPr>
        <dsp:cNvPr id="0" name=""/>
        <dsp:cNvSpPr/>
      </dsp:nvSpPr>
      <dsp:spPr>
        <a:xfrm>
          <a:off x="323109" y="242437"/>
          <a:ext cx="587472" cy="587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24B4-7DBF-42C5-9573-7D1141A1C7CD}">
      <dsp:nvSpPr>
        <dsp:cNvPr id="0" name=""/>
        <dsp:cNvSpPr/>
      </dsp:nvSpPr>
      <dsp:spPr>
        <a:xfrm>
          <a:off x="1233691" y="2107"/>
          <a:ext cx="8883074" cy="106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44" tIns="113044" rIns="113044" bIns="1130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 latinského slova </a:t>
          </a:r>
          <a:r>
            <a:rPr lang="cs-CZ" sz="2200" i="1" kern="1200"/>
            <a:t>frustra – nadarmo, zbytečně</a:t>
          </a:r>
          <a:r>
            <a:rPr lang="cs-CZ" sz="2200" kern="1200"/>
            <a:t>; také zmaření, zklamání, znemožnění.</a:t>
          </a:r>
          <a:endParaRPr lang="en-US" sz="2200" kern="1200"/>
        </a:p>
      </dsp:txBody>
      <dsp:txXfrm>
        <a:off x="1233691" y="2107"/>
        <a:ext cx="8883074" cy="1068131"/>
      </dsp:txXfrm>
    </dsp:sp>
    <dsp:sp modelId="{C987F193-7269-4AB2-8D1A-D3EB3F374255}">
      <dsp:nvSpPr>
        <dsp:cNvPr id="0" name=""/>
        <dsp:cNvSpPr/>
      </dsp:nvSpPr>
      <dsp:spPr>
        <a:xfrm>
          <a:off x="0" y="1337271"/>
          <a:ext cx="10116765" cy="1068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90F04-1CA9-4567-B94B-1653ACB36C00}">
      <dsp:nvSpPr>
        <dsp:cNvPr id="0" name=""/>
        <dsp:cNvSpPr/>
      </dsp:nvSpPr>
      <dsp:spPr>
        <a:xfrm>
          <a:off x="323109" y="1577601"/>
          <a:ext cx="587472" cy="587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EEC0-B27D-4415-89EF-113827EC11D8}">
      <dsp:nvSpPr>
        <dsp:cNvPr id="0" name=""/>
        <dsp:cNvSpPr/>
      </dsp:nvSpPr>
      <dsp:spPr>
        <a:xfrm>
          <a:off x="1233691" y="1337271"/>
          <a:ext cx="8883074" cy="106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44" tIns="113044" rIns="113044" bIns="1130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Úzce souvisí se stresem.</a:t>
          </a:r>
          <a:endParaRPr lang="en-US" sz="2200" kern="1200"/>
        </a:p>
      </dsp:txBody>
      <dsp:txXfrm>
        <a:off x="1233691" y="1337271"/>
        <a:ext cx="8883074" cy="1068131"/>
      </dsp:txXfrm>
    </dsp:sp>
    <dsp:sp modelId="{8BF4A47F-6736-4CAE-A583-EBEDA422E126}">
      <dsp:nvSpPr>
        <dsp:cNvPr id="0" name=""/>
        <dsp:cNvSpPr/>
      </dsp:nvSpPr>
      <dsp:spPr>
        <a:xfrm>
          <a:off x="0" y="2672435"/>
          <a:ext cx="10116765" cy="1068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4760C-F2DA-464B-A2CC-3C59DD7AB56D}">
      <dsp:nvSpPr>
        <dsp:cNvPr id="0" name=""/>
        <dsp:cNvSpPr/>
      </dsp:nvSpPr>
      <dsp:spPr>
        <a:xfrm>
          <a:off x="323109" y="2912765"/>
          <a:ext cx="587472" cy="587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61C7-5EB3-4892-BB9F-AD9A5AC40B07}">
      <dsp:nvSpPr>
        <dsp:cNvPr id="0" name=""/>
        <dsp:cNvSpPr/>
      </dsp:nvSpPr>
      <dsp:spPr>
        <a:xfrm>
          <a:off x="1233691" y="2672435"/>
          <a:ext cx="8883074" cy="106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44" tIns="113044" rIns="113044" bIns="1130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Psychický stav a chování člověka, které jsou vyvolané překážkou na cestě k určitému cíli a uspokojení potřeb.</a:t>
          </a:r>
          <a:endParaRPr lang="en-US" sz="2200" kern="1200"/>
        </a:p>
      </dsp:txBody>
      <dsp:txXfrm>
        <a:off x="1233691" y="2672435"/>
        <a:ext cx="8883074" cy="1068131"/>
      </dsp:txXfrm>
    </dsp:sp>
    <dsp:sp modelId="{28A3052E-F387-4377-9155-1AA3FB39D637}">
      <dsp:nvSpPr>
        <dsp:cNvPr id="0" name=""/>
        <dsp:cNvSpPr/>
      </dsp:nvSpPr>
      <dsp:spPr>
        <a:xfrm>
          <a:off x="0" y="4007600"/>
          <a:ext cx="10116765" cy="1068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F06FC-F136-4635-9662-3D58FC5122E4}">
      <dsp:nvSpPr>
        <dsp:cNvPr id="0" name=""/>
        <dsp:cNvSpPr/>
      </dsp:nvSpPr>
      <dsp:spPr>
        <a:xfrm>
          <a:off x="323109" y="4247929"/>
          <a:ext cx="587472" cy="587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EBF86-BF3D-43AD-96B4-93931DB6D066}">
      <dsp:nvSpPr>
        <dsp:cNvPr id="0" name=""/>
        <dsp:cNvSpPr/>
      </dsp:nvSpPr>
      <dsp:spPr>
        <a:xfrm>
          <a:off x="1233691" y="4007600"/>
          <a:ext cx="8883074" cy="106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44" tIns="113044" rIns="113044" bIns="1130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Překážka působí rušivě na uspokojování potřeb a aktivizuje „</a:t>
          </a:r>
          <a:r>
            <a:rPr lang="cs-CZ" sz="2200" b="1" kern="1200"/>
            <a:t>obranné frustrační mechanismy</a:t>
          </a:r>
          <a:r>
            <a:rPr lang="cs-CZ" sz="2200" kern="1200"/>
            <a:t>“.</a:t>
          </a:r>
          <a:endParaRPr lang="en-US" sz="2200" kern="1200"/>
        </a:p>
      </dsp:txBody>
      <dsp:txXfrm>
        <a:off x="1233691" y="4007600"/>
        <a:ext cx="8883074" cy="1068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9C04-763F-4C2B-9E42-2E0FDC43D2F6}">
      <dsp:nvSpPr>
        <dsp:cNvPr id="0" name=""/>
        <dsp:cNvSpPr/>
      </dsp:nvSpPr>
      <dsp:spPr>
        <a:xfrm>
          <a:off x="0" y="0"/>
          <a:ext cx="8093412" cy="111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u="sng" kern="1200"/>
            <a:t>Frustrační tolerance</a:t>
          </a:r>
          <a:r>
            <a:rPr lang="cs-CZ" sz="2900" kern="1200"/>
            <a:t> – odolnost, otužilost jedince vůči frustraci.</a:t>
          </a:r>
          <a:endParaRPr lang="en-US" sz="2900" kern="1200"/>
        </a:p>
      </dsp:txBody>
      <dsp:txXfrm>
        <a:off x="32719" y="32719"/>
        <a:ext cx="6793552" cy="1051686"/>
      </dsp:txXfrm>
    </dsp:sp>
    <dsp:sp modelId="{4E991217-4E1A-408F-A852-945858F0A7D4}">
      <dsp:nvSpPr>
        <dsp:cNvPr id="0" name=""/>
        <dsp:cNvSpPr/>
      </dsp:nvSpPr>
      <dsp:spPr>
        <a:xfrm>
          <a:off x="677823" y="1320238"/>
          <a:ext cx="8093412" cy="111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Subjektivnost interpretace situace.</a:t>
          </a:r>
          <a:endParaRPr lang="en-US" sz="2900" kern="1200"/>
        </a:p>
      </dsp:txBody>
      <dsp:txXfrm>
        <a:off x="710542" y="1352957"/>
        <a:ext cx="6624020" cy="1051686"/>
      </dsp:txXfrm>
    </dsp:sp>
    <dsp:sp modelId="{5A084CBF-EDCE-4FF5-A967-1E05C6152EDD}">
      <dsp:nvSpPr>
        <dsp:cNvPr id="0" name=""/>
        <dsp:cNvSpPr/>
      </dsp:nvSpPr>
      <dsp:spPr>
        <a:xfrm>
          <a:off x="1345529" y="2640476"/>
          <a:ext cx="8093412" cy="111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Frustrace při uspokojování potřeb vede k zátěži.</a:t>
          </a:r>
          <a:endParaRPr lang="en-US" sz="2900" kern="1200"/>
        </a:p>
      </dsp:txBody>
      <dsp:txXfrm>
        <a:off x="1378248" y="2673195"/>
        <a:ext cx="6634137" cy="1051686"/>
      </dsp:txXfrm>
    </dsp:sp>
    <dsp:sp modelId="{1685A309-B29B-4815-AF3E-882842726B97}">
      <dsp:nvSpPr>
        <dsp:cNvPr id="0" name=""/>
        <dsp:cNvSpPr/>
      </dsp:nvSpPr>
      <dsp:spPr>
        <a:xfrm>
          <a:off x="2023353" y="3960714"/>
          <a:ext cx="8093412" cy="111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Stupňování frustrace může vést až ke zhroucení jedince.</a:t>
          </a:r>
          <a:endParaRPr lang="en-US" sz="2900" kern="1200"/>
        </a:p>
      </dsp:txBody>
      <dsp:txXfrm>
        <a:off x="2056072" y="3993433"/>
        <a:ext cx="6624020" cy="1051686"/>
      </dsp:txXfrm>
    </dsp:sp>
    <dsp:sp modelId="{A37866AA-632D-49BB-812A-3223815862BB}">
      <dsp:nvSpPr>
        <dsp:cNvPr id="0" name=""/>
        <dsp:cNvSpPr/>
      </dsp:nvSpPr>
      <dsp:spPr>
        <a:xfrm>
          <a:off x="7367281" y="855615"/>
          <a:ext cx="726130" cy="726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530660" y="855615"/>
        <a:ext cx="399372" cy="546413"/>
      </dsp:txXfrm>
    </dsp:sp>
    <dsp:sp modelId="{E6786B0A-57AD-4D50-93DA-9F6CE5819036}">
      <dsp:nvSpPr>
        <dsp:cNvPr id="0" name=""/>
        <dsp:cNvSpPr/>
      </dsp:nvSpPr>
      <dsp:spPr>
        <a:xfrm>
          <a:off x="8045105" y="2175854"/>
          <a:ext cx="726130" cy="726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208484" y="2175854"/>
        <a:ext cx="399372" cy="546413"/>
      </dsp:txXfrm>
    </dsp:sp>
    <dsp:sp modelId="{95083A4A-8FCF-490C-A294-A7F6D22564A6}">
      <dsp:nvSpPr>
        <dsp:cNvPr id="0" name=""/>
        <dsp:cNvSpPr/>
      </dsp:nvSpPr>
      <dsp:spPr>
        <a:xfrm>
          <a:off x="8712811" y="3496092"/>
          <a:ext cx="726130" cy="726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876190" y="3496092"/>
        <a:ext cx="399372" cy="546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B55EA-436B-4FDA-8A6D-69C344C7A56A}">
      <dsp:nvSpPr>
        <dsp:cNvPr id="0" name=""/>
        <dsp:cNvSpPr/>
      </dsp:nvSpPr>
      <dsp:spPr>
        <a:xfrm>
          <a:off x="0" y="0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91733-28D6-46B6-9FE8-F5901E09F4B8}">
      <dsp:nvSpPr>
        <dsp:cNvPr id="0" name=""/>
        <dsp:cNvSpPr/>
      </dsp:nvSpPr>
      <dsp:spPr>
        <a:xfrm>
          <a:off x="0" y="0"/>
          <a:ext cx="10116765" cy="12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/>
            <a:t>Nedostatek</a:t>
          </a:r>
          <a:r>
            <a:rPr lang="cs-CZ" sz="3500" kern="1200" dirty="0"/>
            <a:t> – osobnost trpí nedostatkem např. podnětů, pohybu;</a:t>
          </a:r>
          <a:endParaRPr lang="en-US" sz="3500" kern="1200" dirty="0"/>
        </a:p>
      </dsp:txBody>
      <dsp:txXfrm>
        <a:off x="0" y="0"/>
        <a:ext cx="10116765" cy="1269459"/>
      </dsp:txXfrm>
    </dsp:sp>
    <dsp:sp modelId="{B685BC55-D32B-419B-8AAE-BB45B3FC64FC}">
      <dsp:nvSpPr>
        <dsp:cNvPr id="0" name=""/>
        <dsp:cNvSpPr/>
      </dsp:nvSpPr>
      <dsp:spPr>
        <a:xfrm>
          <a:off x="0" y="1269459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2565-5ADB-4142-9058-4843EC153574}">
      <dsp:nvSpPr>
        <dsp:cNvPr id="0" name=""/>
        <dsp:cNvSpPr/>
      </dsp:nvSpPr>
      <dsp:spPr>
        <a:xfrm>
          <a:off x="0" y="1269459"/>
          <a:ext cx="10116765" cy="12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Oddálení</a:t>
          </a:r>
          <a:r>
            <a:rPr lang="cs-CZ" sz="3500" kern="1200"/>
            <a:t> – osobnost musí čekat na uspokojení potřeby;</a:t>
          </a:r>
          <a:endParaRPr lang="en-US" sz="3500" kern="1200"/>
        </a:p>
      </dsp:txBody>
      <dsp:txXfrm>
        <a:off x="0" y="1269459"/>
        <a:ext cx="10116765" cy="1269459"/>
      </dsp:txXfrm>
    </dsp:sp>
    <dsp:sp modelId="{0CA192E6-44B4-4BE3-96B0-704CBB588DDB}">
      <dsp:nvSpPr>
        <dsp:cNvPr id="0" name=""/>
        <dsp:cNvSpPr/>
      </dsp:nvSpPr>
      <dsp:spPr>
        <a:xfrm>
          <a:off x="0" y="2538919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AF22F-A855-43EC-8D2E-FCD883F047E4}">
      <dsp:nvSpPr>
        <dsp:cNvPr id="0" name=""/>
        <dsp:cNvSpPr/>
      </dsp:nvSpPr>
      <dsp:spPr>
        <a:xfrm>
          <a:off x="0" y="2538919"/>
          <a:ext cx="10116765" cy="12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Zmaření</a:t>
          </a:r>
          <a:r>
            <a:rPr lang="cs-CZ" sz="3500" kern="1200"/>
            <a:t> – po neúspěchu;</a:t>
          </a:r>
          <a:endParaRPr lang="en-US" sz="3500" kern="1200"/>
        </a:p>
      </dsp:txBody>
      <dsp:txXfrm>
        <a:off x="0" y="2538919"/>
        <a:ext cx="10116765" cy="1269459"/>
      </dsp:txXfrm>
    </dsp:sp>
    <dsp:sp modelId="{6AF1284E-14A8-4CBD-98B2-A47B7FF27863}">
      <dsp:nvSpPr>
        <dsp:cNvPr id="0" name=""/>
        <dsp:cNvSpPr/>
      </dsp:nvSpPr>
      <dsp:spPr>
        <a:xfrm>
          <a:off x="0" y="3808379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FF9B7-4D3A-4D24-918A-C669E65946EE}">
      <dsp:nvSpPr>
        <dsp:cNvPr id="0" name=""/>
        <dsp:cNvSpPr/>
      </dsp:nvSpPr>
      <dsp:spPr>
        <a:xfrm>
          <a:off x="0" y="3808379"/>
          <a:ext cx="10116765" cy="126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/>
            <a:t>Konflikt</a:t>
          </a:r>
          <a:r>
            <a:rPr lang="cs-CZ" sz="3500" kern="1200"/>
            <a:t> – střet protichůdných sil na cestě k uspokojení potřeby.</a:t>
          </a:r>
          <a:endParaRPr lang="en-US" sz="3500" kern="1200"/>
        </a:p>
      </dsp:txBody>
      <dsp:txXfrm>
        <a:off x="0" y="3808379"/>
        <a:ext cx="10116765" cy="1269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13F5868C-7634-40C3-BED2-7A4CAD9635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0CBFFBB6-8F0C-4CFA-8229-83C47B4C6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84DAFACB-03CD-44A3-86E1-CA24368AA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5C7DEC-5D53-4460-83C4-6BF1B215E7CF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o2ovUGH2Uc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res" TargetMode="External"/><Relationship Id="rId2" Type="http://schemas.openxmlformats.org/officeDocument/2006/relationships/hyperlink" Target="https://psychologieprokazdeho.cz/frustrace-deprivace-stre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6B83727-EF80-4BCD-9E78-51AEA20D7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cs-CZ" sz="5400" cap="all" dirty="0">
                <a:solidFill>
                  <a:srgbClr val="00B0F0"/>
                </a:solidFill>
                <a:sym typeface="Symbol"/>
              </a:rPr>
              <a:t>STRES</a:t>
            </a:r>
            <a:br>
              <a:rPr lang="en-US" altLang="cs-CZ" sz="5400" cap="all" dirty="0">
                <a:solidFill>
                  <a:srgbClr val="00B0F0"/>
                </a:solidFill>
                <a:sym typeface="Symbol"/>
              </a:rPr>
            </a:br>
            <a:r>
              <a:rPr lang="en-US" altLang="cs-CZ" sz="5400" cap="all" dirty="0">
                <a:solidFill>
                  <a:srgbClr val="00B0F0"/>
                </a:solidFill>
                <a:sym typeface="Symbol"/>
              </a:rPr>
              <a:t>FRUSTRACE</a:t>
            </a:r>
            <a:br>
              <a:rPr lang="en-US" altLang="cs-CZ" sz="5400" cap="all" dirty="0">
                <a:solidFill>
                  <a:srgbClr val="00B0F0"/>
                </a:solidFill>
                <a:sym typeface="Symbol"/>
              </a:rPr>
            </a:br>
            <a:r>
              <a:rPr lang="en-US" altLang="cs-CZ" sz="5400" cap="all" dirty="0" err="1">
                <a:solidFill>
                  <a:srgbClr val="00B0F0"/>
                </a:solidFill>
                <a:sym typeface="Symbol"/>
              </a:rPr>
              <a:t>DEPRIVACe</a:t>
            </a:r>
            <a:br>
              <a:rPr lang="en-US" altLang="cs-CZ" sz="5400" cap="all" dirty="0">
                <a:solidFill>
                  <a:srgbClr val="00B0F0"/>
                </a:solidFill>
                <a:sym typeface="Symbol"/>
              </a:rPr>
            </a:br>
            <a:r>
              <a:rPr lang="en-US" altLang="cs-CZ" sz="5400" cap="all" dirty="0">
                <a:solidFill>
                  <a:srgbClr val="00B0F0"/>
                </a:solidFill>
                <a:sym typeface="Symbol"/>
              </a:rPr>
              <a:t></a:t>
            </a:r>
            <a:endParaRPr lang="en-US" altLang="cs-CZ" sz="5400" cap="all" dirty="0">
              <a:solidFill>
                <a:srgbClr val="00B0F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27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Nadpis 1">
            <a:extLst>
              <a:ext uri="{FF2B5EF4-FFF2-40B4-BE49-F238E27FC236}">
                <a16:creationId xmlns:a16="http://schemas.microsoft.com/office/drawing/2014/main" id="{B9D7BB97-54F9-4606-9130-6C74415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FYZICKÉ PROJEVY STRESOVÉ ODEZVY</a:t>
            </a:r>
          </a:p>
        </p:txBody>
      </p:sp>
      <p:pic>
        <p:nvPicPr>
          <p:cNvPr id="11267" name="Picture 2" descr="Stres a jeho vliv na práci | Odborné kurzy, semináře, školení a konference  Verlag Dashöfer">
            <a:extLst>
              <a:ext uri="{FF2B5EF4-FFF2-40B4-BE49-F238E27FC236}">
                <a16:creationId xmlns:a16="http://schemas.microsoft.com/office/drawing/2014/main" id="{30241B15-297D-4901-A8AB-A951BDBC8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96208"/>
            <a:ext cx="7188199" cy="466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0" name="Nadpis 1">
            <a:extLst>
              <a:ext uri="{FF2B5EF4-FFF2-40B4-BE49-F238E27FC236}">
                <a16:creationId xmlns:a16="http://schemas.microsoft.com/office/drawing/2014/main" id="{76FA23F0-309A-4429-BC5E-3B642EAE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altLang="cs-CZ" sz="6000" b="1">
                <a:solidFill>
                  <a:schemeClr val="bg1"/>
                </a:solidFill>
              </a:rPr>
              <a:t>DRUHY STRESU</a:t>
            </a:r>
          </a:p>
        </p:txBody>
      </p:sp>
      <p:graphicFrame>
        <p:nvGraphicFramePr>
          <p:cNvPr id="12293" name="Zástupný symbol pro obsah 2">
            <a:extLst>
              <a:ext uri="{FF2B5EF4-FFF2-40B4-BE49-F238E27FC236}">
                <a16:creationId xmlns:a16="http://schemas.microsoft.com/office/drawing/2014/main" id="{2048F970-3160-6244-F7FB-57FC2FF92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64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4C774B93-5E81-4E1D-949E-4D927168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FÁZE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STRESU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46F2256D-4D0C-4EF8-8D1D-8C67FA10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>
                <a:solidFill>
                  <a:schemeClr val="tx1"/>
                </a:solidFill>
              </a:rPr>
              <a:t>Uvědomím si zátěž.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2. </a:t>
            </a:r>
            <a:r>
              <a:rPr lang="cs-CZ" altLang="cs-CZ" sz="2400" b="1" dirty="0">
                <a:solidFill>
                  <a:schemeClr val="tx1"/>
                </a:solidFill>
              </a:rPr>
              <a:t>Aktivace psychických obranných reakcí: 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ÚTOK</a:t>
            </a:r>
            <a:r>
              <a:rPr lang="cs-CZ" altLang="cs-CZ" sz="2400" dirty="0">
                <a:solidFill>
                  <a:schemeClr val="tx1"/>
                </a:solidFill>
              </a:rPr>
              <a:t>- v myšlení, slovní, předměty, fyzické napadání.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ÚNIK</a:t>
            </a:r>
            <a:r>
              <a:rPr lang="cs-CZ" altLang="cs-CZ" sz="2400" dirty="0">
                <a:solidFill>
                  <a:schemeClr val="tx1"/>
                </a:solidFill>
              </a:rPr>
              <a:t> – odchod, bagatelizace, denní snění, únik do nemoci – psychosomatické nemoci.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PŘIZPŮSOBENÍ SE</a:t>
            </a:r>
            <a:r>
              <a:rPr lang="cs-CZ" altLang="cs-CZ" sz="2400" dirty="0">
                <a:solidFill>
                  <a:schemeClr val="tx1"/>
                </a:solidFill>
              </a:rPr>
              <a:t> – tzv. </a:t>
            </a:r>
            <a:r>
              <a:rPr lang="cs-CZ" altLang="cs-CZ" sz="2400" dirty="0" err="1">
                <a:solidFill>
                  <a:schemeClr val="tx1"/>
                </a:solidFill>
              </a:rPr>
              <a:t>copingové</a:t>
            </a:r>
            <a:r>
              <a:rPr lang="cs-CZ" altLang="cs-CZ" sz="2400" dirty="0">
                <a:solidFill>
                  <a:schemeClr val="tx1"/>
                </a:solidFill>
              </a:rPr>
              <a:t> strategie – řešení problému, zvládání negativních emocí – cvičení, relaxace, vybití vzteku, psychohygiena.</a:t>
            </a:r>
          </a:p>
          <a:p>
            <a:endParaRPr lang="cs-CZ" altLang="cs-CZ" sz="2400" dirty="0">
              <a:solidFill>
                <a:schemeClr val="tx1"/>
              </a:solidFill>
            </a:endParaRPr>
          </a:p>
          <a:p>
            <a:r>
              <a:rPr lang="cs-CZ" altLang="cs-CZ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https://www.youtube.com/watch?v=Vo2ovUGH2Uc</a:t>
            </a:r>
            <a:endParaRPr lang="cs-CZ" altLang="cs-CZ" sz="2400" dirty="0">
              <a:solidFill>
                <a:schemeClr val="tx1"/>
              </a:solidFill>
            </a:endParaRPr>
          </a:p>
          <a:p>
            <a:r>
              <a:rPr lang="cs-CZ" altLang="cs-CZ" sz="2400" dirty="0">
                <a:solidFill>
                  <a:schemeClr val="tx1"/>
                </a:solidFill>
              </a:rPr>
              <a:t>https://www.youtube.com/watch?v=UOOJI6tKQac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DBC84D9B-0FB7-4262-8749-B286804D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FRUSTRACE</a:t>
            </a:r>
          </a:p>
        </p:txBody>
      </p:sp>
      <p:graphicFrame>
        <p:nvGraphicFramePr>
          <p:cNvPr id="14341" name="Zástupný symbol pro obsah 2">
            <a:extLst>
              <a:ext uri="{FF2B5EF4-FFF2-40B4-BE49-F238E27FC236}">
                <a16:creationId xmlns:a16="http://schemas.microsoft.com/office/drawing/2014/main" id="{F7BF9EE3-EA62-79A0-E466-CA08ACC7B2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8B3BB5B-780F-4F21-91EB-1C94AF29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FRUSTRAČNÍ TOLERANCE</a:t>
            </a:r>
          </a:p>
        </p:txBody>
      </p:sp>
      <p:graphicFrame>
        <p:nvGraphicFramePr>
          <p:cNvPr id="15365" name="Zástupný symbol pro obsah 2">
            <a:extLst>
              <a:ext uri="{FF2B5EF4-FFF2-40B4-BE49-F238E27FC236}">
                <a16:creationId xmlns:a16="http://schemas.microsoft.com/office/drawing/2014/main" id="{D6F6BAC2-CC70-75ED-9E89-84046E6EB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3CCF36B-5F49-4CE8-BDC7-2A90811A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DRUHY FRUSTRACE PODLE J. Čápa 1998</a:t>
            </a:r>
          </a:p>
        </p:txBody>
      </p:sp>
      <p:graphicFrame>
        <p:nvGraphicFramePr>
          <p:cNvPr id="16391" name="Zástupný symbol pro obsah 2">
            <a:extLst>
              <a:ext uri="{FF2B5EF4-FFF2-40B4-BE49-F238E27FC236}">
                <a16:creationId xmlns:a16="http://schemas.microsoft.com/office/drawing/2014/main" id="{A2F09D4D-82F6-25D9-8468-F3D7CBB4D3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9A7267C-054D-4198-A848-0F4860C6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REAKCE NA FRUSTRAČNÍ SITUACI I.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1FAD59D2-6BE0-43FB-A48D-AC4972D9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Agrese</a:t>
            </a:r>
            <a:r>
              <a:rPr lang="cs-CZ" altLang="cs-CZ" sz="2000" dirty="0">
                <a:solidFill>
                  <a:schemeClr val="tx1"/>
                </a:solidFill>
              </a:rPr>
              <a:t> – probíhá  i v myšlení, projeví se pouze nadávkou navenek, destrukce, rozbíjení předmětů, fyzické napadení osoby.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i="1" dirty="0">
                <a:solidFill>
                  <a:schemeClr val="tx1"/>
                </a:solidFill>
              </a:rPr>
              <a:t>př. agresivní chování dětí na nepřiměřené  požadavky učitele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Racionalizace</a:t>
            </a:r>
            <a:r>
              <a:rPr lang="cs-CZ" altLang="cs-CZ" sz="2000" dirty="0">
                <a:solidFill>
                  <a:schemeClr val="tx1"/>
                </a:solidFill>
              </a:rPr>
              <a:t> -  hledání rozumného vysvětlení problému, zneužití rozumu.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i="1" dirty="0">
                <a:solidFill>
                  <a:schemeClr val="tx1"/>
                </a:solidFill>
              </a:rPr>
              <a:t>př. Při krádeži předmětu si vysvětlujme, ž obohacení někoho je vlastně dobročinnost.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Kompenzace</a:t>
            </a:r>
            <a:r>
              <a:rPr lang="cs-CZ" altLang="cs-CZ" sz="2000" dirty="0">
                <a:solidFill>
                  <a:schemeClr val="tx1"/>
                </a:solidFill>
              </a:rPr>
              <a:t>– snaha vyvážit neúspěch v jiné oblasti, nahradit cíl své činnosti, mnohdy nestejné hodnoty, mnohdy míšená reakce s racionalizací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Dělník nemající profesní postup, zkouší vyniknout v zájmové činnosti- vedoucí v dětských aktivitách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Útěk, únik </a:t>
            </a:r>
            <a:r>
              <a:rPr lang="cs-CZ" altLang="cs-CZ" sz="2000" dirty="0">
                <a:solidFill>
                  <a:schemeClr val="tx1"/>
                </a:solidFill>
              </a:rPr>
              <a:t>– vyhýbání se povinnostem nebo nepříjemnostem , „denní snění“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i="1" dirty="0">
                <a:solidFill>
                  <a:schemeClr val="tx1"/>
                </a:solidFill>
              </a:rPr>
              <a:t>př. Nemoc, drogy jako únik od reality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7235026-DD5F-45DF-9A80-EDA4BBBD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REAKCE NA FRUSTRAČNÍ SITUACI II.</a:t>
            </a:r>
            <a:endParaRPr lang="cs-CZ" altLang="cs-CZ" dirty="0">
              <a:solidFill>
                <a:srgbClr val="00B0F0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D700EB1-875B-4ED9-A217-5D7C743A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Projekce</a:t>
            </a:r>
            <a:r>
              <a:rPr lang="cs-CZ" altLang="cs-CZ" sz="2000" dirty="0">
                <a:solidFill>
                  <a:schemeClr val="tx1"/>
                </a:solidFill>
              </a:rPr>
              <a:t> – svalování vlastní viny za neúspěch na někoho jiného, promítání psychických jevů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Umělecký malíř, student odcházející ze zkoušky s pocitem nedobrých podmínek ke studiu, ale ne se svou nedostatečnou přípravou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Regrese</a:t>
            </a:r>
            <a:r>
              <a:rPr lang="cs-CZ" altLang="cs-CZ" sz="2000" dirty="0">
                <a:solidFill>
                  <a:schemeClr val="tx1"/>
                </a:solidFill>
              </a:rPr>
              <a:t> – únik z napjatých situací, „útěk do minulosti“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Dítě provedlo, co nemělo  a pokouší se u učitele vyvolat stejné chováni, jako když byl malý a svým věkem si ještě plně své chování neuvědomovalo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Transregrese</a:t>
            </a:r>
            <a:r>
              <a:rPr lang="cs-CZ" altLang="cs-CZ" sz="2000" dirty="0">
                <a:solidFill>
                  <a:schemeClr val="tx1"/>
                </a:solidFill>
              </a:rPr>
              <a:t> – opak regrese „ útěk do budoucnosti“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i="1" dirty="0">
                <a:solidFill>
                  <a:schemeClr val="tx1"/>
                </a:solidFill>
              </a:rPr>
              <a:t>př. Dítě v pubertě se snaží řešit si svůj dosavadní životní zmatek tím, že se pokouší být starší, přejímáním jejich chování a slovním vyjádřením, může působit neohrabaně.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5CC8F162-C0F8-44F2-AD6A-A568DE0E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50"/>
                </a:solidFill>
              </a:rPr>
              <a:t>REAKCE NA FRUSTRAČNÍ SITUACI III.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0F8212-14EC-4385-8B4B-E8DBAE5A0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Vytváření reakcí (bagatelizace) </a:t>
            </a:r>
            <a:r>
              <a:rPr lang="cs-CZ" sz="2000" dirty="0">
                <a:solidFill>
                  <a:schemeClr val="tx1"/>
                </a:solidFill>
              </a:rPr>
              <a:t>– tvorba „ póz a masek“, projevy, které mají schovat negativní prožitek před ostatními lidmi, ironizování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</a:t>
            </a:r>
            <a:r>
              <a:rPr lang="cs-CZ" sz="2000" i="1" dirty="0">
                <a:solidFill>
                  <a:schemeClr val="tx1"/>
                </a:solidFill>
              </a:rPr>
              <a:t>př. “Nadmíru spokojení lidé“, přetvářka v práci ..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Stereotypizace</a:t>
            </a:r>
            <a:r>
              <a:rPr lang="cs-CZ" sz="2000" dirty="0">
                <a:solidFill>
                  <a:schemeClr val="tx1"/>
                </a:solidFill>
              </a:rPr>
              <a:t> – chování stereotypně za sebou tvoří bariéru pře zklamáním, držení se jednoho zvoleného postupu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cs-CZ" sz="2000" i="1" dirty="0">
                <a:solidFill>
                  <a:schemeClr val="tx1"/>
                </a:solidFill>
              </a:rPr>
              <a:t>př. učitel má přesně vymezenou hodinu, 10min, zkoušení, …..strach ze ztráty „nitě“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000" b="1" dirty="0">
                <a:solidFill>
                  <a:schemeClr val="tx1"/>
                </a:solidFill>
              </a:rPr>
              <a:t>Somatizace</a:t>
            </a:r>
            <a:r>
              <a:rPr lang="cs-CZ" sz="2000" dirty="0">
                <a:solidFill>
                  <a:schemeClr val="tx1"/>
                </a:solidFill>
              </a:rPr>
              <a:t> – přenesení psychického napětí do tělesné oblasti</a:t>
            </a: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     </a:t>
            </a:r>
            <a:r>
              <a:rPr lang="cs-CZ" sz="2000" i="1" dirty="0">
                <a:solidFill>
                  <a:schemeClr val="tx1"/>
                </a:solidFill>
              </a:rPr>
              <a:t>př. civilizační choroby, kožní onemocnění, rakovina, žaludeční vředy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000" dirty="0">
                <a:solidFill>
                  <a:schemeClr val="tx1"/>
                </a:solidFill>
              </a:rPr>
              <a:t>Rezignace –  ztráta úsilí o dosažení cíle, ztráta motivace, prožitek selhání</a:t>
            </a:r>
          </a:p>
          <a:p>
            <a:pPr>
              <a:defRPr/>
            </a:pPr>
            <a:r>
              <a:rPr lang="cs-CZ" sz="2000" i="1" dirty="0">
                <a:solidFill>
                  <a:schemeClr val="tx1"/>
                </a:solidFill>
              </a:rPr>
              <a:t>    př</a:t>
            </a:r>
            <a:r>
              <a:rPr lang="cs-CZ" sz="2000" dirty="0">
                <a:solidFill>
                  <a:schemeClr val="tx1"/>
                </a:solidFill>
              </a:rPr>
              <a:t>. Rezignace jako životní postoj, syndrom „vyhoření“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06AA390-599C-4EAC-8760-EFF3F68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REAKCE NA FRUSTRAČNÍ SITUACI IV.</a:t>
            </a:r>
            <a:endParaRPr lang="cs-CZ" altLang="cs-CZ" dirty="0">
              <a:solidFill>
                <a:srgbClr val="00B0F0"/>
              </a:solidFill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ABB380E2-CEBF-4583-AA8A-F3BC2327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Identifikace</a:t>
            </a:r>
            <a:r>
              <a:rPr lang="cs-CZ" altLang="cs-CZ" sz="2000" dirty="0">
                <a:solidFill>
                  <a:schemeClr val="tx1"/>
                </a:solidFill>
              </a:rPr>
              <a:t> – fiktivní ztotožnění se s nějakou osobou, postavou, hrdinou  - „společné sdílení a společné zvládnutí situace“   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Robinsonka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Manipulace</a:t>
            </a:r>
            <a:r>
              <a:rPr lang="cs-CZ" altLang="cs-CZ" sz="2000" dirty="0">
                <a:solidFill>
                  <a:schemeClr val="tx1"/>
                </a:solidFill>
              </a:rPr>
              <a:t> – snaha dosáhnout svých cílů neadekvátními prostředky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Rozchod partnerů nese jeden z nich těžce, tak se snaží zmanipulovat přátelé na svou stranu 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Potlačení</a:t>
            </a:r>
            <a:r>
              <a:rPr lang="cs-CZ" altLang="cs-CZ" sz="2000" dirty="0">
                <a:solidFill>
                  <a:schemeClr val="tx1"/>
                </a:solidFill>
              </a:rPr>
              <a:t> – tendence k vytěsnění, odmítnutí nezvládnutelné situace i prožitků s ní spojených „nevidět“, „zapomenout“, vytěsnění vede k vytváření komplexů</a:t>
            </a:r>
          </a:p>
          <a:p>
            <a:pPr marL="0" indent="0">
              <a:buNone/>
              <a:defRPr/>
            </a:pPr>
            <a:r>
              <a:rPr lang="cs-CZ" altLang="cs-CZ" sz="2000" i="1" dirty="0">
                <a:solidFill>
                  <a:schemeClr val="tx1"/>
                </a:solidFill>
              </a:rPr>
              <a:t>př. Smrt blízké osoby, vytěsnění si skutečnosti, vznik strachu ze smrti 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Substituční chování </a:t>
            </a:r>
            <a:r>
              <a:rPr lang="cs-CZ" altLang="cs-CZ" sz="2000" dirty="0">
                <a:solidFill>
                  <a:schemeClr val="tx1"/>
                </a:solidFill>
              </a:rPr>
              <a:t>– emoční nahrazení  potřeby činností (aktivitou), která je blokovaná, činnost je odlišná od té předešlé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i="1" dirty="0">
                <a:solidFill>
                  <a:schemeClr val="tx1"/>
                </a:solidFill>
              </a:rPr>
              <a:t>př. Spánek je nahrazen energickým pitím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Nadpis 1">
            <a:extLst>
              <a:ext uri="{FF2B5EF4-FFF2-40B4-BE49-F238E27FC236}">
                <a16:creationId xmlns:a16="http://schemas.microsoft.com/office/drawing/2014/main" id="{1F4319A8-1209-473B-8218-4159A7B9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cs-CZ" altLang="cs-CZ" sz="4300" b="1"/>
              <a:t>NÁROČNÉ ŽIVOTNÍ SITUACE</a:t>
            </a: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2" descr="FRUSTRACE, ANEB VÍTEJTE V DNEŠNÍM SVĚTĚ | Člověk bez hranic">
            <a:extLst>
              <a:ext uri="{FF2B5EF4-FFF2-40B4-BE49-F238E27FC236}">
                <a16:creationId xmlns:a16="http://schemas.microsoft.com/office/drawing/2014/main" id="{E69470CD-725B-4ADB-92BB-6E96168A1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r="13114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3E257BB3-2847-45A7-BF49-1AA0D5BE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000">
                <a:solidFill>
                  <a:schemeClr val="tx1">
                    <a:alpha val="80000"/>
                  </a:schemeClr>
                </a:solidFill>
              </a:rPr>
              <a:t>Nelze od sebe oddělovat stresové, frustrující a deprivační situace.</a:t>
            </a:r>
          </a:p>
          <a:p>
            <a:pPr eaLnBrk="1" hangingPunct="1"/>
            <a:r>
              <a:rPr lang="cs-CZ" altLang="cs-CZ" sz="2000">
                <a:solidFill>
                  <a:schemeClr val="tx1">
                    <a:alpha val="80000"/>
                  </a:schemeClr>
                </a:solidFill>
              </a:rPr>
              <a:t>Všechny tyto situace mají společné znaky nebo se navzájem prolínají.</a:t>
            </a:r>
          </a:p>
          <a:p>
            <a:pPr eaLnBrk="1" hangingPunct="1"/>
            <a:r>
              <a:rPr lang="cs-CZ" altLang="cs-CZ" sz="2000">
                <a:solidFill>
                  <a:schemeClr val="tx1">
                    <a:alpha val="80000"/>
                  </a:schemeClr>
                </a:solidFill>
              </a:rPr>
              <a:t>Můžeme je tedy shrnout pod jeden vhodný pojem </a:t>
            </a:r>
            <a:r>
              <a:rPr lang="cs-CZ" altLang="cs-CZ" sz="2000" b="1">
                <a:solidFill>
                  <a:schemeClr val="tx1">
                    <a:alpha val="80000"/>
                  </a:schemeClr>
                </a:solidFill>
              </a:rPr>
              <a:t>náročné životní situace.</a:t>
            </a:r>
            <a:endParaRPr lang="cs-CZ" altLang="cs-CZ" sz="2000">
              <a:solidFill>
                <a:schemeClr val="tx1">
                  <a:alpha val="80000"/>
                </a:schemeClr>
              </a:solidFill>
            </a:endParaRPr>
          </a:p>
          <a:p>
            <a:endParaRPr lang="cs-CZ" altLang="cs-CZ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8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9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7EF9EFF-3C0C-4D3B-9781-3EC4CDA3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 altLang="cs-CZ" b="1"/>
              <a:t>DEPRIVACE</a:t>
            </a:r>
          </a:p>
        </p:txBody>
      </p:sp>
      <p:pic>
        <p:nvPicPr>
          <p:cNvPr id="21508" name="Picture 6" descr="deprivace | Střídavka – rodina, rozvod, střídavá péče o děti">
            <a:extLst>
              <a:ext uri="{FF2B5EF4-FFF2-40B4-BE49-F238E27FC236}">
                <a16:creationId xmlns:a16="http://schemas.microsoft.com/office/drawing/2014/main" id="{75F4EFBF-A0EF-41A5-95C9-8ED20BAC2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-1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6C3E71E1-37C9-406C-BBBA-B434060E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5082728" cy="3757713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Strádání, ztráta něčeho, co organismus potřebuje.</a:t>
            </a:r>
          </a:p>
          <a:p>
            <a:r>
              <a:rPr lang="cs-CZ" altLang="cs-CZ" sz="2400" dirty="0"/>
              <a:t>Jedná se o chronické neuspokojení potřeb  nebo nedosahování vytyčených cílů.</a:t>
            </a:r>
          </a:p>
          <a:p>
            <a:endParaRPr lang="cs-CZ" altLang="cs-CZ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CF812FB-02CB-4F27-88F1-93E729D6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DRUHY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DEPRIVACE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47ADCFE0-CD04-4112-B03A-589DC34D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Biologická</a:t>
            </a:r>
            <a:r>
              <a:rPr lang="cs-CZ" altLang="cs-CZ" dirty="0">
                <a:solidFill>
                  <a:schemeClr val="tx1"/>
                </a:solidFill>
              </a:rPr>
              <a:t> – nedostatek potravy, tepla, spánku.</a:t>
            </a:r>
          </a:p>
          <a:p>
            <a:r>
              <a:rPr lang="cs-CZ" altLang="cs-CZ" b="1" dirty="0">
                <a:solidFill>
                  <a:schemeClr val="tx1"/>
                </a:solidFill>
              </a:rPr>
              <a:t>Motorická</a:t>
            </a:r>
            <a:r>
              <a:rPr lang="cs-CZ" altLang="cs-CZ" dirty="0">
                <a:solidFill>
                  <a:schemeClr val="tx1"/>
                </a:solidFill>
              </a:rPr>
              <a:t> – nemožnost přiměřeného pohybu.</a:t>
            </a:r>
          </a:p>
          <a:p>
            <a:r>
              <a:rPr lang="cs-CZ" altLang="cs-CZ" b="1" dirty="0">
                <a:solidFill>
                  <a:schemeClr val="tx1"/>
                </a:solidFill>
              </a:rPr>
              <a:t>Senzorická</a:t>
            </a:r>
            <a:r>
              <a:rPr lang="cs-CZ" altLang="cs-CZ" dirty="0">
                <a:solidFill>
                  <a:schemeClr val="tx1"/>
                </a:solidFill>
              </a:rPr>
              <a:t> – smyslová – nedostatek podnětů.</a:t>
            </a:r>
          </a:p>
          <a:p>
            <a:r>
              <a:rPr lang="cs-CZ" altLang="cs-CZ" b="1" dirty="0">
                <a:solidFill>
                  <a:schemeClr val="tx1"/>
                </a:solidFill>
              </a:rPr>
              <a:t>Sociální</a:t>
            </a:r>
            <a:r>
              <a:rPr lang="cs-CZ" altLang="cs-CZ" dirty="0">
                <a:solidFill>
                  <a:schemeClr val="tx1"/>
                </a:solidFill>
              </a:rPr>
              <a:t> – ztráta sociálních kontaktů, izolace.</a:t>
            </a:r>
          </a:p>
          <a:p>
            <a:r>
              <a:rPr lang="cs-CZ" altLang="cs-CZ" b="1" dirty="0">
                <a:solidFill>
                  <a:schemeClr val="tx1"/>
                </a:solidFill>
              </a:rPr>
              <a:t>Citová </a:t>
            </a:r>
            <a:r>
              <a:rPr lang="cs-CZ" altLang="cs-CZ" dirty="0">
                <a:solidFill>
                  <a:schemeClr val="tx1"/>
                </a:solidFill>
              </a:rPr>
              <a:t>– neuspokojení potřeby lásky a jistoty.</a:t>
            </a:r>
          </a:p>
          <a:p>
            <a:endParaRPr lang="cs-CZ" altLang="cs-CZ" dirty="0"/>
          </a:p>
          <a:p>
            <a:r>
              <a:rPr lang="cs-CZ" altLang="cs-CZ" dirty="0"/>
              <a:t>??? Víte, jak tento faktor využívají sekty </a:t>
            </a:r>
          </a:p>
          <a:p>
            <a:r>
              <a:rPr lang="cs-CZ" altLang="cs-CZ" dirty="0"/>
              <a:t>??? Víte, kdo jsou tzv. “vlčí děti“?</a:t>
            </a:r>
          </a:p>
          <a:p>
            <a:r>
              <a:rPr lang="cs-CZ" altLang="cs-CZ" dirty="0"/>
              <a:t>??? Které nemoci mohou lidi „stigmatizovat“?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D78D766-A6CD-4F85-B44C-05380111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96" y="0"/>
            <a:ext cx="7867344" cy="2193924"/>
          </a:xfrm>
        </p:spPr>
        <p:txBody>
          <a:bodyPr>
            <a:normAutofit/>
          </a:bodyPr>
          <a:lstStyle/>
          <a:p>
            <a:r>
              <a:rPr lang="cs-CZ" altLang="cs-CZ" b="1" dirty="0"/>
              <a:t>DEPRIVAČNÍ SYNDROM</a:t>
            </a:r>
          </a:p>
        </p:txBody>
      </p:sp>
      <p:pic>
        <p:nvPicPr>
          <p:cNvPr id="23557" name="Picture 23556">
            <a:extLst>
              <a:ext uri="{FF2B5EF4-FFF2-40B4-BE49-F238E27FC236}">
                <a16:creationId xmlns:a16="http://schemas.microsoft.com/office/drawing/2014/main" id="{86302060-94AA-E7C2-9D1A-D0403099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7" r="28337"/>
          <a:stretch/>
        </p:blipFill>
        <p:spPr>
          <a:xfrm>
            <a:off x="20" y="10"/>
            <a:ext cx="3440763" cy="6857990"/>
          </a:xfrm>
          <a:prstGeom prst="rect">
            <a:avLst/>
          </a:prstGeom>
        </p:spPr>
      </p:pic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32214A75-9E53-4242-9298-FA0B4328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784" y="1376313"/>
            <a:ext cx="7192651" cy="493964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3000"/>
              </a:lnSpc>
            </a:pPr>
            <a:r>
              <a:rPr lang="cs-CZ" altLang="cs-CZ" sz="2200" dirty="0"/>
              <a:t>Je-li deprivace silná a probíhá v prvních měsících života dítěte, může dojít k deprivačnímu syndromu.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200" dirty="0"/>
              <a:t>Projevy deprivačního syndromu:</a:t>
            </a:r>
          </a:p>
          <a:p>
            <a:pPr eaLnBrk="1" hangingPunct="1">
              <a:lnSpc>
                <a:spcPct val="103000"/>
              </a:lnSpc>
              <a:buFontTx/>
              <a:buNone/>
            </a:pPr>
            <a:r>
              <a:rPr lang="cs-CZ" altLang="cs-CZ" sz="2200" dirty="0"/>
              <a:t>	a) </a:t>
            </a:r>
            <a:r>
              <a:rPr lang="cs-CZ" altLang="cs-CZ" sz="2200" b="1" dirty="0"/>
              <a:t>pasivní</a:t>
            </a:r>
            <a:r>
              <a:rPr lang="cs-CZ" altLang="cs-CZ" sz="2200" dirty="0"/>
              <a:t> – dítě je zaražené, apatické, opožďuje se ve vývoji, zvýšeně nemocné, mezi kamarády odstrkované, neoblíbené;</a:t>
            </a:r>
          </a:p>
          <a:p>
            <a:pPr eaLnBrk="1" hangingPunct="1">
              <a:lnSpc>
                <a:spcPct val="103000"/>
              </a:lnSpc>
              <a:buFontTx/>
              <a:buNone/>
            </a:pPr>
            <a:r>
              <a:rPr lang="cs-CZ" altLang="cs-CZ" sz="2200" dirty="0"/>
              <a:t>	b) </a:t>
            </a:r>
            <a:r>
              <a:rPr lang="cs-CZ" altLang="cs-CZ" sz="2200" b="1" dirty="0"/>
              <a:t>aktivní</a:t>
            </a:r>
            <a:r>
              <a:rPr lang="cs-CZ" altLang="cs-CZ" sz="2200" dirty="0"/>
              <a:t> – dítě je živé, dotěrné, „vlezlé“, snaží se upoutat pozornost za každou cenu, agresivní, hlučné, v kolektivu neoblíbené.</a:t>
            </a:r>
          </a:p>
          <a:p>
            <a:pPr>
              <a:lnSpc>
                <a:spcPct val="103000"/>
              </a:lnSpc>
            </a:pPr>
            <a:endParaRPr lang="cs-CZ" altLang="cs-CZ" sz="2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C177754-D74A-442B-B067-082AD768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DEPRESE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NENÍ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DEPRIVACE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E478FB3-D479-4F42-AFAD-1A00B61A4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chemeClr val="tx1"/>
                </a:solidFill>
              </a:rPr>
              <a:t>deprivace = vnější x deprese = „zevnitř“ 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Deprese</a:t>
            </a:r>
            <a:r>
              <a:rPr lang="cs-CZ" altLang="cs-CZ" sz="2400" dirty="0">
                <a:solidFill>
                  <a:schemeClr val="tx1"/>
                </a:solidFill>
              </a:rPr>
              <a:t> – vážný stav, dlouhodobě pokleslá nálada, úzkost, pocit viny, ztráta soustředění a pozornosti, únava.</a:t>
            </a:r>
          </a:p>
          <a:p>
            <a:endParaRPr lang="cs-CZ" altLang="cs-CZ" sz="2400" dirty="0">
              <a:solidFill>
                <a:schemeClr val="tx1"/>
              </a:solidFill>
            </a:endParaRPr>
          </a:p>
          <a:p>
            <a:endParaRPr lang="cs-CZ" alt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Rozlišujeme depresi: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Endogenní</a:t>
            </a:r>
            <a:r>
              <a:rPr lang="cs-CZ" altLang="cs-CZ" sz="2400" dirty="0">
                <a:solidFill>
                  <a:schemeClr val="tx1"/>
                </a:solidFill>
              </a:rPr>
              <a:t> – „chemie mozku“ (bez zjevných vnějších příčin).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Reaktivní </a:t>
            </a:r>
            <a:r>
              <a:rPr lang="cs-CZ" altLang="cs-CZ" sz="2400" dirty="0">
                <a:solidFill>
                  <a:schemeClr val="tx1"/>
                </a:solidFill>
              </a:rPr>
              <a:t>– reakce na vážnou stresovou událost.</a:t>
            </a:r>
          </a:p>
          <a:p>
            <a:r>
              <a:rPr lang="cs-CZ" altLang="cs-CZ" sz="2400" b="1" dirty="0">
                <a:solidFill>
                  <a:schemeClr val="tx1"/>
                </a:solidFill>
              </a:rPr>
              <a:t>Organická</a:t>
            </a:r>
            <a:r>
              <a:rPr lang="cs-CZ" altLang="cs-CZ" sz="2400" dirty="0">
                <a:solidFill>
                  <a:schemeClr val="tx1"/>
                </a:solidFill>
              </a:rPr>
              <a:t> - organické poškození mozku, nemoc farmakologická – reakce na některé léky.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E27A2208-3DB9-4D95-80EB-17B0EDDB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MÝTY A POVĚRY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AAD3AA85-AF43-4D52-9DF5-66C582A83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chemeClr val="tx1"/>
                </a:solidFill>
              </a:rPr>
              <a:t>Děti depresí netrpí. 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Depku má občas každý.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Depka a deprese jsou dvě rozdílné věci. 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Tzv. depka je krátkodobá špatná nálada (např. po hádce s kamarádem ), kdežto deprese je dlouhodobý stav.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Sebevražedné myšlení patří mezi příznaky těžké deprese. Sebevraždu spáchá 10–15 % nemocných. „Výhrůžka" může být voláním o pomoc. 93 % sebevrahů se někomu o svém záměru zmínilo. Sebevraždy jsou pokaždé způsobeny depresí. 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Depresí trpí dva ze tří sebevrahů. Sebevražda může být způsobena i požitím omamných látek (alkohol, drogy)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B487DD-2B5E-4EB0-A6B7-E7F39B6B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altLang="cs-CZ" b="1"/>
              <a:t>DUŠEVNÍ HYGIENA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25D4A8-4CB3-4E36-B084-F3F46CD9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/>
              <a:t>Disciplína vzniklá na počátku 20. stol.</a:t>
            </a:r>
          </a:p>
          <a:p>
            <a:pPr>
              <a:defRPr/>
            </a:pPr>
            <a:r>
              <a:rPr lang="cs-CZ" sz="2000"/>
              <a:t>Soubor pravidel, která slouží o udržení, prohloubení nebo znovuzískání duševní rovnováhy a duševního zdraví.</a:t>
            </a:r>
          </a:p>
          <a:p>
            <a:pPr>
              <a:defRPr/>
            </a:pPr>
            <a:r>
              <a:rPr lang="cs-CZ" sz="2000"/>
              <a:t>https://www.youtube.com/watch?v=LdVh2zwlOpI</a:t>
            </a:r>
          </a:p>
          <a:p>
            <a:pPr marL="0" indent="0">
              <a:buNone/>
              <a:defRPr/>
            </a:pPr>
            <a:endParaRPr lang="cs-CZ" sz="2000"/>
          </a:p>
          <a:p>
            <a:pPr>
              <a:defRPr/>
            </a:pPr>
            <a:endParaRPr lang="cs-CZ" sz="2000"/>
          </a:p>
        </p:txBody>
      </p:sp>
      <p:sp>
        <p:nvSpPr>
          <p:cNvPr id="26633" name="Rectangle 266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2" descr="Duševní hygiena: 6+1 zásad pro lepší život - Na Vybranou">
            <a:extLst>
              <a:ext uri="{FF2B5EF4-FFF2-40B4-BE49-F238E27FC236}">
                <a16:creationId xmlns:a16="http://schemas.microsoft.com/office/drawing/2014/main" id="{91E837AD-2A85-462A-8BC7-D128AF04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966975"/>
            <a:ext cx="6019331" cy="49208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7C01329-4943-4E02-84ED-6C8C860D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B050"/>
                </a:solidFill>
              </a:rPr>
              <a:t>ZDROJE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1C83BB2-F5F9-4F6A-8EA2-24949065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/>
              <a:t>Řezáč, J. (1998). Sociální psychologie. Brno : Paido.</a:t>
            </a:r>
          </a:p>
          <a:p>
            <a:r>
              <a:rPr lang="cs-CZ" altLang="cs-CZ" sz="1600"/>
              <a:t>Atkinson, R. L. a kol. (2003). Psychologie. Praha: Portál.</a:t>
            </a:r>
          </a:p>
          <a:p>
            <a:r>
              <a:rPr lang="cs-CZ" altLang="cs-CZ" sz="1600"/>
              <a:t>Klapač, M. (1994). Psychologie v praxi. Praha: Transal Book</a:t>
            </a:r>
          </a:p>
          <a:p>
            <a:r>
              <a:rPr lang="cs-CZ" altLang="cs-CZ" sz="1600"/>
              <a:t>Praško, J. a kol. (2005). Sociální fobie. Praha: Portál</a:t>
            </a:r>
          </a:p>
          <a:p>
            <a:r>
              <a:rPr lang="cs-CZ" altLang="cs-CZ" sz="1600"/>
              <a:t>Hartl, P. Hartlová, H. (2000). Psychologický slovník. Praha: Portál</a:t>
            </a:r>
          </a:p>
          <a:p>
            <a:r>
              <a:rPr lang="cs-CZ" altLang="cs-CZ" sz="1600"/>
              <a:t>Emmert, F. a spol. (2004). Odmaturuj ze společenských věd. Brno: Didaktis výpisky z psychologie</a:t>
            </a:r>
          </a:p>
          <a:p>
            <a:pPr eaLnBrk="1" hangingPunct="1"/>
            <a:r>
              <a:rPr lang="cs-CZ" altLang="cs-CZ" sz="1600"/>
              <a:t>ČÁP, Jan. </a:t>
            </a:r>
            <a:r>
              <a:rPr lang="cs-CZ" altLang="cs-CZ" sz="1600" i="1"/>
              <a:t>Psychologie pro učitele</a:t>
            </a:r>
            <a:r>
              <a:rPr lang="cs-CZ" altLang="cs-CZ" sz="1600"/>
              <a:t>. Praha: Informatorium, 1998, 123 s. </a:t>
            </a:r>
          </a:p>
          <a:p>
            <a:pPr eaLnBrk="1" hangingPunct="1"/>
            <a:r>
              <a:rPr lang="cs-CZ" altLang="cs-CZ" sz="1600"/>
              <a:t>HELUS, Zdeněk. </a:t>
            </a:r>
            <a:r>
              <a:rPr lang="cs-CZ" altLang="cs-CZ" sz="1600" i="1"/>
              <a:t>Psychologie: pro střední školy</a:t>
            </a:r>
            <a:r>
              <a:rPr lang="cs-CZ" altLang="cs-CZ" sz="1600"/>
              <a:t>. Vyd. 2. Praha: Fortuna, 1999, 119 s.ISBN 80-716-8406-6.</a:t>
            </a:r>
          </a:p>
          <a:p>
            <a:pPr eaLnBrk="1" hangingPunct="1"/>
            <a:r>
              <a:rPr lang="cs-CZ" altLang="cs-CZ" sz="1600"/>
              <a:t> PAULÍNOVÁ, Lea. </a:t>
            </a:r>
            <a:r>
              <a:rPr lang="cs-CZ" altLang="cs-CZ" sz="1600" i="1"/>
              <a:t>Psychologie pro Tebe</a:t>
            </a:r>
            <a:r>
              <a:rPr lang="cs-CZ" altLang="cs-CZ" sz="1600"/>
              <a:t>. Vyd. 2., dopl. Praha: Informatorium, 1998, 123 s. ISBN 80-860-7330-0. </a:t>
            </a:r>
          </a:p>
          <a:p>
            <a:pPr eaLnBrk="1" hangingPunct="1"/>
            <a:r>
              <a:rPr lang="cs-CZ" altLang="cs-CZ" sz="1600">
                <a:hlinkClick r:id="rId2"/>
              </a:rPr>
              <a:t>https://psychologieprokazdeho.cz/frustrace-deprivace-stres/</a:t>
            </a:r>
            <a:endParaRPr lang="cs-CZ" altLang="cs-CZ" sz="1600"/>
          </a:p>
          <a:p>
            <a:pPr eaLnBrk="1" hangingPunct="1"/>
            <a:r>
              <a:rPr lang="cs-CZ" altLang="cs-CZ" sz="1600">
                <a:hlinkClick r:id="rId3"/>
              </a:rPr>
              <a:t>https://cs.wikipedia.org/wiki/Stres</a:t>
            </a:r>
            <a:endParaRPr lang="cs-CZ" altLang="cs-CZ" sz="1600"/>
          </a:p>
          <a:p>
            <a:pPr eaLnBrk="1" hangingPunct="1"/>
            <a:r>
              <a:rPr lang="cs-CZ" altLang="cs-CZ" sz="1600"/>
              <a:t>https://poradimesi.cz/inspirace/co-je-dusevni-hygiena/?gclid=CjwKCAiAn7L-BRBbEiwAl9UtkG3l2L9Kr1ZjN6Wp6OHbQEB760ZBj4pHyyEB-EgkxxTWQZ_E7gwXbBoC_SkQAvD_BwE</a:t>
            </a:r>
          </a:p>
          <a:p>
            <a:endParaRPr lang="cs-CZ" altLang="cs-CZ" sz="1600"/>
          </a:p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A6AD540F-C60D-4FB5-A22B-047FB6EF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NÁROČNÉ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ŽIVOTNÍ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SITUACE</a:t>
            </a:r>
          </a:p>
        </p:txBody>
      </p:sp>
      <p:graphicFrame>
        <p:nvGraphicFramePr>
          <p:cNvPr id="4101" name="Zástupný symbol pro obsah 2">
            <a:extLst>
              <a:ext uri="{FF2B5EF4-FFF2-40B4-BE49-F238E27FC236}">
                <a16:creationId xmlns:a16="http://schemas.microsoft.com/office/drawing/2014/main" id="{9B45991D-F893-FDF6-16B8-0FA5048CC1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8DA888C8-F26F-463B-8712-9FF4CC9F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altLang="cs-CZ" b="1"/>
              <a:t>PROJEVY STRESU A FRUSTRACE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B978419C-CA73-42B8-9460-8F2793D2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zrychlený tep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pohybový neklid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třes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grimasy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mnohomluvnost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nespavost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pocit vnitřního napětí a neklidu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prudké afekty</a:t>
            </a:r>
          </a:p>
          <a:p>
            <a:pPr eaLnBrk="1" hangingPunct="1">
              <a:lnSpc>
                <a:spcPct val="103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pocit úzkosti</a:t>
            </a:r>
          </a:p>
          <a:p>
            <a:pPr>
              <a:lnSpc>
                <a:spcPct val="103000"/>
              </a:lnSpc>
            </a:pPr>
            <a:endParaRPr lang="cs-CZ" altLang="cs-CZ" sz="2000" dirty="0"/>
          </a:p>
        </p:txBody>
      </p:sp>
      <p:pic>
        <p:nvPicPr>
          <p:cNvPr id="5124" name="Picture 6" descr="11 triků na nespavost - Blogy - ŽENY s.r.o.">
            <a:extLst>
              <a:ext uri="{FF2B5EF4-FFF2-40B4-BE49-F238E27FC236}">
                <a16:creationId xmlns:a16="http://schemas.microsoft.com/office/drawing/2014/main" id="{C66A2FA7-4099-4EC7-921C-1FEEA86B4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2777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064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326A54-2E32-432A-80ED-AAAF1A31C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 dirty="0"/>
              <a:t>STRES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E13857-A554-47B8-8EFC-2AE8D049D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1"/>
            <a:ext cx="4885579" cy="3575900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Angl. STRESS = tíha, tlak, tíseň.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Označuje stav psychické zátěže, který vzniká působením rušivého faktoru na člověka během uspokojování cíle.</a:t>
            </a:r>
          </a:p>
        </p:txBody>
      </p:sp>
      <p:pic>
        <p:nvPicPr>
          <p:cNvPr id="6149" name="Picture 6" descr="Stres jako podmínka k životu? - Psychologie pro každého">
            <a:extLst>
              <a:ext uri="{FF2B5EF4-FFF2-40B4-BE49-F238E27FC236}">
                <a16:creationId xmlns:a16="http://schemas.microsoft.com/office/drawing/2014/main" id="{DC26904F-C40E-4DAC-9586-ED5F507FA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1" r="32656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4" name="Straight Connector 615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47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AutoShape 5" descr="Stres jako podmínka k životu? - Psychologie pro každého">
            <a:extLst>
              <a:ext uri="{FF2B5EF4-FFF2-40B4-BE49-F238E27FC236}">
                <a16:creationId xmlns:a16="http://schemas.microsoft.com/office/drawing/2014/main" id="{D8588D8E-6E95-4892-9BE6-257924151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A597CB0C-A4FA-41F0-8984-6310B6A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altLang="cs-CZ" b="1"/>
              <a:t>STRESOR</a:t>
            </a:r>
          </a:p>
        </p:txBody>
      </p:sp>
      <p:sp>
        <p:nvSpPr>
          <p:cNvPr id="7182" name="Freeform: Shape 717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83" name="Picture 7172">
            <a:extLst>
              <a:ext uri="{FF2B5EF4-FFF2-40B4-BE49-F238E27FC236}">
                <a16:creationId xmlns:a16="http://schemas.microsoft.com/office/drawing/2014/main" id="{E9A43DB2-FA7B-BBF8-6903-9F42556DC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6" r="21531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7184" name="Zástupný symbol pro obsah 2">
            <a:extLst>
              <a:ext uri="{FF2B5EF4-FFF2-40B4-BE49-F238E27FC236}">
                <a16:creationId xmlns:a16="http://schemas.microsoft.com/office/drawing/2014/main" id="{C10A6E0F-2D82-E4C9-46BC-B7806C6D6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853597"/>
              </p:ext>
            </p:extLst>
          </p:nvPr>
        </p:nvGraphicFramePr>
        <p:xfrm>
          <a:off x="6234329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19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AE69971A-953B-4FFD-96EF-020F60C4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6"/>
            <a:ext cx="3072667" cy="3991436"/>
          </a:xfrm>
        </p:spPr>
        <p:txBody>
          <a:bodyPr>
            <a:normAutofit/>
          </a:bodyPr>
          <a:lstStyle/>
          <a:p>
            <a:r>
              <a:rPr lang="cs-CZ" altLang="cs-CZ" sz="3000" b="1"/>
              <a:t>FAKTORY VYVOLÁVAJÍCÍ STRES</a:t>
            </a:r>
          </a:p>
        </p:txBody>
      </p:sp>
      <p:graphicFrame>
        <p:nvGraphicFramePr>
          <p:cNvPr id="8196" name="Zástupný symbol pro obsah 2">
            <a:extLst>
              <a:ext uri="{FF2B5EF4-FFF2-40B4-BE49-F238E27FC236}">
                <a16:creationId xmlns:a16="http://schemas.microsoft.com/office/drawing/2014/main" id="{91A5B467-E03F-1863-A850-2ACACAA35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060820"/>
              </p:ext>
            </p:extLst>
          </p:nvPr>
        </p:nvGraphicFramePr>
        <p:xfrm>
          <a:off x="4128941" y="303591"/>
          <a:ext cx="650449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8FB805D2-CFC8-49A0-91CA-BAF0834B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rgbClr val="00B0F0"/>
                </a:solidFill>
              </a:rPr>
              <a:t>PROJEVY STRESU OBECNĚ</a:t>
            </a:r>
          </a:p>
        </p:txBody>
      </p:sp>
      <p:graphicFrame>
        <p:nvGraphicFramePr>
          <p:cNvPr id="9221" name="Zástupný symbol pro obsah 2">
            <a:extLst>
              <a:ext uri="{FF2B5EF4-FFF2-40B4-BE49-F238E27FC236}">
                <a16:creationId xmlns:a16="http://schemas.microsoft.com/office/drawing/2014/main" id="{F2E21039-A65D-3E24-9720-C6E27C6841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024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Nadpis 1">
            <a:extLst>
              <a:ext uri="{FF2B5EF4-FFF2-40B4-BE49-F238E27FC236}">
                <a16:creationId xmlns:a16="http://schemas.microsoft.com/office/drawing/2014/main" id="{C9D761D2-E0F6-4B5F-83B6-D0A18801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6935" cy="4877555"/>
          </a:xfrm>
        </p:spPr>
        <p:txBody>
          <a:bodyPr>
            <a:normAutofit/>
          </a:bodyPr>
          <a:lstStyle/>
          <a:p>
            <a:r>
              <a:rPr lang="cs-CZ" altLang="cs-CZ" sz="4800" b="1">
                <a:solidFill>
                  <a:schemeClr val="bg1"/>
                </a:solidFill>
              </a:rPr>
              <a:t>PROJEVY STRESU</a:t>
            </a:r>
          </a:p>
        </p:txBody>
      </p:sp>
      <p:graphicFrame>
        <p:nvGraphicFramePr>
          <p:cNvPr id="10256" name="Zástupný symbol pro obsah 2">
            <a:extLst>
              <a:ext uri="{FF2B5EF4-FFF2-40B4-BE49-F238E27FC236}">
                <a16:creationId xmlns:a16="http://schemas.microsoft.com/office/drawing/2014/main" id="{B337DD9E-D322-88F7-F94C-BD23D36AF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3503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1667</Words>
  <Application>Microsoft Office PowerPoint</Application>
  <PresentationFormat>Širokoúhlá obrazovka</PresentationFormat>
  <Paragraphs>159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Motiv Office</vt:lpstr>
      <vt:lpstr>STRES FRUSTRACE DEPRIVACe </vt:lpstr>
      <vt:lpstr>NÁROČNÉ ŽIVOTNÍ SITUACE</vt:lpstr>
      <vt:lpstr>NÁROČNÉ ŽIVOTNÍ SITUACE</vt:lpstr>
      <vt:lpstr>PROJEVY STRESU A FRUSTRACE</vt:lpstr>
      <vt:lpstr>STRES</vt:lpstr>
      <vt:lpstr>STRESOR</vt:lpstr>
      <vt:lpstr>FAKTORY VYVOLÁVAJÍCÍ STRES</vt:lpstr>
      <vt:lpstr>PROJEVY STRESU OBECNĚ</vt:lpstr>
      <vt:lpstr>PROJEVY STRESU</vt:lpstr>
      <vt:lpstr>FYZICKÉ PROJEVY STRESOVÉ ODEZVY</vt:lpstr>
      <vt:lpstr>DRUHY STRESU</vt:lpstr>
      <vt:lpstr>FÁZE STRESU</vt:lpstr>
      <vt:lpstr>FRUSTRACE</vt:lpstr>
      <vt:lpstr>FRUSTRAČNÍ TOLERANCE</vt:lpstr>
      <vt:lpstr>DRUHY FRUSTRACE PODLE J. Čápa 1998</vt:lpstr>
      <vt:lpstr>REAKCE NA FRUSTRAČNÍ SITUACI I.</vt:lpstr>
      <vt:lpstr>REAKCE NA FRUSTRAČNÍ SITUACI II.</vt:lpstr>
      <vt:lpstr>REAKCE NA FRUSTRAČNÍ SITUACI III.</vt:lpstr>
      <vt:lpstr>REAKCE NA FRUSTRAČNÍ SITUACI IV.</vt:lpstr>
      <vt:lpstr>DEPRIVACE</vt:lpstr>
      <vt:lpstr>DRUHY DEPRIVACE</vt:lpstr>
      <vt:lpstr>DEPRIVAČNÍ SYNDROM</vt:lpstr>
      <vt:lpstr>DEPRESE NENÍ DEPRIVACE</vt:lpstr>
      <vt:lpstr>MÝTY A POVĚRY</vt:lpstr>
      <vt:lpstr>DUŠEVNÍ HYGIENA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25</cp:revision>
  <dcterms:created xsi:type="dcterms:W3CDTF">2022-04-06T09:34:32Z</dcterms:created>
  <dcterms:modified xsi:type="dcterms:W3CDTF">2022-11-27T06:29:23Z</dcterms:modified>
</cp:coreProperties>
</file>