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9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236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64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01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54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15492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0594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538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75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89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52092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05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1DBF2D9-9973-497E-9DDA-7AA11B23D5A5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F74991-C89D-4CCD-AB97-CE699597E85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904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dirty="0"/>
              <a:t>Termíny testů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 ročník</a:t>
            </a:r>
          </a:p>
        </p:txBody>
      </p:sp>
    </p:spTree>
    <p:extLst>
      <p:ext uri="{BB962C8B-B14F-4D97-AF65-F5344CB8AC3E}">
        <p14:creationId xmlns:p14="http://schemas.microsoft.com/office/powerpoint/2010/main" val="159348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Test: </a:t>
            </a:r>
          </a:p>
          <a:p>
            <a:r>
              <a:rPr lang="cs-CZ" dirty="0"/>
              <a:t>13.12.2023 v 9:40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Opravný test: </a:t>
            </a:r>
          </a:p>
          <a:p>
            <a:r>
              <a:rPr lang="cs-CZ" dirty="0"/>
              <a:t>20.12.2023 v 9:40</a:t>
            </a:r>
          </a:p>
        </p:txBody>
      </p:sp>
    </p:spTree>
    <p:extLst>
      <p:ext uri="{BB962C8B-B14F-4D97-AF65-F5344CB8AC3E}">
        <p14:creationId xmlns:p14="http://schemas.microsoft.com/office/powerpoint/2010/main" val="356852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Teorie: </a:t>
            </a:r>
          </a:p>
          <a:p>
            <a:r>
              <a:rPr lang="cs-CZ" dirty="0"/>
              <a:t>Dlouhodobý majetek</a:t>
            </a:r>
          </a:p>
          <a:p>
            <a:r>
              <a:rPr lang="cs-CZ" dirty="0"/>
              <a:t>Směnky</a:t>
            </a:r>
          </a:p>
          <a:p>
            <a:r>
              <a:rPr lang="cs-CZ" dirty="0"/>
              <a:t>Odpis pohledávek</a:t>
            </a:r>
          </a:p>
          <a:p>
            <a:r>
              <a:rPr lang="cs-CZ"/>
              <a:t>Reklamace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r>
              <a:rPr lang="cs-CZ" dirty="0"/>
              <a:t>Účtování na finančních účtech</a:t>
            </a:r>
          </a:p>
          <a:p>
            <a:r>
              <a:rPr lang="cs-CZ" dirty="0"/>
              <a:t>Účtování s DPH</a:t>
            </a:r>
          </a:p>
          <a:p>
            <a:r>
              <a:rPr lang="cs-CZ" dirty="0"/>
              <a:t>Účtování zásob způsobem A</a:t>
            </a:r>
          </a:p>
          <a:p>
            <a:r>
              <a:rPr lang="cs-CZ" dirty="0"/>
              <a:t>Účtování dlouhodobého majetku</a:t>
            </a:r>
          </a:p>
          <a:p>
            <a:r>
              <a:rPr lang="cs-CZ" dirty="0"/>
              <a:t>Účtování a výpočet odpisů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56697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12</TotalTime>
  <Words>48</Words>
  <Application>Microsoft Office PowerPoint</Application>
  <PresentationFormat>Širokoúhlá obrazovka</PresentationFormat>
  <Paragraphs>21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Termíny testů</vt:lpstr>
      <vt:lpstr>Termín testu</vt:lpstr>
      <vt:lpstr>Témata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Termíny testů</dc:title>
  <dc:creator>ucitel</dc:creator>
  <cp:lastModifiedBy>Šmejkalová Štěpánka</cp:lastModifiedBy>
  <cp:revision>3</cp:revision>
  <dcterms:created xsi:type="dcterms:W3CDTF">2023-11-29T08:51:22Z</dcterms:created>
  <dcterms:modified xsi:type="dcterms:W3CDTF">2023-12-01T05:37:28Z</dcterms:modified>
</cp:coreProperties>
</file>