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107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423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71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54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72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99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27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98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4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574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1B8F32D-D8B6-4B9E-9CBF-DCAC30B7B93D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30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86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lara.marusikova@vos-cus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1D2B44-B93D-7DB9-C7E8-AF5FD4E292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MarketinG</a:t>
            </a:r>
            <a:r>
              <a:rPr lang="cs-CZ" dirty="0"/>
              <a:t> II.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84F501C-E1AA-3A71-8B77-99EC190070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/>
              <a:t>Bc. Klára Marušíková</a:t>
            </a:r>
          </a:p>
        </p:txBody>
      </p:sp>
    </p:spTree>
    <p:extLst>
      <p:ext uri="{BB962C8B-B14F-4D97-AF65-F5344CB8AC3E}">
        <p14:creationId xmlns:p14="http://schemas.microsoft.com/office/powerpoint/2010/main" val="1287366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1947B7-4D81-B181-7511-7A91DF7FB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do </a:t>
            </a:r>
            <a:r>
              <a:rPr lang="cs-CZ" dirty="0" err="1"/>
              <a:t>DVojic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a výběr termínů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B8D02F-7C02-CB0E-612E-B17A77C0C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Studenti, kteří ještě nemají zvolený termín a téma, ozvěte se prosím na můj email, domluvíme se. </a:t>
            </a:r>
          </a:p>
          <a:p>
            <a:r>
              <a:rPr lang="cs-CZ" dirty="0"/>
              <a:t>Rozdělení, témata a termíny naleznete v Google tabulce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F794B36-F148-B01A-88E9-290D73E56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6885" y="4048657"/>
            <a:ext cx="2278230" cy="217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8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73B2EF-9679-597B-14C6-8EC7F197F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27C3C0-FD8A-9D19-E534-49206C5D3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Email: </a:t>
            </a:r>
            <a:r>
              <a:rPr lang="cs-CZ" dirty="0">
                <a:hlinkClick r:id="rId2"/>
              </a:rPr>
              <a:t>klara.marusikova@vos-cus.cz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441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666A7F-358B-211C-EACF-D328089DC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Google </a:t>
            </a:r>
            <a:r>
              <a:rPr lang="cs-CZ" dirty="0" err="1"/>
              <a:t>SheetS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A7AA592-8DEF-6AAF-CDE3-81C25DCEDD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943" y="2849877"/>
            <a:ext cx="3186411" cy="304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308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CB2125-44EC-082B-6702-8C2FCACC0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zkoušku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69E018-CE1E-6971-0D9D-ED419C45F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Projekt a jeho prezentace u závěrečné zkoušky</a:t>
            </a:r>
          </a:p>
          <a:p>
            <a:r>
              <a:rPr lang="cs-CZ" dirty="0"/>
              <a:t>Zpracování jednoho tématu k absolutoriu ve dvojicích</a:t>
            </a:r>
          </a:p>
          <a:p>
            <a:r>
              <a:rPr lang="cs-CZ" dirty="0"/>
              <a:t>Test</a:t>
            </a:r>
          </a:p>
          <a:p>
            <a:r>
              <a:rPr lang="cs-CZ" dirty="0"/>
              <a:t>Docházka</a:t>
            </a:r>
          </a:p>
          <a:p>
            <a:r>
              <a:rPr lang="cs-CZ" dirty="0"/>
              <a:t>Ústní zkouška</a:t>
            </a:r>
          </a:p>
        </p:txBody>
      </p:sp>
    </p:spTree>
    <p:extLst>
      <p:ext uri="{BB962C8B-B14F-4D97-AF65-F5344CB8AC3E}">
        <p14:creationId xmlns:p14="http://schemas.microsoft.com/office/powerpoint/2010/main" val="2592178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DCDBAD-DF00-0B0B-D723-345C155D2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Písemný TEST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DAB3D2-2499-A2BB-2581-D3327CCD7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Písemný test z probírané látky během semestru</a:t>
            </a:r>
          </a:p>
          <a:p>
            <a:r>
              <a:rPr lang="cs-CZ" sz="1800" dirty="0"/>
              <a:t>Maximálně lze získat 20 bodů</a:t>
            </a:r>
          </a:p>
          <a:p>
            <a:r>
              <a:rPr lang="cs-CZ" dirty="0"/>
              <a:t>Nutno získat alespoň 10 bodů</a:t>
            </a:r>
            <a:endParaRPr lang="cs-CZ" sz="1800" dirty="0"/>
          </a:p>
          <a:p>
            <a:r>
              <a:rPr lang="cs-CZ" sz="1800" dirty="0"/>
              <a:t>Realizován na konci semestru (termín domluvíme během výuky)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4958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536019-C5F3-2CAB-F65C-23638565A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DOCHÁZKA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6E0715-A648-A2A7-9DF7-487F7E6E7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Účast alespoň na 7 lekcích</a:t>
            </a:r>
          </a:p>
          <a:p>
            <a:r>
              <a:rPr lang="cs-CZ" dirty="0"/>
              <a:t>Pozdě příchozí – hlásit se na konci hodiny u mne!</a:t>
            </a:r>
          </a:p>
        </p:txBody>
      </p:sp>
    </p:spTree>
    <p:extLst>
      <p:ext uri="{BB962C8B-B14F-4D97-AF65-F5344CB8AC3E}">
        <p14:creationId xmlns:p14="http://schemas.microsoft.com/office/powerpoint/2010/main" val="203476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A7463A-3A44-E369-D16C-C5CA41951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ÚSTNÍ ZKOUŠKA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0D5EA7-D57E-A960-12BB-3827C6E1B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Na úvod prezentace projektu</a:t>
            </a:r>
          </a:p>
          <a:p>
            <a:r>
              <a:rPr lang="cs-CZ" sz="1800" dirty="0"/>
              <a:t>Možnost absolvovat po úspěšném složení písemného testu</a:t>
            </a:r>
          </a:p>
          <a:p>
            <a:r>
              <a:rPr lang="cs-CZ" sz="1800" dirty="0"/>
              <a:t>Povinná pro všechny</a:t>
            </a:r>
          </a:p>
          <a:p>
            <a:r>
              <a:rPr lang="cs-CZ" sz="1800" dirty="0"/>
              <a:t>Ústní zkouška pokrývá látku předmětů </a:t>
            </a:r>
            <a:r>
              <a:rPr lang="cs-CZ" sz="1800" b="1" dirty="0"/>
              <a:t>Marketing 1 i Marketing II. </a:t>
            </a:r>
            <a:r>
              <a:rPr lang="cs-CZ" sz="1800" dirty="0"/>
              <a:t>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5006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602020-F690-7BFE-9D41-EE670881D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ISP A První kariéra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53A5D4-60B7-3855-3E6E-75598165A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Stejné podmínky mimo docházku</a:t>
            </a:r>
          </a:p>
          <a:p>
            <a:pPr marL="0" indent="0">
              <a:buNone/>
            </a:pPr>
            <a:r>
              <a:rPr lang="cs-CZ" dirty="0"/>
              <a:t>Termíny lze upravit po předchozí dohodě</a:t>
            </a:r>
          </a:p>
        </p:txBody>
      </p:sp>
    </p:spTree>
    <p:extLst>
      <p:ext uri="{BB962C8B-B14F-4D97-AF65-F5344CB8AC3E}">
        <p14:creationId xmlns:p14="http://schemas.microsoft.com/office/powerpoint/2010/main" val="272017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5AF7D5-F661-253B-7A50-BC84A6513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A7B18D-B029-EA43-2D21-B9B81A1C6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1800" dirty="0"/>
              <a:t>Vybrat jednu sportovní organizaci (ideálně ČR)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Představit velmi stručně tuto sportovní organizaci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Představit produktové portfolio organizace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Vysvětlit podstatu produktů organizace a jejich cenovou politiku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Ukázat prvky cenové politiky organizace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Navrhnout konkrétní úpravy cenové či produktové politiky vybrané organizace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Zhodnotit silné či slabé stránky produktové či cenové politiky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301276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Modrá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43</TotalTime>
  <Words>215</Words>
  <Application>Microsoft Office PowerPoint</Application>
  <PresentationFormat>Širokoúhlá obrazovka</PresentationFormat>
  <Paragraphs>38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Balík</vt:lpstr>
      <vt:lpstr>MarketinG II.</vt:lpstr>
      <vt:lpstr>Komunikace</vt:lpstr>
      <vt:lpstr>Google SheetS</vt:lpstr>
      <vt:lpstr>Požadavky na zkoušku</vt:lpstr>
      <vt:lpstr>Písemný TEST</vt:lpstr>
      <vt:lpstr>DOCHÁZKA</vt:lpstr>
      <vt:lpstr>ÚSTNÍ ZKOUŠKA</vt:lpstr>
      <vt:lpstr>ISP A První kariéra</vt:lpstr>
      <vt:lpstr>Zadání projektu</vt:lpstr>
      <vt:lpstr>Rozdělení do DVojic  a výběr termínů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II.</dc:title>
  <dc:creator>Klára Marušíková</dc:creator>
  <cp:lastModifiedBy>Klára Marušíková</cp:lastModifiedBy>
  <cp:revision>3</cp:revision>
  <dcterms:created xsi:type="dcterms:W3CDTF">2024-03-03T19:24:06Z</dcterms:created>
  <dcterms:modified xsi:type="dcterms:W3CDTF">2024-03-12T09:16:19Z</dcterms:modified>
</cp:coreProperties>
</file>